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75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5"/>
    <a:srgbClr val="F4F0E7"/>
    <a:srgbClr val="B69E5E"/>
    <a:srgbClr val="6A8F7F"/>
    <a:srgbClr val="F0F4F2"/>
    <a:srgbClr val="4F7599"/>
    <a:srgbClr val="92ADC7"/>
    <a:srgbClr val="7B9CBB"/>
    <a:srgbClr val="C2D1CB"/>
    <a:srgbClr val="475F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35" autoAdjust="0"/>
  </p:normalViewPr>
  <p:slideViewPr>
    <p:cSldViewPr snapToGrid="0">
      <p:cViewPr varScale="1">
        <p:scale>
          <a:sx n="92" d="100"/>
          <a:sy n="92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56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/>
              <a:t>Osteoporosis is defined as a skeletal disorder with compromised bone strength that increases the risk of fracture.</a:t>
            </a:r>
            <a:r>
              <a:rPr lang="en-GB" sz="1000" baseline="30000" dirty="0"/>
              <a:t>6</a:t>
            </a:r>
            <a:r>
              <a:rPr lang="en-GB" sz="1000" dirty="0"/>
              <a:t> Although osteoporosis and AD are two distinct diseases, several risk factors are shared between them, such as alcohol consumption and smoking.</a:t>
            </a:r>
            <a:r>
              <a:rPr lang="en-GB" sz="1000" baseline="30000" dirty="0"/>
              <a:t>8,9</a:t>
            </a:r>
            <a:r>
              <a:rPr lang="en-GB" sz="1000" dirty="0"/>
              <a:t> The association between AD and osteoporosis concerns both bone density and bone quality.</a:t>
            </a:r>
            <a:r>
              <a:rPr lang="en-GB" sz="1000" baseline="30000" dirty="0"/>
              <a:t>6</a:t>
            </a:r>
            <a:r>
              <a:rPr lang="en-GB" sz="1000" dirty="0"/>
              <a:t> Decline in bone quality often results in fragility fractures, which are fractures due to a fall from standing height or less.</a:t>
            </a:r>
            <a:r>
              <a:rPr lang="en-GB" sz="1000" baseline="30000" dirty="0"/>
              <a:t>6</a:t>
            </a:r>
            <a:r>
              <a:rPr lang="en-GB" sz="1000" dirty="0"/>
              <a:t> In most cases, this does not cause fractures, suggesting that skeletal abnormalities in AD may be more than loss of bone density.</a:t>
            </a:r>
            <a:r>
              <a:rPr lang="en-GB" sz="1000" baseline="30000" dirty="0"/>
              <a:t>6</a:t>
            </a:r>
            <a:r>
              <a:rPr lang="en-GB" sz="1000" dirty="0"/>
              <a:t> </a:t>
            </a:r>
          </a:p>
          <a:p>
            <a:endParaRPr lang="en-GB" sz="1000" dirty="0"/>
          </a:p>
          <a:p>
            <a:r>
              <a:rPr lang="en-GB" sz="1000" dirty="0"/>
              <a:t>Bone mineral density values measured by dual-energy X-ray absorptiometry, and cerebral volume measured by magnetic resonance imaging, are biomarkers for measuring mineral loss in the bone and neuronal loss in the brain, respectively.</a:t>
            </a:r>
            <a:r>
              <a:rPr lang="en-GB" sz="1000" baseline="30000" dirty="0"/>
              <a:t>6,10</a:t>
            </a:r>
            <a:r>
              <a:rPr lang="en-GB" sz="1000" dirty="0"/>
              <a:t> Bone mineral density and cognitive function are found to be correlated, suggesting a parallel course for AD and osteoporosis.</a:t>
            </a:r>
            <a:r>
              <a:rPr lang="en-GB" sz="1000" baseline="30000" dirty="0"/>
              <a:t>6</a:t>
            </a:r>
            <a:r>
              <a:rPr lang="en-GB" sz="1000" dirty="0"/>
              <a:t> It is proposed that the coexistence of AD and osteoporosis occurs from shared aetiologies rather than a causal relationship between the two diseases.</a:t>
            </a:r>
            <a:r>
              <a:rPr lang="en-GB" sz="1000" baseline="30000" dirty="0"/>
              <a:t>6</a:t>
            </a:r>
            <a:r>
              <a:rPr lang="en-GB" sz="1000" dirty="0"/>
              <a:t>  </a:t>
            </a:r>
          </a:p>
          <a:p>
            <a:r>
              <a:rPr lang="en-GB" sz="1000" dirty="0"/>
              <a:t> </a:t>
            </a:r>
          </a:p>
          <a:p>
            <a:r>
              <a:rPr lang="en-GB" sz="1000" dirty="0"/>
              <a:t>References: </a:t>
            </a:r>
          </a:p>
          <a:p>
            <a:pPr marL="228600" lvl="0" indent="-228600">
              <a:buAutoNum type="arabicPeriod"/>
            </a:pPr>
            <a:r>
              <a:rPr lang="en-GB" sz="1000" dirty="0"/>
              <a:t>Jeon JH, Park JH, Oh C, et al. Dementia is associated with an increased risk of hip fractures: a nationwide analysis in Korea. J Clin </a:t>
            </a:r>
            <a:r>
              <a:rPr lang="en-GB" sz="1000" dirty="0" err="1"/>
              <a:t>Neurol</a:t>
            </a:r>
            <a:r>
              <a:rPr lang="en-GB" sz="1000" dirty="0"/>
              <a:t> 2019; 15 (2): 243–249.</a:t>
            </a:r>
          </a:p>
          <a:p>
            <a:pPr marL="228600" lvl="0" indent="-228600">
              <a:buAutoNum type="arabicPeriod"/>
            </a:pPr>
            <a:r>
              <a:rPr lang="en-GB" sz="1000" dirty="0"/>
              <a:t>Jeong SH, Lee HJ, Kim SH, et al. Effect of dementia on all-cause mortality in hip fracture surgery: a retrospective study on a nationwide Korean cohort. BMJ Open 2023; 13 (5): e069579.</a:t>
            </a:r>
          </a:p>
          <a:p>
            <a:pPr marL="228600" lvl="0" indent="-228600">
              <a:buAutoNum type="arabicPeriod"/>
            </a:pPr>
            <a:r>
              <a:rPr lang="en-GB" sz="1000" dirty="0"/>
              <a:t>Zhang M, Hu S, Sun X. Alzheimer's disease and impaired bone microarchitecture, regeneration and potential genetic links. Life (Basel) 2023; 13 (2): 373.</a:t>
            </a:r>
          </a:p>
          <a:p>
            <a:pPr marL="228600" lvl="0" indent="-228600">
              <a:buAutoNum type="arabicPeriod"/>
            </a:pPr>
            <a:r>
              <a:rPr lang="en-GB" sz="1000" dirty="0"/>
              <a:t>Kwon MJ, Kim JH , Kim JH, et al. The occurrence of Alzheimer's disease and Parkinson's disease in individuals with osteoporosis: a longitudinal follow-up study using a national health screening database in Korea. Front Aging </a:t>
            </a:r>
            <a:r>
              <a:rPr lang="en-GB" sz="1000" dirty="0" err="1"/>
              <a:t>Neurosci</a:t>
            </a:r>
            <a:r>
              <a:rPr lang="en-GB" sz="1000" dirty="0"/>
              <a:t> 2021; 13: 786337.</a:t>
            </a:r>
          </a:p>
          <a:p>
            <a:pPr marL="228600" lvl="0" indent="-228600">
              <a:buAutoNum type="arabicPeriod"/>
            </a:pPr>
            <a:r>
              <a:rPr lang="en-GB" sz="1000" dirty="0"/>
              <a:t>Xiao T, </a:t>
            </a:r>
            <a:r>
              <a:rPr lang="en-GB" sz="1000" dirty="0" err="1"/>
              <a:t>Ghatan</a:t>
            </a:r>
            <a:r>
              <a:rPr lang="en-GB" sz="1000" dirty="0"/>
              <a:t> S, </a:t>
            </a:r>
            <a:r>
              <a:rPr lang="en-GB" sz="1000" dirty="0" err="1"/>
              <a:t>Mooldijk</a:t>
            </a:r>
            <a:r>
              <a:rPr lang="en-GB" sz="1000" dirty="0"/>
              <a:t> SS, et al. Association of bone mineral density and dementia: the Rotterdam study. Neurology 2023; 100 (20): e2125–e2133.</a:t>
            </a:r>
          </a:p>
          <a:p>
            <a:pPr marL="228600" lvl="0" indent="-228600">
              <a:buAutoNum type="arabicPeriod"/>
            </a:pPr>
            <a:r>
              <a:rPr lang="en-GB" sz="1000" dirty="0"/>
              <a:t>Chen YH, Lo RY. Alzheimer's disease and osteoporosis. </a:t>
            </a:r>
            <a:r>
              <a:rPr lang="en-GB" sz="1000" dirty="0" err="1"/>
              <a:t>Tzuchi</a:t>
            </a:r>
            <a:r>
              <a:rPr lang="en-GB" sz="1000" dirty="0"/>
              <a:t> Med J 2017; 29 (3): 138–142.</a:t>
            </a:r>
          </a:p>
          <a:p>
            <a:pPr marL="228600" lvl="0" indent="-228600">
              <a:buAutoNum type="arabicPeriod"/>
            </a:pPr>
            <a:r>
              <a:rPr lang="en-GB" sz="1000" dirty="0"/>
              <a:t>Zhang L, Wang J, Dove A, et al. Injurious falls before, during and after dementia diagnosis: a population-based study. Age Ageing 2022; 51 (12): afac299.</a:t>
            </a:r>
          </a:p>
          <a:p>
            <a:pPr marL="228600" lvl="0" indent="-228600">
              <a:buAutoNum type="arabicPeriod"/>
            </a:pPr>
            <a:r>
              <a:rPr lang="en-GB" sz="1000" dirty="0" err="1"/>
              <a:t>Papaioannou</a:t>
            </a:r>
            <a:r>
              <a:rPr lang="en-GB" sz="1000" dirty="0"/>
              <a:t> A, Kennedy CC, Cranney A, et al. Risk factors for low BMD in healthy men age 50 years or older: a systematic review. </a:t>
            </a:r>
            <a:r>
              <a:rPr lang="en-GB" sz="1000" dirty="0" err="1"/>
              <a:t>Osteoporos</a:t>
            </a:r>
            <a:r>
              <a:rPr lang="en-GB" sz="1000" dirty="0"/>
              <a:t> Int 2009; 20 (4): 507–518. </a:t>
            </a:r>
          </a:p>
          <a:p>
            <a:pPr marL="228600" lvl="0" indent="-228600">
              <a:buAutoNum type="arabicPeriod"/>
            </a:pPr>
            <a:r>
              <a:rPr lang="en-GB" sz="1000" dirty="0" err="1"/>
              <a:t>Cataldo</a:t>
            </a:r>
            <a:r>
              <a:rPr lang="en-GB" sz="1000" dirty="0"/>
              <a:t> JK, Prochaska JJ, Glantz SA. Cigarette smoking is a risk factor for Alzheimer's disease: an analysis controlling for tobacco industry affiliation. J </a:t>
            </a:r>
            <a:r>
              <a:rPr lang="en-GB" sz="1000" dirty="0" err="1"/>
              <a:t>Alzheimers</a:t>
            </a:r>
            <a:r>
              <a:rPr lang="en-GB" sz="1000" dirty="0"/>
              <a:t> Dis 2010; 19 (2): 465–480.</a:t>
            </a:r>
          </a:p>
          <a:p>
            <a:pPr marL="228600" lvl="0" indent="-228600">
              <a:buAutoNum type="arabicPeriod"/>
            </a:pPr>
            <a:r>
              <a:rPr lang="en-GB" sz="1000" dirty="0" err="1"/>
              <a:t>Loskutova</a:t>
            </a:r>
            <a:r>
              <a:rPr lang="en-GB" sz="1000" dirty="0"/>
              <a:t> N, Honea RA, </a:t>
            </a:r>
            <a:r>
              <a:rPr lang="en-GB" sz="1000" dirty="0" err="1"/>
              <a:t>Vidoni</a:t>
            </a:r>
            <a:r>
              <a:rPr lang="en-GB" sz="1000" dirty="0"/>
              <a:t> ED, et al. Bone density and brain atrophy in early Alzheimer's disease. J </a:t>
            </a:r>
            <a:r>
              <a:rPr lang="en-GB" sz="1000" dirty="0" err="1"/>
              <a:t>Alzheimers</a:t>
            </a:r>
            <a:r>
              <a:rPr lang="en-GB" sz="1000" dirty="0"/>
              <a:t> Dis 2009; 18 (4): 777–785.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CEED74BA-A599-3D44-1A83-1765BF78C5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120214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Content Placeholder 2">
            <a:extLst>
              <a:ext uri="{FF2B5EF4-FFF2-40B4-BE49-F238E27FC236}">
                <a16:creationId xmlns:a16="http://schemas.microsoft.com/office/drawing/2014/main" id="{D7A7F3AF-E290-3E7E-CECC-3F6A4124CCF2}"/>
              </a:ext>
            </a:extLst>
          </p:cNvPr>
          <p:cNvSpPr txBox="1">
            <a:spLocks/>
          </p:cNvSpPr>
          <p:nvPr/>
        </p:nvSpPr>
        <p:spPr>
          <a:xfrm>
            <a:off x="6235702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4437DA-B87B-44CE-BA5B-F986BE6352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Alzheimer’s disease (AD)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–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Comorbidities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2170-1F46-4841-8B2F-54A3583B7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Osteoporosis, falls, fractures, and </a:t>
            </a:r>
            <a:r>
              <a:rPr lang="en-GB" dirty="0">
                <a:cs typeface="Arial"/>
              </a:rPr>
              <a:t>Alzheimer’s disease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2363B-7C6E-4A75-8348-945EF4F8694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8" cy="4415216"/>
          </a:xfrm>
        </p:spPr>
        <p:txBody>
          <a:bodyPr vert="horz" lIns="0" tIns="0" rIns="0" bIns="0" rtlCol="0" anchor="t">
            <a:noAutofit/>
          </a:bodyPr>
          <a:lstStyle/>
          <a:p>
            <a:pPr marL="179705" indent="-179705"/>
            <a:r>
              <a:rPr lang="en-GB" sz="1500" dirty="0">
                <a:cs typeface="Arial"/>
              </a:rPr>
              <a:t>Falls and subsequent fractures are common events in AD</a:t>
            </a:r>
            <a:r>
              <a:rPr lang="en-GB" sz="1500" baseline="30000" dirty="0">
                <a:cs typeface="Arial"/>
              </a:rPr>
              <a:t>1</a:t>
            </a:r>
            <a:endParaRPr lang="en-GB" sz="1500" dirty="0">
              <a:cs typeface="Arial"/>
            </a:endParaRPr>
          </a:p>
          <a:p>
            <a:pPr marL="179705" indent="-179705"/>
            <a:r>
              <a:rPr lang="en-GB" sz="1500" dirty="0">
                <a:cs typeface="Arial"/>
              </a:rPr>
              <a:t>Patients with AD are at an increased risk for osteoporosis, falls, hip fractures,</a:t>
            </a:r>
            <a:r>
              <a:rPr lang="en-GB" sz="1500" baseline="30000" dirty="0">
                <a:cs typeface="Arial"/>
              </a:rPr>
              <a:t>1,2</a:t>
            </a:r>
            <a:r>
              <a:rPr lang="en-GB" sz="1500" dirty="0">
                <a:cs typeface="Arial"/>
              </a:rPr>
              <a:t> and</a:t>
            </a:r>
            <a:r>
              <a:rPr lang="en-GB" sz="1500" dirty="0"/>
              <a:t> the subsequent adverse outcome of excess mortality following fractures</a:t>
            </a:r>
            <a:r>
              <a:rPr lang="en-GB" sz="1500" baseline="30000" dirty="0"/>
              <a:t>2</a:t>
            </a:r>
            <a:endParaRPr lang="en-GB" sz="1500" baseline="30000" dirty="0">
              <a:cs typeface="Arial"/>
            </a:endParaRPr>
          </a:p>
          <a:p>
            <a:pPr marL="0" indent="0">
              <a:buNone/>
            </a:pPr>
            <a:r>
              <a:rPr lang="en-GB" sz="1500" b="1" dirty="0">
                <a:solidFill>
                  <a:schemeClr val="tx1"/>
                </a:solidFill>
                <a:cs typeface="Arial"/>
              </a:rPr>
              <a:t>There may be several reasons for this association:</a:t>
            </a:r>
          </a:p>
          <a:p>
            <a:pPr marL="0" indent="0">
              <a:buNone/>
            </a:pPr>
            <a:endParaRPr lang="en-GB" sz="1500" dirty="0">
              <a:solidFill>
                <a:schemeClr val="tx1"/>
              </a:solidFill>
              <a:cs typeface="Arial"/>
            </a:endParaRPr>
          </a:p>
          <a:p>
            <a:pPr marL="0" indent="0">
              <a:buNone/>
            </a:pPr>
            <a:endParaRPr lang="en-GB" sz="1500" baseline="30000" dirty="0">
              <a:cs typeface="Arial"/>
            </a:endParaRPr>
          </a:p>
          <a:p>
            <a:pPr marL="0" indent="0">
              <a:buNone/>
            </a:pPr>
            <a:endParaRPr lang="en-GB" sz="1500" baseline="30000" dirty="0">
              <a:cs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EC73DC-5FCD-4BC7-960F-FA4DA980F8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395830"/>
            <a:ext cx="9890322" cy="32537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1. Jeon et al. J Clin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Neurol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2019;15(2):243–249; 2.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Papaioannou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et al.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Osteoporos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Int 2009;20(4):507–518;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3.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Zhang et al.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Life (Basel) 2023;13(2):373; 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4.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Kwon et al. Front Aging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Neurosci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2021;13:786337; 5. Xiao et al. Neurology 2023;100(20):e2125–e2133; 6. Chen &amp; Lo. Tzu Chi Med J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2017;29(3):138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–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142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; 7.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Zhang et al.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Age Ageing 2022;51(12):afac299</a:t>
            </a:r>
            <a:endParaRPr lang="en-GB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6D66E94-6420-920C-B443-E4694F53FDE3}"/>
              </a:ext>
            </a:extLst>
          </p:cNvPr>
          <p:cNvGrpSpPr/>
          <p:nvPr/>
        </p:nvGrpSpPr>
        <p:grpSpPr>
          <a:xfrm rot="18877609">
            <a:off x="-146242" y="3125019"/>
            <a:ext cx="2809308" cy="2809308"/>
            <a:chOff x="2787650" y="5441214"/>
            <a:chExt cx="914400" cy="914400"/>
          </a:xfrm>
        </p:grpSpPr>
        <p:pic>
          <p:nvPicPr>
            <p:cNvPr id="22" name="Graphic 21" descr="Bone with solid fill">
              <a:extLst>
                <a:ext uri="{FF2B5EF4-FFF2-40B4-BE49-F238E27FC236}">
                  <a16:creationId xmlns:a16="http://schemas.microsoft.com/office/drawing/2014/main" id="{B680D7AC-96E8-23B1-E8EB-E26967021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87650" y="5441214"/>
              <a:ext cx="914400" cy="914400"/>
            </a:xfrm>
            <a:prstGeom prst="rect">
              <a:avLst/>
            </a:prstGeom>
          </p:spPr>
        </p:pic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AAAB7F3-05B8-0B72-19D0-7D36495EF210}"/>
                </a:ext>
              </a:extLst>
            </p:cNvPr>
            <p:cNvSpPr/>
            <p:nvPr/>
          </p:nvSpPr>
          <p:spPr>
            <a:xfrm>
              <a:off x="2887133" y="6030383"/>
              <a:ext cx="42334" cy="105834"/>
            </a:xfrm>
            <a:custGeom>
              <a:avLst/>
              <a:gdLst>
                <a:gd name="connsiteX0" fmla="*/ 0 w 42334"/>
                <a:gd name="connsiteY0" fmla="*/ 0 h 105834"/>
                <a:gd name="connsiteX1" fmla="*/ 10584 w 42334"/>
                <a:gd name="connsiteY1" fmla="*/ 6350 h 105834"/>
                <a:gd name="connsiteX2" fmla="*/ 21167 w 42334"/>
                <a:gd name="connsiteY2" fmla="*/ 16934 h 105834"/>
                <a:gd name="connsiteX3" fmla="*/ 29634 w 42334"/>
                <a:gd name="connsiteY3" fmla="*/ 23284 h 105834"/>
                <a:gd name="connsiteX4" fmla="*/ 35984 w 42334"/>
                <a:gd name="connsiteY4" fmla="*/ 55034 h 105834"/>
                <a:gd name="connsiteX5" fmla="*/ 40217 w 42334"/>
                <a:gd name="connsiteY5" fmla="*/ 61384 h 105834"/>
                <a:gd name="connsiteX6" fmla="*/ 42334 w 42334"/>
                <a:gd name="connsiteY6" fmla="*/ 67734 h 105834"/>
                <a:gd name="connsiteX7" fmla="*/ 38100 w 42334"/>
                <a:gd name="connsiteY7" fmla="*/ 86784 h 105834"/>
                <a:gd name="connsiteX8" fmla="*/ 33867 w 42334"/>
                <a:gd name="connsiteY8" fmla="*/ 93134 h 105834"/>
                <a:gd name="connsiteX9" fmla="*/ 29634 w 42334"/>
                <a:gd name="connsiteY9" fmla="*/ 105834 h 10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334" h="105834">
                  <a:moveTo>
                    <a:pt x="0" y="0"/>
                  </a:moveTo>
                  <a:cubicBezTo>
                    <a:pt x="3528" y="2117"/>
                    <a:pt x="7371" y="3780"/>
                    <a:pt x="10584" y="6350"/>
                  </a:cubicBezTo>
                  <a:cubicBezTo>
                    <a:pt x="14480" y="9467"/>
                    <a:pt x="17176" y="13941"/>
                    <a:pt x="21167" y="16934"/>
                  </a:cubicBezTo>
                  <a:lnTo>
                    <a:pt x="29634" y="23284"/>
                  </a:lnTo>
                  <a:cubicBezTo>
                    <a:pt x="31751" y="33867"/>
                    <a:pt x="33095" y="44635"/>
                    <a:pt x="35984" y="55034"/>
                  </a:cubicBezTo>
                  <a:cubicBezTo>
                    <a:pt x="36665" y="57485"/>
                    <a:pt x="39079" y="59109"/>
                    <a:pt x="40217" y="61384"/>
                  </a:cubicBezTo>
                  <a:cubicBezTo>
                    <a:pt x="41215" y="63380"/>
                    <a:pt x="41628" y="65617"/>
                    <a:pt x="42334" y="67734"/>
                  </a:cubicBezTo>
                  <a:cubicBezTo>
                    <a:pt x="41520" y="72614"/>
                    <a:pt x="40706" y="81572"/>
                    <a:pt x="38100" y="86784"/>
                  </a:cubicBezTo>
                  <a:cubicBezTo>
                    <a:pt x="36962" y="89059"/>
                    <a:pt x="35278" y="91017"/>
                    <a:pt x="33867" y="93134"/>
                  </a:cubicBezTo>
                  <a:cubicBezTo>
                    <a:pt x="31367" y="103131"/>
                    <a:pt x="33050" y="98998"/>
                    <a:pt x="29634" y="10583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565AEDF-FB33-9F8A-AD3C-E5607A6456DA}"/>
                </a:ext>
              </a:extLst>
            </p:cNvPr>
            <p:cNvSpPr/>
            <p:nvPr/>
          </p:nvSpPr>
          <p:spPr>
            <a:xfrm>
              <a:off x="2923117" y="5979583"/>
              <a:ext cx="97372" cy="84667"/>
            </a:xfrm>
            <a:custGeom>
              <a:avLst/>
              <a:gdLst>
                <a:gd name="connsiteX0" fmla="*/ 0 w 97372"/>
                <a:gd name="connsiteY0" fmla="*/ 84667 h 84667"/>
                <a:gd name="connsiteX1" fmla="*/ 46566 w 97372"/>
                <a:gd name="connsiteY1" fmla="*/ 82550 h 84667"/>
                <a:gd name="connsiteX2" fmla="*/ 48683 w 97372"/>
                <a:gd name="connsiteY2" fmla="*/ 76200 h 84667"/>
                <a:gd name="connsiteX3" fmla="*/ 50800 w 97372"/>
                <a:gd name="connsiteY3" fmla="*/ 67734 h 84667"/>
                <a:gd name="connsiteX4" fmla="*/ 52916 w 97372"/>
                <a:gd name="connsiteY4" fmla="*/ 61384 h 84667"/>
                <a:gd name="connsiteX5" fmla="*/ 86783 w 97372"/>
                <a:gd name="connsiteY5" fmla="*/ 55034 h 84667"/>
                <a:gd name="connsiteX6" fmla="*/ 95250 w 97372"/>
                <a:gd name="connsiteY6" fmla="*/ 42334 h 84667"/>
                <a:gd name="connsiteX7" fmla="*/ 97366 w 97372"/>
                <a:gd name="connsiteY7" fmla="*/ 0 h 8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372" h="84667">
                  <a:moveTo>
                    <a:pt x="0" y="84667"/>
                  </a:moveTo>
                  <a:cubicBezTo>
                    <a:pt x="15522" y="83961"/>
                    <a:pt x="31258" y="85212"/>
                    <a:pt x="46566" y="82550"/>
                  </a:cubicBezTo>
                  <a:cubicBezTo>
                    <a:pt x="48764" y="82168"/>
                    <a:pt x="48070" y="78345"/>
                    <a:pt x="48683" y="76200"/>
                  </a:cubicBezTo>
                  <a:cubicBezTo>
                    <a:pt x="49482" y="73403"/>
                    <a:pt x="50001" y="70531"/>
                    <a:pt x="50800" y="67734"/>
                  </a:cubicBezTo>
                  <a:cubicBezTo>
                    <a:pt x="51413" y="65589"/>
                    <a:pt x="50966" y="62468"/>
                    <a:pt x="52916" y="61384"/>
                  </a:cubicBezTo>
                  <a:cubicBezTo>
                    <a:pt x="59437" y="57761"/>
                    <a:pt x="79652" y="55925"/>
                    <a:pt x="86783" y="55034"/>
                  </a:cubicBezTo>
                  <a:cubicBezTo>
                    <a:pt x="95726" y="52052"/>
                    <a:pt x="94017" y="54664"/>
                    <a:pt x="95250" y="42334"/>
                  </a:cubicBezTo>
                  <a:cubicBezTo>
                    <a:pt x="97601" y="18826"/>
                    <a:pt x="97366" y="17278"/>
                    <a:pt x="97366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3596693-8EFD-DE85-F037-5671FFA27E75}"/>
                </a:ext>
              </a:extLst>
            </p:cNvPr>
            <p:cNvSpPr/>
            <p:nvPr/>
          </p:nvSpPr>
          <p:spPr>
            <a:xfrm>
              <a:off x="2940050" y="6068483"/>
              <a:ext cx="55386" cy="91017"/>
            </a:xfrm>
            <a:custGeom>
              <a:avLst/>
              <a:gdLst>
                <a:gd name="connsiteX0" fmla="*/ 0 w 55386"/>
                <a:gd name="connsiteY0" fmla="*/ 0 h 91017"/>
                <a:gd name="connsiteX1" fmla="*/ 6350 w 55386"/>
                <a:gd name="connsiteY1" fmla="*/ 23284 h 91017"/>
                <a:gd name="connsiteX2" fmla="*/ 10583 w 55386"/>
                <a:gd name="connsiteY2" fmla="*/ 31750 h 91017"/>
                <a:gd name="connsiteX3" fmla="*/ 19050 w 55386"/>
                <a:gd name="connsiteY3" fmla="*/ 33867 h 91017"/>
                <a:gd name="connsiteX4" fmla="*/ 27517 w 55386"/>
                <a:gd name="connsiteY4" fmla="*/ 38100 h 91017"/>
                <a:gd name="connsiteX5" fmla="*/ 38100 w 55386"/>
                <a:gd name="connsiteY5" fmla="*/ 55034 h 91017"/>
                <a:gd name="connsiteX6" fmla="*/ 48683 w 55386"/>
                <a:gd name="connsiteY6" fmla="*/ 57150 h 91017"/>
                <a:gd name="connsiteX7" fmla="*/ 55033 w 55386"/>
                <a:gd name="connsiteY7" fmla="*/ 59267 h 91017"/>
                <a:gd name="connsiteX8" fmla="*/ 52917 w 55386"/>
                <a:gd name="connsiteY8" fmla="*/ 91017 h 9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386" h="91017">
                  <a:moveTo>
                    <a:pt x="0" y="0"/>
                  </a:moveTo>
                  <a:cubicBezTo>
                    <a:pt x="2126" y="10628"/>
                    <a:pt x="2054" y="12543"/>
                    <a:pt x="6350" y="23284"/>
                  </a:cubicBezTo>
                  <a:cubicBezTo>
                    <a:pt x="7522" y="26213"/>
                    <a:pt x="8159" y="29730"/>
                    <a:pt x="10583" y="31750"/>
                  </a:cubicBezTo>
                  <a:cubicBezTo>
                    <a:pt x="12818" y="33612"/>
                    <a:pt x="16326" y="32846"/>
                    <a:pt x="19050" y="33867"/>
                  </a:cubicBezTo>
                  <a:cubicBezTo>
                    <a:pt x="22004" y="34975"/>
                    <a:pt x="24695" y="36689"/>
                    <a:pt x="27517" y="38100"/>
                  </a:cubicBezTo>
                  <a:cubicBezTo>
                    <a:pt x="29659" y="50958"/>
                    <a:pt x="26156" y="51053"/>
                    <a:pt x="38100" y="55034"/>
                  </a:cubicBezTo>
                  <a:cubicBezTo>
                    <a:pt x="41513" y="56172"/>
                    <a:pt x="45193" y="56278"/>
                    <a:pt x="48683" y="57150"/>
                  </a:cubicBezTo>
                  <a:cubicBezTo>
                    <a:pt x="50848" y="57691"/>
                    <a:pt x="54756" y="57053"/>
                    <a:pt x="55033" y="59267"/>
                  </a:cubicBezTo>
                  <a:cubicBezTo>
                    <a:pt x="56349" y="69792"/>
                    <a:pt x="53622" y="80434"/>
                    <a:pt x="52917" y="9101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BF73FDB-7B82-A561-A70A-A1F7F23E86BC}"/>
                </a:ext>
              </a:extLst>
            </p:cNvPr>
            <p:cNvSpPr/>
            <p:nvPr/>
          </p:nvSpPr>
          <p:spPr>
            <a:xfrm rot="12544035">
              <a:off x="3125840" y="6118410"/>
              <a:ext cx="76577" cy="75225"/>
            </a:xfrm>
            <a:custGeom>
              <a:avLst/>
              <a:gdLst>
                <a:gd name="connsiteX0" fmla="*/ 0 w 69850"/>
                <a:gd name="connsiteY0" fmla="*/ 0 h 82550"/>
                <a:gd name="connsiteX1" fmla="*/ 42334 w 69850"/>
                <a:gd name="connsiteY1" fmla="*/ 4233 h 82550"/>
                <a:gd name="connsiteX2" fmla="*/ 44450 w 69850"/>
                <a:gd name="connsiteY2" fmla="*/ 19050 h 82550"/>
                <a:gd name="connsiteX3" fmla="*/ 67734 w 69850"/>
                <a:gd name="connsiteY3" fmla="*/ 23283 h 82550"/>
                <a:gd name="connsiteX4" fmla="*/ 69850 w 69850"/>
                <a:gd name="connsiteY4" fmla="*/ 63500 h 82550"/>
                <a:gd name="connsiteX5" fmla="*/ 67734 w 69850"/>
                <a:gd name="connsiteY5" fmla="*/ 69850 h 82550"/>
                <a:gd name="connsiteX6" fmla="*/ 59267 w 69850"/>
                <a:gd name="connsiteY6" fmla="*/ 76200 h 82550"/>
                <a:gd name="connsiteX7" fmla="*/ 50800 w 69850"/>
                <a:gd name="connsiteY7" fmla="*/ 78316 h 82550"/>
                <a:gd name="connsiteX8" fmla="*/ 44450 w 69850"/>
                <a:gd name="connsiteY8" fmla="*/ 8255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850" h="82550">
                  <a:moveTo>
                    <a:pt x="0" y="0"/>
                  </a:moveTo>
                  <a:cubicBezTo>
                    <a:pt x="14111" y="1411"/>
                    <a:pt x="29299" y="-1353"/>
                    <a:pt x="42334" y="4233"/>
                  </a:cubicBezTo>
                  <a:cubicBezTo>
                    <a:pt x="46920" y="6198"/>
                    <a:pt x="40459" y="16057"/>
                    <a:pt x="44450" y="19050"/>
                  </a:cubicBezTo>
                  <a:cubicBezTo>
                    <a:pt x="50761" y="23783"/>
                    <a:pt x="59973" y="21872"/>
                    <a:pt x="67734" y="23283"/>
                  </a:cubicBezTo>
                  <a:cubicBezTo>
                    <a:pt x="68439" y="36689"/>
                    <a:pt x="69850" y="50076"/>
                    <a:pt x="69850" y="63500"/>
                  </a:cubicBezTo>
                  <a:cubicBezTo>
                    <a:pt x="69850" y="65731"/>
                    <a:pt x="69162" y="68136"/>
                    <a:pt x="67734" y="69850"/>
                  </a:cubicBezTo>
                  <a:cubicBezTo>
                    <a:pt x="65476" y="72560"/>
                    <a:pt x="62422" y="74622"/>
                    <a:pt x="59267" y="76200"/>
                  </a:cubicBezTo>
                  <a:cubicBezTo>
                    <a:pt x="56665" y="77501"/>
                    <a:pt x="53622" y="77611"/>
                    <a:pt x="50800" y="78316"/>
                  </a:cubicBezTo>
                  <a:lnTo>
                    <a:pt x="44450" y="8255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B728ED8-EBEA-D132-9E1F-8F599883D45D}"/>
                </a:ext>
              </a:extLst>
            </p:cNvPr>
            <p:cNvSpPr/>
            <p:nvPr/>
          </p:nvSpPr>
          <p:spPr>
            <a:xfrm>
              <a:off x="2984500" y="6163733"/>
              <a:ext cx="110664" cy="97367"/>
            </a:xfrm>
            <a:custGeom>
              <a:avLst/>
              <a:gdLst>
                <a:gd name="connsiteX0" fmla="*/ 0 w 110664"/>
                <a:gd name="connsiteY0" fmla="*/ 0 h 97367"/>
                <a:gd name="connsiteX1" fmla="*/ 27517 w 110664"/>
                <a:gd name="connsiteY1" fmla="*/ 2117 h 97367"/>
                <a:gd name="connsiteX2" fmla="*/ 31750 w 110664"/>
                <a:gd name="connsiteY2" fmla="*/ 12700 h 97367"/>
                <a:gd name="connsiteX3" fmla="*/ 38100 w 110664"/>
                <a:gd name="connsiteY3" fmla="*/ 21167 h 97367"/>
                <a:gd name="connsiteX4" fmla="*/ 46567 w 110664"/>
                <a:gd name="connsiteY4" fmla="*/ 14817 h 97367"/>
                <a:gd name="connsiteX5" fmla="*/ 55033 w 110664"/>
                <a:gd name="connsiteY5" fmla="*/ 6350 h 97367"/>
                <a:gd name="connsiteX6" fmla="*/ 61383 w 110664"/>
                <a:gd name="connsiteY6" fmla="*/ 4234 h 97367"/>
                <a:gd name="connsiteX7" fmla="*/ 80433 w 110664"/>
                <a:gd name="connsiteY7" fmla="*/ 27517 h 97367"/>
                <a:gd name="connsiteX8" fmla="*/ 86783 w 110664"/>
                <a:gd name="connsiteY8" fmla="*/ 38100 h 97367"/>
                <a:gd name="connsiteX9" fmla="*/ 88900 w 110664"/>
                <a:gd name="connsiteY9" fmla="*/ 44450 h 97367"/>
                <a:gd name="connsiteX10" fmla="*/ 101600 w 110664"/>
                <a:gd name="connsiteY10" fmla="*/ 48684 h 97367"/>
                <a:gd name="connsiteX11" fmla="*/ 107950 w 110664"/>
                <a:gd name="connsiteY11" fmla="*/ 55034 h 97367"/>
                <a:gd name="connsiteX12" fmla="*/ 110067 w 110664"/>
                <a:gd name="connsiteY12" fmla="*/ 69850 h 97367"/>
                <a:gd name="connsiteX13" fmla="*/ 93133 w 110664"/>
                <a:gd name="connsiteY13" fmla="*/ 82550 h 97367"/>
                <a:gd name="connsiteX14" fmla="*/ 88900 w 110664"/>
                <a:gd name="connsiteY14" fmla="*/ 88900 h 97367"/>
                <a:gd name="connsiteX15" fmla="*/ 82550 w 110664"/>
                <a:gd name="connsiteY15" fmla="*/ 91017 h 97367"/>
                <a:gd name="connsiteX16" fmla="*/ 80433 w 110664"/>
                <a:gd name="connsiteY16" fmla="*/ 97367 h 97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0664" h="97367">
                  <a:moveTo>
                    <a:pt x="0" y="0"/>
                  </a:moveTo>
                  <a:lnTo>
                    <a:pt x="27517" y="2117"/>
                  </a:lnTo>
                  <a:cubicBezTo>
                    <a:pt x="31045" y="3528"/>
                    <a:pt x="29905" y="9379"/>
                    <a:pt x="31750" y="12700"/>
                  </a:cubicBezTo>
                  <a:cubicBezTo>
                    <a:pt x="33463" y="15784"/>
                    <a:pt x="35983" y="18345"/>
                    <a:pt x="38100" y="21167"/>
                  </a:cubicBezTo>
                  <a:cubicBezTo>
                    <a:pt x="40922" y="19050"/>
                    <a:pt x="43912" y="17140"/>
                    <a:pt x="46567" y="14817"/>
                  </a:cubicBezTo>
                  <a:cubicBezTo>
                    <a:pt x="49571" y="12189"/>
                    <a:pt x="51785" y="8670"/>
                    <a:pt x="55033" y="6350"/>
                  </a:cubicBezTo>
                  <a:cubicBezTo>
                    <a:pt x="56849" y="5053"/>
                    <a:pt x="59266" y="4939"/>
                    <a:pt x="61383" y="4234"/>
                  </a:cubicBezTo>
                  <a:cubicBezTo>
                    <a:pt x="74189" y="17039"/>
                    <a:pt x="70602" y="12068"/>
                    <a:pt x="80433" y="27517"/>
                  </a:cubicBezTo>
                  <a:cubicBezTo>
                    <a:pt x="82642" y="30988"/>
                    <a:pt x="84943" y="34420"/>
                    <a:pt x="86783" y="38100"/>
                  </a:cubicBezTo>
                  <a:cubicBezTo>
                    <a:pt x="87781" y="40096"/>
                    <a:pt x="87084" y="43153"/>
                    <a:pt x="88900" y="44450"/>
                  </a:cubicBezTo>
                  <a:cubicBezTo>
                    <a:pt x="92531" y="47044"/>
                    <a:pt x="101600" y="48684"/>
                    <a:pt x="101600" y="48684"/>
                  </a:cubicBezTo>
                  <a:cubicBezTo>
                    <a:pt x="103717" y="50801"/>
                    <a:pt x="106838" y="52255"/>
                    <a:pt x="107950" y="55034"/>
                  </a:cubicBezTo>
                  <a:cubicBezTo>
                    <a:pt x="109803" y="59666"/>
                    <a:pt x="111645" y="65117"/>
                    <a:pt x="110067" y="69850"/>
                  </a:cubicBezTo>
                  <a:cubicBezTo>
                    <a:pt x="107026" y="78972"/>
                    <a:pt x="100138" y="80216"/>
                    <a:pt x="93133" y="82550"/>
                  </a:cubicBezTo>
                  <a:cubicBezTo>
                    <a:pt x="91722" y="84667"/>
                    <a:pt x="90886" y="87311"/>
                    <a:pt x="88900" y="88900"/>
                  </a:cubicBezTo>
                  <a:cubicBezTo>
                    <a:pt x="87158" y="90294"/>
                    <a:pt x="84128" y="89439"/>
                    <a:pt x="82550" y="91017"/>
                  </a:cubicBezTo>
                  <a:cubicBezTo>
                    <a:pt x="80972" y="92595"/>
                    <a:pt x="80433" y="97367"/>
                    <a:pt x="80433" y="9736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F1F7DE8-5ABE-F557-9AED-7785DF5B40FD}"/>
                </a:ext>
              </a:extLst>
            </p:cNvPr>
            <p:cNvSpPr/>
            <p:nvPr/>
          </p:nvSpPr>
          <p:spPr>
            <a:xfrm>
              <a:off x="2997200" y="6015567"/>
              <a:ext cx="52917" cy="107950"/>
            </a:xfrm>
            <a:custGeom>
              <a:avLst/>
              <a:gdLst>
                <a:gd name="connsiteX0" fmla="*/ 0 w 52917"/>
                <a:gd name="connsiteY0" fmla="*/ 107950 h 107950"/>
                <a:gd name="connsiteX1" fmla="*/ 12700 w 52917"/>
                <a:gd name="connsiteY1" fmla="*/ 105833 h 107950"/>
                <a:gd name="connsiteX2" fmla="*/ 31750 w 52917"/>
                <a:gd name="connsiteY2" fmla="*/ 103716 h 107950"/>
                <a:gd name="connsiteX3" fmla="*/ 35983 w 52917"/>
                <a:gd name="connsiteY3" fmla="*/ 93133 h 107950"/>
                <a:gd name="connsiteX4" fmla="*/ 40217 w 52917"/>
                <a:gd name="connsiteY4" fmla="*/ 69850 h 107950"/>
                <a:gd name="connsiteX5" fmla="*/ 44450 w 52917"/>
                <a:gd name="connsiteY5" fmla="*/ 52916 h 107950"/>
                <a:gd name="connsiteX6" fmla="*/ 46567 w 52917"/>
                <a:gd name="connsiteY6" fmla="*/ 42333 h 107950"/>
                <a:gd name="connsiteX7" fmla="*/ 52917 w 52917"/>
                <a:gd name="connsiteY7" fmla="*/ 38100 h 107950"/>
                <a:gd name="connsiteX8" fmla="*/ 44450 w 52917"/>
                <a:gd name="connsiteY8" fmla="*/ 21166 h 107950"/>
                <a:gd name="connsiteX9" fmla="*/ 40217 w 52917"/>
                <a:gd name="connsiteY9" fmla="*/ 12700 h 107950"/>
                <a:gd name="connsiteX10" fmla="*/ 23283 w 52917"/>
                <a:gd name="connsiteY10" fmla="*/ 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917" h="107950">
                  <a:moveTo>
                    <a:pt x="0" y="107950"/>
                  </a:moveTo>
                  <a:cubicBezTo>
                    <a:pt x="4233" y="107244"/>
                    <a:pt x="8446" y="106400"/>
                    <a:pt x="12700" y="105833"/>
                  </a:cubicBezTo>
                  <a:cubicBezTo>
                    <a:pt x="19033" y="104988"/>
                    <a:pt x="26141" y="106775"/>
                    <a:pt x="31750" y="103716"/>
                  </a:cubicBezTo>
                  <a:cubicBezTo>
                    <a:pt x="35085" y="101897"/>
                    <a:pt x="34572" y="96661"/>
                    <a:pt x="35983" y="93133"/>
                  </a:cubicBezTo>
                  <a:cubicBezTo>
                    <a:pt x="37281" y="85347"/>
                    <a:pt x="38441" y="77548"/>
                    <a:pt x="40217" y="69850"/>
                  </a:cubicBezTo>
                  <a:cubicBezTo>
                    <a:pt x="41525" y="64181"/>
                    <a:pt x="43309" y="58621"/>
                    <a:pt x="44450" y="52916"/>
                  </a:cubicBezTo>
                  <a:cubicBezTo>
                    <a:pt x="45156" y="49388"/>
                    <a:pt x="44782" y="45456"/>
                    <a:pt x="46567" y="42333"/>
                  </a:cubicBezTo>
                  <a:cubicBezTo>
                    <a:pt x="47829" y="40124"/>
                    <a:pt x="50800" y="39511"/>
                    <a:pt x="52917" y="38100"/>
                  </a:cubicBezTo>
                  <a:cubicBezTo>
                    <a:pt x="44581" y="17261"/>
                    <a:pt x="52905" y="35962"/>
                    <a:pt x="44450" y="21166"/>
                  </a:cubicBezTo>
                  <a:cubicBezTo>
                    <a:pt x="42885" y="18427"/>
                    <a:pt x="42448" y="14931"/>
                    <a:pt x="40217" y="12700"/>
                  </a:cubicBezTo>
                  <a:cubicBezTo>
                    <a:pt x="35228" y="7711"/>
                    <a:pt x="23283" y="0"/>
                    <a:pt x="23283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F708391-2C38-8871-5463-73092B7354F2}"/>
                </a:ext>
              </a:extLst>
            </p:cNvPr>
            <p:cNvSpPr/>
            <p:nvPr/>
          </p:nvSpPr>
          <p:spPr>
            <a:xfrm>
              <a:off x="3050117" y="5897033"/>
              <a:ext cx="71220" cy="154517"/>
            </a:xfrm>
            <a:custGeom>
              <a:avLst/>
              <a:gdLst>
                <a:gd name="connsiteX0" fmla="*/ 0 w 71220"/>
                <a:gd name="connsiteY0" fmla="*/ 154517 h 154517"/>
                <a:gd name="connsiteX1" fmla="*/ 27516 w 71220"/>
                <a:gd name="connsiteY1" fmla="*/ 152400 h 154517"/>
                <a:gd name="connsiteX2" fmla="*/ 29633 w 71220"/>
                <a:gd name="connsiteY2" fmla="*/ 143934 h 154517"/>
                <a:gd name="connsiteX3" fmla="*/ 31750 w 71220"/>
                <a:gd name="connsiteY3" fmla="*/ 118534 h 154517"/>
                <a:gd name="connsiteX4" fmla="*/ 35983 w 71220"/>
                <a:gd name="connsiteY4" fmla="*/ 114300 h 154517"/>
                <a:gd name="connsiteX5" fmla="*/ 55033 w 71220"/>
                <a:gd name="connsiteY5" fmla="*/ 112184 h 154517"/>
                <a:gd name="connsiteX6" fmla="*/ 65616 w 71220"/>
                <a:gd name="connsiteY6" fmla="*/ 105834 h 154517"/>
                <a:gd name="connsiteX7" fmla="*/ 65616 w 71220"/>
                <a:gd name="connsiteY7" fmla="*/ 74084 h 154517"/>
                <a:gd name="connsiteX8" fmla="*/ 61383 w 71220"/>
                <a:gd name="connsiteY8" fmla="*/ 0 h 15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220" h="154517">
                  <a:moveTo>
                    <a:pt x="0" y="154517"/>
                  </a:moveTo>
                  <a:cubicBezTo>
                    <a:pt x="9172" y="153811"/>
                    <a:pt x="18853" y="155494"/>
                    <a:pt x="27516" y="152400"/>
                  </a:cubicBezTo>
                  <a:cubicBezTo>
                    <a:pt x="30255" y="151422"/>
                    <a:pt x="29272" y="146820"/>
                    <a:pt x="29633" y="143934"/>
                  </a:cubicBezTo>
                  <a:cubicBezTo>
                    <a:pt x="30687" y="135504"/>
                    <a:pt x="29970" y="126841"/>
                    <a:pt x="31750" y="118534"/>
                  </a:cubicBezTo>
                  <a:cubicBezTo>
                    <a:pt x="32168" y="116583"/>
                    <a:pt x="34058" y="114825"/>
                    <a:pt x="35983" y="114300"/>
                  </a:cubicBezTo>
                  <a:cubicBezTo>
                    <a:pt x="42147" y="112619"/>
                    <a:pt x="48683" y="112889"/>
                    <a:pt x="55033" y="112184"/>
                  </a:cubicBezTo>
                  <a:cubicBezTo>
                    <a:pt x="58561" y="110067"/>
                    <a:pt x="62268" y="108225"/>
                    <a:pt x="65616" y="105834"/>
                  </a:cubicBezTo>
                  <a:cubicBezTo>
                    <a:pt x="76840" y="97817"/>
                    <a:pt x="68166" y="90653"/>
                    <a:pt x="65616" y="74084"/>
                  </a:cubicBezTo>
                  <a:cubicBezTo>
                    <a:pt x="61148" y="7064"/>
                    <a:pt x="61383" y="31798"/>
                    <a:pt x="61383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F2B6F03-36C8-382B-9EC7-75444DDA5704}"/>
                </a:ext>
              </a:extLst>
            </p:cNvPr>
            <p:cNvSpPr/>
            <p:nvPr/>
          </p:nvSpPr>
          <p:spPr>
            <a:xfrm>
              <a:off x="3071283" y="6127750"/>
              <a:ext cx="63504" cy="74083"/>
            </a:xfrm>
            <a:custGeom>
              <a:avLst/>
              <a:gdLst>
                <a:gd name="connsiteX0" fmla="*/ 0 w 63504"/>
                <a:gd name="connsiteY0" fmla="*/ 74083 h 74083"/>
                <a:gd name="connsiteX1" fmla="*/ 2117 w 63504"/>
                <a:gd name="connsiteY1" fmla="*/ 35983 h 74083"/>
                <a:gd name="connsiteX2" fmla="*/ 4234 w 63504"/>
                <a:gd name="connsiteY2" fmla="*/ 21167 h 74083"/>
                <a:gd name="connsiteX3" fmla="*/ 31750 w 63504"/>
                <a:gd name="connsiteY3" fmla="*/ 19050 h 74083"/>
                <a:gd name="connsiteX4" fmla="*/ 40217 w 63504"/>
                <a:gd name="connsiteY4" fmla="*/ 12700 h 74083"/>
                <a:gd name="connsiteX5" fmla="*/ 42334 w 63504"/>
                <a:gd name="connsiteY5" fmla="*/ 6350 h 74083"/>
                <a:gd name="connsiteX6" fmla="*/ 48684 w 63504"/>
                <a:gd name="connsiteY6" fmla="*/ 0 h 74083"/>
                <a:gd name="connsiteX7" fmla="*/ 63500 w 63504"/>
                <a:gd name="connsiteY7" fmla="*/ 4233 h 7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04" h="74083">
                  <a:moveTo>
                    <a:pt x="0" y="74083"/>
                  </a:moveTo>
                  <a:cubicBezTo>
                    <a:pt x="706" y="61383"/>
                    <a:pt x="1103" y="48662"/>
                    <a:pt x="2117" y="35983"/>
                  </a:cubicBezTo>
                  <a:cubicBezTo>
                    <a:pt x="2515" y="31010"/>
                    <a:pt x="-98" y="23642"/>
                    <a:pt x="4234" y="21167"/>
                  </a:cubicBezTo>
                  <a:cubicBezTo>
                    <a:pt x="12221" y="16603"/>
                    <a:pt x="22578" y="19756"/>
                    <a:pt x="31750" y="19050"/>
                  </a:cubicBezTo>
                  <a:cubicBezTo>
                    <a:pt x="34572" y="16933"/>
                    <a:pt x="37958" y="15410"/>
                    <a:pt x="40217" y="12700"/>
                  </a:cubicBezTo>
                  <a:cubicBezTo>
                    <a:pt x="41645" y="10986"/>
                    <a:pt x="41096" y="8206"/>
                    <a:pt x="42334" y="6350"/>
                  </a:cubicBezTo>
                  <a:cubicBezTo>
                    <a:pt x="43994" y="3859"/>
                    <a:pt x="46567" y="2117"/>
                    <a:pt x="48684" y="0"/>
                  </a:cubicBezTo>
                  <a:cubicBezTo>
                    <a:pt x="64198" y="2217"/>
                    <a:pt x="63500" y="-2872"/>
                    <a:pt x="63500" y="4233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3AD401D-BB57-9B8F-1178-C23BC68223D9}"/>
                </a:ext>
              </a:extLst>
            </p:cNvPr>
            <p:cNvSpPr/>
            <p:nvPr/>
          </p:nvSpPr>
          <p:spPr>
            <a:xfrm>
              <a:off x="3041650" y="6055783"/>
              <a:ext cx="162983" cy="44638"/>
            </a:xfrm>
            <a:custGeom>
              <a:avLst/>
              <a:gdLst>
                <a:gd name="connsiteX0" fmla="*/ 0 w 162983"/>
                <a:gd name="connsiteY0" fmla="*/ 33867 h 44638"/>
                <a:gd name="connsiteX1" fmla="*/ 10583 w 162983"/>
                <a:gd name="connsiteY1" fmla="*/ 31750 h 44638"/>
                <a:gd name="connsiteX2" fmla="*/ 16933 w 162983"/>
                <a:gd name="connsiteY2" fmla="*/ 29634 h 44638"/>
                <a:gd name="connsiteX3" fmla="*/ 35983 w 162983"/>
                <a:gd name="connsiteY3" fmla="*/ 31750 h 44638"/>
                <a:gd name="connsiteX4" fmla="*/ 52917 w 162983"/>
                <a:gd name="connsiteY4" fmla="*/ 38100 h 44638"/>
                <a:gd name="connsiteX5" fmla="*/ 65617 w 162983"/>
                <a:gd name="connsiteY5" fmla="*/ 44450 h 44638"/>
                <a:gd name="connsiteX6" fmla="*/ 97367 w 162983"/>
                <a:gd name="connsiteY6" fmla="*/ 10584 h 44638"/>
                <a:gd name="connsiteX7" fmla="*/ 105833 w 162983"/>
                <a:gd name="connsiteY7" fmla="*/ 0 h 44638"/>
                <a:gd name="connsiteX8" fmla="*/ 162983 w 162983"/>
                <a:gd name="connsiteY8" fmla="*/ 0 h 44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983" h="44638">
                  <a:moveTo>
                    <a:pt x="0" y="33867"/>
                  </a:moveTo>
                  <a:cubicBezTo>
                    <a:pt x="3528" y="33161"/>
                    <a:pt x="7093" y="32622"/>
                    <a:pt x="10583" y="31750"/>
                  </a:cubicBezTo>
                  <a:cubicBezTo>
                    <a:pt x="12747" y="31209"/>
                    <a:pt x="14702" y="29634"/>
                    <a:pt x="16933" y="29634"/>
                  </a:cubicBezTo>
                  <a:cubicBezTo>
                    <a:pt x="23322" y="29634"/>
                    <a:pt x="29633" y="31045"/>
                    <a:pt x="35983" y="31750"/>
                  </a:cubicBezTo>
                  <a:cubicBezTo>
                    <a:pt x="41628" y="33867"/>
                    <a:pt x="47376" y="35725"/>
                    <a:pt x="52917" y="38100"/>
                  </a:cubicBezTo>
                  <a:cubicBezTo>
                    <a:pt x="57267" y="39964"/>
                    <a:pt x="61066" y="45750"/>
                    <a:pt x="65617" y="44450"/>
                  </a:cubicBezTo>
                  <a:cubicBezTo>
                    <a:pt x="75118" y="41736"/>
                    <a:pt x="92411" y="16891"/>
                    <a:pt x="97367" y="10584"/>
                  </a:cubicBezTo>
                  <a:cubicBezTo>
                    <a:pt x="100158" y="7032"/>
                    <a:pt x="101315" y="0"/>
                    <a:pt x="105833" y="0"/>
                  </a:cubicBezTo>
                  <a:lnTo>
                    <a:pt x="162983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5007739-5726-A172-0C87-DA7EB5BB5C73}"/>
                </a:ext>
              </a:extLst>
            </p:cNvPr>
            <p:cNvSpPr/>
            <p:nvPr/>
          </p:nvSpPr>
          <p:spPr>
            <a:xfrm>
              <a:off x="3113617" y="5933017"/>
              <a:ext cx="65616" cy="118533"/>
            </a:xfrm>
            <a:custGeom>
              <a:avLst/>
              <a:gdLst>
                <a:gd name="connsiteX0" fmla="*/ 38100 w 65616"/>
                <a:gd name="connsiteY0" fmla="*/ 118533 h 118533"/>
                <a:gd name="connsiteX1" fmla="*/ 48683 w 65616"/>
                <a:gd name="connsiteY1" fmla="*/ 112183 h 118533"/>
                <a:gd name="connsiteX2" fmla="*/ 65616 w 65616"/>
                <a:gd name="connsiteY2" fmla="*/ 97366 h 118533"/>
                <a:gd name="connsiteX3" fmla="*/ 50800 w 65616"/>
                <a:gd name="connsiteY3" fmla="*/ 84666 h 118533"/>
                <a:gd name="connsiteX4" fmla="*/ 33866 w 65616"/>
                <a:gd name="connsiteY4" fmla="*/ 71966 h 118533"/>
                <a:gd name="connsiteX5" fmla="*/ 33866 w 65616"/>
                <a:gd name="connsiteY5" fmla="*/ 6350 h 118533"/>
                <a:gd name="connsiteX6" fmla="*/ 29633 w 65616"/>
                <a:gd name="connsiteY6" fmla="*/ 0 h 118533"/>
                <a:gd name="connsiteX7" fmla="*/ 19050 w 65616"/>
                <a:gd name="connsiteY7" fmla="*/ 4233 h 118533"/>
                <a:gd name="connsiteX8" fmla="*/ 6350 w 65616"/>
                <a:gd name="connsiteY8" fmla="*/ 8466 h 118533"/>
                <a:gd name="connsiteX9" fmla="*/ 0 w 65616"/>
                <a:gd name="connsiteY9" fmla="*/ 12700 h 118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5616" h="118533">
                  <a:moveTo>
                    <a:pt x="38100" y="118533"/>
                  </a:moveTo>
                  <a:cubicBezTo>
                    <a:pt x="41628" y="116416"/>
                    <a:pt x="45356" y="114603"/>
                    <a:pt x="48683" y="112183"/>
                  </a:cubicBezTo>
                  <a:cubicBezTo>
                    <a:pt x="57387" y="105853"/>
                    <a:pt x="59489" y="103494"/>
                    <a:pt x="65616" y="97366"/>
                  </a:cubicBezTo>
                  <a:cubicBezTo>
                    <a:pt x="58310" y="90060"/>
                    <a:pt x="59848" y="91000"/>
                    <a:pt x="50800" y="84666"/>
                  </a:cubicBezTo>
                  <a:cubicBezTo>
                    <a:pt x="34842" y="73495"/>
                    <a:pt x="42324" y="80424"/>
                    <a:pt x="33866" y="71966"/>
                  </a:cubicBezTo>
                  <a:cubicBezTo>
                    <a:pt x="35914" y="45350"/>
                    <a:pt x="37938" y="34855"/>
                    <a:pt x="33866" y="6350"/>
                  </a:cubicBezTo>
                  <a:cubicBezTo>
                    <a:pt x="33506" y="3832"/>
                    <a:pt x="31044" y="2117"/>
                    <a:pt x="29633" y="0"/>
                  </a:cubicBezTo>
                  <a:cubicBezTo>
                    <a:pt x="26105" y="1411"/>
                    <a:pt x="22621" y="2935"/>
                    <a:pt x="19050" y="4233"/>
                  </a:cubicBezTo>
                  <a:cubicBezTo>
                    <a:pt x="14856" y="5758"/>
                    <a:pt x="10428" y="6654"/>
                    <a:pt x="6350" y="8466"/>
                  </a:cubicBezTo>
                  <a:cubicBezTo>
                    <a:pt x="4025" y="9499"/>
                    <a:pt x="0" y="12700"/>
                    <a:pt x="0" y="127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47DA419-2514-DC75-A22D-80E6A8F6D994}"/>
                </a:ext>
              </a:extLst>
            </p:cNvPr>
            <p:cNvSpPr/>
            <p:nvPr/>
          </p:nvSpPr>
          <p:spPr>
            <a:xfrm>
              <a:off x="3151717" y="5816600"/>
              <a:ext cx="88900" cy="169333"/>
            </a:xfrm>
            <a:custGeom>
              <a:avLst/>
              <a:gdLst>
                <a:gd name="connsiteX0" fmla="*/ 0 w 88900"/>
                <a:gd name="connsiteY0" fmla="*/ 169333 h 169333"/>
                <a:gd name="connsiteX1" fmla="*/ 42333 w 88900"/>
                <a:gd name="connsiteY1" fmla="*/ 152400 h 169333"/>
                <a:gd name="connsiteX2" fmla="*/ 69850 w 88900"/>
                <a:gd name="connsiteY2" fmla="*/ 143933 h 169333"/>
                <a:gd name="connsiteX3" fmla="*/ 65616 w 88900"/>
                <a:gd name="connsiteY3" fmla="*/ 133350 h 169333"/>
                <a:gd name="connsiteX4" fmla="*/ 76200 w 88900"/>
                <a:gd name="connsiteY4" fmla="*/ 82550 h 169333"/>
                <a:gd name="connsiteX5" fmla="*/ 88900 w 88900"/>
                <a:gd name="connsiteY5" fmla="*/ 76200 h 169333"/>
                <a:gd name="connsiteX6" fmla="*/ 80433 w 88900"/>
                <a:gd name="connsiteY6" fmla="*/ 65617 h 169333"/>
                <a:gd name="connsiteX7" fmla="*/ 52916 w 88900"/>
                <a:gd name="connsiteY7" fmla="*/ 35983 h 169333"/>
                <a:gd name="connsiteX8" fmla="*/ 52916 w 88900"/>
                <a:gd name="connsiteY8" fmla="*/ 0 h 16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900" h="169333">
                  <a:moveTo>
                    <a:pt x="0" y="169333"/>
                  </a:moveTo>
                  <a:cubicBezTo>
                    <a:pt x="23500" y="164634"/>
                    <a:pt x="2570" y="169689"/>
                    <a:pt x="42333" y="152400"/>
                  </a:cubicBezTo>
                  <a:cubicBezTo>
                    <a:pt x="57465" y="145821"/>
                    <a:pt x="56441" y="146615"/>
                    <a:pt x="69850" y="143933"/>
                  </a:cubicBezTo>
                  <a:cubicBezTo>
                    <a:pt x="68439" y="140405"/>
                    <a:pt x="66538" y="137036"/>
                    <a:pt x="65616" y="133350"/>
                  </a:cubicBezTo>
                  <a:cubicBezTo>
                    <a:pt x="60788" y="114036"/>
                    <a:pt x="64170" y="102600"/>
                    <a:pt x="76200" y="82550"/>
                  </a:cubicBezTo>
                  <a:cubicBezTo>
                    <a:pt x="78635" y="78491"/>
                    <a:pt x="84667" y="78317"/>
                    <a:pt x="88900" y="76200"/>
                  </a:cubicBezTo>
                  <a:cubicBezTo>
                    <a:pt x="86078" y="72672"/>
                    <a:pt x="83628" y="68812"/>
                    <a:pt x="80433" y="65617"/>
                  </a:cubicBezTo>
                  <a:cubicBezTo>
                    <a:pt x="72672" y="57856"/>
                    <a:pt x="52916" y="47975"/>
                    <a:pt x="52916" y="35983"/>
                  </a:cubicBezTo>
                  <a:lnTo>
                    <a:pt x="52916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E99F0E9-6EE6-70AD-75F6-0F6AE6007B1D}"/>
                </a:ext>
              </a:extLst>
            </p:cNvPr>
            <p:cNvSpPr/>
            <p:nvPr/>
          </p:nvSpPr>
          <p:spPr>
            <a:xfrm>
              <a:off x="3217333" y="5922433"/>
              <a:ext cx="61627" cy="97367"/>
            </a:xfrm>
            <a:custGeom>
              <a:avLst/>
              <a:gdLst>
                <a:gd name="connsiteX0" fmla="*/ 0 w 61627"/>
                <a:gd name="connsiteY0" fmla="*/ 0 h 97367"/>
                <a:gd name="connsiteX1" fmla="*/ 19050 w 61627"/>
                <a:gd name="connsiteY1" fmla="*/ 2117 h 97367"/>
                <a:gd name="connsiteX2" fmla="*/ 35984 w 61627"/>
                <a:gd name="connsiteY2" fmla="*/ 4234 h 97367"/>
                <a:gd name="connsiteX3" fmla="*/ 40217 w 61627"/>
                <a:gd name="connsiteY3" fmla="*/ 14817 h 97367"/>
                <a:gd name="connsiteX4" fmla="*/ 42334 w 61627"/>
                <a:gd name="connsiteY4" fmla="*/ 38100 h 97367"/>
                <a:gd name="connsiteX5" fmla="*/ 57150 w 61627"/>
                <a:gd name="connsiteY5" fmla="*/ 52917 h 97367"/>
                <a:gd name="connsiteX6" fmla="*/ 61384 w 61627"/>
                <a:gd name="connsiteY6" fmla="*/ 67734 h 97367"/>
                <a:gd name="connsiteX7" fmla="*/ 61384 w 61627"/>
                <a:gd name="connsiteY7" fmla="*/ 97367 h 97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627" h="97367">
                  <a:moveTo>
                    <a:pt x="0" y="0"/>
                  </a:moveTo>
                  <a:lnTo>
                    <a:pt x="19050" y="2117"/>
                  </a:lnTo>
                  <a:cubicBezTo>
                    <a:pt x="24700" y="2782"/>
                    <a:pt x="31106" y="1307"/>
                    <a:pt x="35984" y="4234"/>
                  </a:cubicBezTo>
                  <a:cubicBezTo>
                    <a:pt x="39242" y="6189"/>
                    <a:pt x="38806" y="11289"/>
                    <a:pt x="40217" y="14817"/>
                  </a:cubicBezTo>
                  <a:cubicBezTo>
                    <a:pt x="40923" y="22578"/>
                    <a:pt x="39169" y="30979"/>
                    <a:pt x="42334" y="38100"/>
                  </a:cubicBezTo>
                  <a:cubicBezTo>
                    <a:pt x="45171" y="44483"/>
                    <a:pt x="57150" y="52917"/>
                    <a:pt x="57150" y="52917"/>
                  </a:cubicBezTo>
                  <a:cubicBezTo>
                    <a:pt x="58284" y="56320"/>
                    <a:pt x="61207" y="64544"/>
                    <a:pt x="61384" y="67734"/>
                  </a:cubicBezTo>
                  <a:cubicBezTo>
                    <a:pt x="61932" y="77596"/>
                    <a:pt x="61384" y="87489"/>
                    <a:pt x="61384" y="9736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F49C5A4-E9C9-441E-5C19-9F00162F44EB}"/>
                </a:ext>
              </a:extLst>
            </p:cNvPr>
            <p:cNvSpPr/>
            <p:nvPr/>
          </p:nvSpPr>
          <p:spPr>
            <a:xfrm>
              <a:off x="3230033" y="5727700"/>
              <a:ext cx="71967" cy="154517"/>
            </a:xfrm>
            <a:custGeom>
              <a:avLst/>
              <a:gdLst>
                <a:gd name="connsiteX0" fmla="*/ 0 w 71967"/>
                <a:gd name="connsiteY0" fmla="*/ 154517 h 154517"/>
                <a:gd name="connsiteX1" fmla="*/ 8467 w 71967"/>
                <a:gd name="connsiteY1" fmla="*/ 137583 h 154517"/>
                <a:gd name="connsiteX2" fmla="*/ 16934 w 71967"/>
                <a:gd name="connsiteY2" fmla="*/ 131233 h 154517"/>
                <a:gd name="connsiteX3" fmla="*/ 19050 w 71967"/>
                <a:gd name="connsiteY3" fmla="*/ 118533 h 154517"/>
                <a:gd name="connsiteX4" fmla="*/ 14817 w 71967"/>
                <a:gd name="connsiteY4" fmla="*/ 110067 h 154517"/>
                <a:gd name="connsiteX5" fmla="*/ 12700 w 71967"/>
                <a:gd name="connsiteY5" fmla="*/ 103717 h 154517"/>
                <a:gd name="connsiteX6" fmla="*/ 14817 w 71967"/>
                <a:gd name="connsiteY6" fmla="*/ 93133 h 154517"/>
                <a:gd name="connsiteX7" fmla="*/ 31750 w 71967"/>
                <a:gd name="connsiteY7" fmla="*/ 80433 h 154517"/>
                <a:gd name="connsiteX8" fmla="*/ 52917 w 71967"/>
                <a:gd name="connsiteY8" fmla="*/ 67733 h 154517"/>
                <a:gd name="connsiteX9" fmla="*/ 55034 w 71967"/>
                <a:gd name="connsiteY9" fmla="*/ 61383 h 154517"/>
                <a:gd name="connsiteX10" fmla="*/ 63500 w 71967"/>
                <a:gd name="connsiteY10" fmla="*/ 48683 h 154517"/>
                <a:gd name="connsiteX11" fmla="*/ 71967 w 71967"/>
                <a:gd name="connsiteY11" fmla="*/ 19050 h 154517"/>
                <a:gd name="connsiteX12" fmla="*/ 71967 w 71967"/>
                <a:gd name="connsiteY12" fmla="*/ 0 h 15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967" h="154517">
                  <a:moveTo>
                    <a:pt x="0" y="154517"/>
                  </a:moveTo>
                  <a:cubicBezTo>
                    <a:pt x="2021" y="149466"/>
                    <a:pt x="4241" y="141809"/>
                    <a:pt x="8467" y="137583"/>
                  </a:cubicBezTo>
                  <a:cubicBezTo>
                    <a:pt x="10962" y="135088"/>
                    <a:pt x="14112" y="133350"/>
                    <a:pt x="16934" y="131233"/>
                  </a:cubicBezTo>
                  <a:cubicBezTo>
                    <a:pt x="17639" y="127000"/>
                    <a:pt x="19477" y="122803"/>
                    <a:pt x="19050" y="118533"/>
                  </a:cubicBezTo>
                  <a:cubicBezTo>
                    <a:pt x="18736" y="115394"/>
                    <a:pt x="16060" y="112967"/>
                    <a:pt x="14817" y="110067"/>
                  </a:cubicBezTo>
                  <a:cubicBezTo>
                    <a:pt x="13938" y="108016"/>
                    <a:pt x="13406" y="105834"/>
                    <a:pt x="12700" y="103717"/>
                  </a:cubicBezTo>
                  <a:cubicBezTo>
                    <a:pt x="13406" y="100189"/>
                    <a:pt x="12539" y="95918"/>
                    <a:pt x="14817" y="93133"/>
                  </a:cubicBezTo>
                  <a:cubicBezTo>
                    <a:pt x="19285" y="87672"/>
                    <a:pt x="25879" y="84346"/>
                    <a:pt x="31750" y="80433"/>
                  </a:cubicBezTo>
                  <a:cubicBezTo>
                    <a:pt x="47076" y="70217"/>
                    <a:pt x="39900" y="74243"/>
                    <a:pt x="52917" y="67733"/>
                  </a:cubicBezTo>
                  <a:cubicBezTo>
                    <a:pt x="53623" y="65616"/>
                    <a:pt x="53950" y="63333"/>
                    <a:pt x="55034" y="61383"/>
                  </a:cubicBezTo>
                  <a:cubicBezTo>
                    <a:pt x="57505" y="56936"/>
                    <a:pt x="61891" y="53510"/>
                    <a:pt x="63500" y="48683"/>
                  </a:cubicBezTo>
                  <a:cubicBezTo>
                    <a:pt x="65497" y="42692"/>
                    <a:pt x="71967" y="24369"/>
                    <a:pt x="71967" y="19050"/>
                  </a:cubicBezTo>
                  <a:lnTo>
                    <a:pt x="71967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C733469-70F3-421C-5A39-2B13FA4FF24E}"/>
                </a:ext>
              </a:extLst>
            </p:cNvPr>
            <p:cNvSpPr/>
            <p:nvPr/>
          </p:nvSpPr>
          <p:spPr>
            <a:xfrm>
              <a:off x="3280719" y="5797378"/>
              <a:ext cx="39130" cy="160638"/>
            </a:xfrm>
            <a:custGeom>
              <a:avLst/>
              <a:gdLst>
                <a:gd name="connsiteX0" fmla="*/ 0 w 39130"/>
                <a:gd name="connsiteY0" fmla="*/ 0 h 160638"/>
                <a:gd name="connsiteX1" fmla="*/ 6178 w 39130"/>
                <a:gd name="connsiteY1" fmla="*/ 47368 h 160638"/>
                <a:gd name="connsiteX2" fmla="*/ 8238 w 39130"/>
                <a:gd name="connsiteY2" fmla="*/ 57665 h 160638"/>
                <a:gd name="connsiteX3" fmla="*/ 18535 w 39130"/>
                <a:gd name="connsiteY3" fmla="*/ 61784 h 160638"/>
                <a:gd name="connsiteX4" fmla="*/ 35011 w 39130"/>
                <a:gd name="connsiteY4" fmla="*/ 70022 h 160638"/>
                <a:gd name="connsiteX5" fmla="*/ 37070 w 39130"/>
                <a:gd name="connsiteY5" fmla="*/ 76200 h 160638"/>
                <a:gd name="connsiteX6" fmla="*/ 32951 w 39130"/>
                <a:gd name="connsiteY6" fmla="*/ 102973 h 160638"/>
                <a:gd name="connsiteX7" fmla="*/ 30892 w 39130"/>
                <a:gd name="connsiteY7" fmla="*/ 113271 h 160638"/>
                <a:gd name="connsiteX8" fmla="*/ 22654 w 39130"/>
                <a:gd name="connsiteY8" fmla="*/ 119449 h 160638"/>
                <a:gd name="connsiteX9" fmla="*/ 20595 w 39130"/>
                <a:gd name="connsiteY9" fmla="*/ 129746 h 160638"/>
                <a:gd name="connsiteX10" fmla="*/ 26773 w 39130"/>
                <a:gd name="connsiteY10" fmla="*/ 137984 h 160638"/>
                <a:gd name="connsiteX11" fmla="*/ 28832 w 39130"/>
                <a:gd name="connsiteY11" fmla="*/ 144163 h 160638"/>
                <a:gd name="connsiteX12" fmla="*/ 32951 w 39130"/>
                <a:gd name="connsiteY12" fmla="*/ 150341 h 160638"/>
                <a:gd name="connsiteX13" fmla="*/ 39130 w 39130"/>
                <a:gd name="connsiteY13" fmla="*/ 160638 h 16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130" h="160638">
                  <a:moveTo>
                    <a:pt x="0" y="0"/>
                  </a:moveTo>
                  <a:cubicBezTo>
                    <a:pt x="9204" y="23011"/>
                    <a:pt x="2278" y="2516"/>
                    <a:pt x="6178" y="47368"/>
                  </a:cubicBezTo>
                  <a:cubicBezTo>
                    <a:pt x="6481" y="50855"/>
                    <a:pt x="5960" y="55007"/>
                    <a:pt x="8238" y="57665"/>
                  </a:cubicBezTo>
                  <a:cubicBezTo>
                    <a:pt x="10644" y="60472"/>
                    <a:pt x="15229" y="60131"/>
                    <a:pt x="18535" y="61784"/>
                  </a:cubicBezTo>
                  <a:cubicBezTo>
                    <a:pt x="37984" y="71509"/>
                    <a:pt x="21080" y="65380"/>
                    <a:pt x="35011" y="70022"/>
                  </a:cubicBezTo>
                  <a:cubicBezTo>
                    <a:pt x="35697" y="72081"/>
                    <a:pt x="37070" y="74029"/>
                    <a:pt x="37070" y="76200"/>
                  </a:cubicBezTo>
                  <a:cubicBezTo>
                    <a:pt x="37070" y="103351"/>
                    <a:pt x="36478" y="88867"/>
                    <a:pt x="32951" y="102973"/>
                  </a:cubicBezTo>
                  <a:cubicBezTo>
                    <a:pt x="32102" y="106369"/>
                    <a:pt x="32747" y="110302"/>
                    <a:pt x="30892" y="113271"/>
                  </a:cubicBezTo>
                  <a:cubicBezTo>
                    <a:pt x="29073" y="116182"/>
                    <a:pt x="25400" y="117390"/>
                    <a:pt x="22654" y="119449"/>
                  </a:cubicBezTo>
                  <a:cubicBezTo>
                    <a:pt x="21968" y="122881"/>
                    <a:pt x="19836" y="126329"/>
                    <a:pt x="20595" y="129746"/>
                  </a:cubicBezTo>
                  <a:cubicBezTo>
                    <a:pt x="21340" y="133097"/>
                    <a:pt x="25070" y="135004"/>
                    <a:pt x="26773" y="137984"/>
                  </a:cubicBezTo>
                  <a:cubicBezTo>
                    <a:pt x="27850" y="139869"/>
                    <a:pt x="27861" y="142221"/>
                    <a:pt x="28832" y="144163"/>
                  </a:cubicBezTo>
                  <a:cubicBezTo>
                    <a:pt x="29939" y="146377"/>
                    <a:pt x="31723" y="148192"/>
                    <a:pt x="32951" y="150341"/>
                  </a:cubicBezTo>
                  <a:cubicBezTo>
                    <a:pt x="39021" y="160964"/>
                    <a:pt x="34419" y="155929"/>
                    <a:pt x="39130" y="16063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1F7BEAC-C946-2E04-80E7-8B5954F7A264}"/>
                </a:ext>
              </a:extLst>
            </p:cNvPr>
            <p:cNvSpPr/>
            <p:nvPr/>
          </p:nvSpPr>
          <p:spPr>
            <a:xfrm>
              <a:off x="3293077" y="5809324"/>
              <a:ext cx="158578" cy="45719"/>
            </a:xfrm>
            <a:custGeom>
              <a:avLst/>
              <a:gdLst>
                <a:gd name="connsiteX0" fmla="*/ 0 w 170935"/>
                <a:gd name="connsiteY0" fmla="*/ 55605 h 55605"/>
                <a:gd name="connsiteX1" fmla="*/ 8238 w 170935"/>
                <a:gd name="connsiteY1" fmla="*/ 43248 h 55605"/>
                <a:gd name="connsiteX2" fmla="*/ 39129 w 170935"/>
                <a:gd name="connsiteY2" fmla="*/ 14416 h 55605"/>
                <a:gd name="connsiteX3" fmla="*/ 67962 w 170935"/>
                <a:gd name="connsiteY3" fmla="*/ 28832 h 55605"/>
                <a:gd name="connsiteX4" fmla="*/ 88556 w 170935"/>
                <a:gd name="connsiteY4" fmla="*/ 35011 h 55605"/>
                <a:gd name="connsiteX5" fmla="*/ 111210 w 170935"/>
                <a:gd name="connsiteY5" fmla="*/ 22654 h 55605"/>
                <a:gd name="connsiteX6" fmla="*/ 150340 w 170935"/>
                <a:gd name="connsiteY6" fmla="*/ 0 h 55605"/>
                <a:gd name="connsiteX7" fmla="*/ 170935 w 170935"/>
                <a:gd name="connsiteY7" fmla="*/ 10297 h 55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935" h="55605">
                  <a:moveTo>
                    <a:pt x="0" y="55605"/>
                  </a:moveTo>
                  <a:cubicBezTo>
                    <a:pt x="2746" y="51486"/>
                    <a:pt x="4963" y="46960"/>
                    <a:pt x="8238" y="43248"/>
                  </a:cubicBezTo>
                  <a:cubicBezTo>
                    <a:pt x="24594" y="24711"/>
                    <a:pt x="25153" y="24899"/>
                    <a:pt x="39129" y="14416"/>
                  </a:cubicBezTo>
                  <a:cubicBezTo>
                    <a:pt x="48740" y="19221"/>
                    <a:pt x="57630" y="25880"/>
                    <a:pt x="67962" y="28832"/>
                  </a:cubicBezTo>
                  <a:cubicBezTo>
                    <a:pt x="84465" y="33547"/>
                    <a:pt x="77637" y="31370"/>
                    <a:pt x="88556" y="35011"/>
                  </a:cubicBezTo>
                  <a:cubicBezTo>
                    <a:pt x="105423" y="30793"/>
                    <a:pt x="88439" y="36109"/>
                    <a:pt x="111210" y="22654"/>
                  </a:cubicBezTo>
                  <a:cubicBezTo>
                    <a:pt x="157410" y="-4646"/>
                    <a:pt x="129154" y="15888"/>
                    <a:pt x="150340" y="0"/>
                  </a:cubicBezTo>
                  <a:cubicBezTo>
                    <a:pt x="169862" y="2440"/>
                    <a:pt x="164341" y="-2891"/>
                    <a:pt x="170935" y="1029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797B7BB-BA66-6218-3E6A-C1B5F0663C60}"/>
                </a:ext>
              </a:extLst>
            </p:cNvPr>
            <p:cNvSpPr/>
            <p:nvPr/>
          </p:nvSpPr>
          <p:spPr>
            <a:xfrm>
              <a:off x="3330146" y="5710881"/>
              <a:ext cx="55605" cy="121508"/>
            </a:xfrm>
            <a:custGeom>
              <a:avLst/>
              <a:gdLst>
                <a:gd name="connsiteX0" fmla="*/ 0 w 55605"/>
                <a:gd name="connsiteY0" fmla="*/ 0 h 121508"/>
                <a:gd name="connsiteX1" fmla="*/ 22654 w 55605"/>
                <a:gd name="connsiteY1" fmla="*/ 20595 h 121508"/>
                <a:gd name="connsiteX2" fmla="*/ 16476 w 55605"/>
                <a:gd name="connsiteY2" fmla="*/ 32951 h 121508"/>
                <a:gd name="connsiteX3" fmla="*/ 30892 w 55605"/>
                <a:gd name="connsiteY3" fmla="*/ 49427 h 121508"/>
                <a:gd name="connsiteX4" fmla="*/ 37070 w 55605"/>
                <a:gd name="connsiteY4" fmla="*/ 55605 h 121508"/>
                <a:gd name="connsiteX5" fmla="*/ 49427 w 55605"/>
                <a:gd name="connsiteY5" fmla="*/ 67962 h 121508"/>
                <a:gd name="connsiteX6" fmla="*/ 51486 w 55605"/>
                <a:gd name="connsiteY6" fmla="*/ 76200 h 121508"/>
                <a:gd name="connsiteX7" fmla="*/ 47368 w 55605"/>
                <a:gd name="connsiteY7" fmla="*/ 92676 h 121508"/>
                <a:gd name="connsiteX8" fmla="*/ 49427 w 55605"/>
                <a:gd name="connsiteY8" fmla="*/ 117389 h 121508"/>
                <a:gd name="connsiteX9" fmla="*/ 55605 w 55605"/>
                <a:gd name="connsiteY9" fmla="*/ 121508 h 12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605" h="121508">
                  <a:moveTo>
                    <a:pt x="0" y="0"/>
                  </a:moveTo>
                  <a:cubicBezTo>
                    <a:pt x="20489" y="15936"/>
                    <a:pt x="14194" y="7903"/>
                    <a:pt x="22654" y="20595"/>
                  </a:cubicBezTo>
                  <a:cubicBezTo>
                    <a:pt x="21651" y="22099"/>
                    <a:pt x="15528" y="30108"/>
                    <a:pt x="16476" y="32951"/>
                  </a:cubicBezTo>
                  <a:cubicBezTo>
                    <a:pt x="21018" y="46577"/>
                    <a:pt x="23128" y="42958"/>
                    <a:pt x="30892" y="49427"/>
                  </a:cubicBezTo>
                  <a:cubicBezTo>
                    <a:pt x="33129" y="51291"/>
                    <a:pt x="34859" y="53710"/>
                    <a:pt x="37070" y="55605"/>
                  </a:cubicBezTo>
                  <a:cubicBezTo>
                    <a:pt x="48991" y="65823"/>
                    <a:pt x="42176" y="57086"/>
                    <a:pt x="49427" y="67962"/>
                  </a:cubicBezTo>
                  <a:cubicBezTo>
                    <a:pt x="50113" y="70708"/>
                    <a:pt x="51486" y="73370"/>
                    <a:pt x="51486" y="76200"/>
                  </a:cubicBezTo>
                  <a:cubicBezTo>
                    <a:pt x="51486" y="81169"/>
                    <a:pt x="48992" y="87801"/>
                    <a:pt x="47368" y="92676"/>
                  </a:cubicBezTo>
                  <a:cubicBezTo>
                    <a:pt x="48054" y="100914"/>
                    <a:pt x="47156" y="109441"/>
                    <a:pt x="49427" y="117389"/>
                  </a:cubicBezTo>
                  <a:cubicBezTo>
                    <a:pt x="50107" y="119769"/>
                    <a:pt x="55605" y="121508"/>
                    <a:pt x="55605" y="12150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E47F5C-6524-3753-9696-1A2763E05C99}"/>
                </a:ext>
              </a:extLst>
            </p:cNvPr>
            <p:cNvSpPr/>
            <p:nvPr/>
          </p:nvSpPr>
          <p:spPr>
            <a:xfrm>
              <a:off x="3352800" y="5529649"/>
              <a:ext cx="47368" cy="201827"/>
            </a:xfrm>
            <a:custGeom>
              <a:avLst/>
              <a:gdLst>
                <a:gd name="connsiteX0" fmla="*/ 0 w 47368"/>
                <a:gd name="connsiteY0" fmla="*/ 201827 h 201827"/>
                <a:gd name="connsiteX1" fmla="*/ 16476 w 47368"/>
                <a:gd name="connsiteY1" fmla="*/ 199767 h 201827"/>
                <a:gd name="connsiteX2" fmla="*/ 22654 w 47368"/>
                <a:gd name="connsiteY2" fmla="*/ 197708 h 201827"/>
                <a:gd name="connsiteX3" fmla="*/ 30892 w 47368"/>
                <a:gd name="connsiteY3" fmla="*/ 189470 h 201827"/>
                <a:gd name="connsiteX4" fmla="*/ 26773 w 47368"/>
                <a:gd name="connsiteY4" fmla="*/ 162697 h 201827"/>
                <a:gd name="connsiteX5" fmla="*/ 22654 w 47368"/>
                <a:gd name="connsiteY5" fmla="*/ 152400 h 201827"/>
                <a:gd name="connsiteX6" fmla="*/ 18535 w 47368"/>
                <a:gd name="connsiteY6" fmla="*/ 133865 h 201827"/>
                <a:gd name="connsiteX7" fmla="*/ 20595 w 47368"/>
                <a:gd name="connsiteY7" fmla="*/ 121508 h 201827"/>
                <a:gd name="connsiteX8" fmla="*/ 32951 w 47368"/>
                <a:gd name="connsiteY8" fmla="*/ 113270 h 201827"/>
                <a:gd name="connsiteX9" fmla="*/ 37070 w 47368"/>
                <a:gd name="connsiteY9" fmla="*/ 107092 h 201827"/>
                <a:gd name="connsiteX10" fmla="*/ 43249 w 47368"/>
                <a:gd name="connsiteY10" fmla="*/ 100913 h 201827"/>
                <a:gd name="connsiteX11" fmla="*/ 45308 w 47368"/>
                <a:gd name="connsiteY11" fmla="*/ 88556 h 201827"/>
                <a:gd name="connsiteX12" fmla="*/ 47368 w 47368"/>
                <a:gd name="connsiteY12" fmla="*/ 78259 h 201827"/>
                <a:gd name="connsiteX13" fmla="*/ 45308 w 47368"/>
                <a:gd name="connsiteY13" fmla="*/ 49427 h 201827"/>
                <a:gd name="connsiteX14" fmla="*/ 43249 w 47368"/>
                <a:gd name="connsiteY14" fmla="*/ 43248 h 201827"/>
                <a:gd name="connsiteX15" fmla="*/ 43249 w 47368"/>
                <a:gd name="connsiteY15" fmla="*/ 0 h 201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368" h="201827">
                  <a:moveTo>
                    <a:pt x="0" y="201827"/>
                  </a:moveTo>
                  <a:cubicBezTo>
                    <a:pt x="5492" y="201140"/>
                    <a:pt x="11031" y="200757"/>
                    <a:pt x="16476" y="199767"/>
                  </a:cubicBezTo>
                  <a:cubicBezTo>
                    <a:pt x="18612" y="199379"/>
                    <a:pt x="20888" y="198970"/>
                    <a:pt x="22654" y="197708"/>
                  </a:cubicBezTo>
                  <a:cubicBezTo>
                    <a:pt x="25814" y="195451"/>
                    <a:pt x="28146" y="192216"/>
                    <a:pt x="30892" y="189470"/>
                  </a:cubicBezTo>
                  <a:cubicBezTo>
                    <a:pt x="29519" y="180546"/>
                    <a:pt x="28732" y="171511"/>
                    <a:pt x="26773" y="162697"/>
                  </a:cubicBezTo>
                  <a:cubicBezTo>
                    <a:pt x="25971" y="159088"/>
                    <a:pt x="23823" y="155907"/>
                    <a:pt x="22654" y="152400"/>
                  </a:cubicBezTo>
                  <a:cubicBezTo>
                    <a:pt x="21202" y="148045"/>
                    <a:pt x="19349" y="137936"/>
                    <a:pt x="18535" y="133865"/>
                  </a:cubicBezTo>
                  <a:cubicBezTo>
                    <a:pt x="19222" y="129746"/>
                    <a:pt x="18200" y="124929"/>
                    <a:pt x="20595" y="121508"/>
                  </a:cubicBezTo>
                  <a:cubicBezTo>
                    <a:pt x="23434" y="117453"/>
                    <a:pt x="29226" y="116530"/>
                    <a:pt x="32951" y="113270"/>
                  </a:cubicBezTo>
                  <a:cubicBezTo>
                    <a:pt x="34814" y="111640"/>
                    <a:pt x="35485" y="108993"/>
                    <a:pt x="37070" y="107092"/>
                  </a:cubicBezTo>
                  <a:cubicBezTo>
                    <a:pt x="38935" y="104854"/>
                    <a:pt x="41189" y="102973"/>
                    <a:pt x="43249" y="100913"/>
                  </a:cubicBezTo>
                  <a:cubicBezTo>
                    <a:pt x="43935" y="96794"/>
                    <a:pt x="44561" y="92664"/>
                    <a:pt x="45308" y="88556"/>
                  </a:cubicBezTo>
                  <a:cubicBezTo>
                    <a:pt x="45934" y="85112"/>
                    <a:pt x="47368" y="81759"/>
                    <a:pt x="47368" y="78259"/>
                  </a:cubicBezTo>
                  <a:cubicBezTo>
                    <a:pt x="47368" y="68624"/>
                    <a:pt x="46434" y="58996"/>
                    <a:pt x="45308" y="49427"/>
                  </a:cubicBezTo>
                  <a:cubicBezTo>
                    <a:pt x="45054" y="47271"/>
                    <a:pt x="43339" y="45417"/>
                    <a:pt x="43249" y="43248"/>
                  </a:cubicBezTo>
                  <a:cubicBezTo>
                    <a:pt x="42649" y="28844"/>
                    <a:pt x="43249" y="14416"/>
                    <a:pt x="43249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25207F6-D14E-9E34-ED39-83B55990F13B}"/>
                </a:ext>
              </a:extLst>
            </p:cNvPr>
            <p:cNvSpPr/>
            <p:nvPr/>
          </p:nvSpPr>
          <p:spPr>
            <a:xfrm>
              <a:off x="3385751" y="5597611"/>
              <a:ext cx="133865" cy="72081"/>
            </a:xfrm>
            <a:custGeom>
              <a:avLst/>
              <a:gdLst>
                <a:gd name="connsiteX0" fmla="*/ 0 w 133865"/>
                <a:gd name="connsiteY0" fmla="*/ 47367 h 72081"/>
                <a:gd name="connsiteX1" fmla="*/ 20595 w 133865"/>
                <a:gd name="connsiteY1" fmla="*/ 65903 h 72081"/>
                <a:gd name="connsiteX2" fmla="*/ 22654 w 133865"/>
                <a:gd name="connsiteY2" fmla="*/ 72081 h 72081"/>
                <a:gd name="connsiteX3" fmla="*/ 26773 w 133865"/>
                <a:gd name="connsiteY3" fmla="*/ 63843 h 72081"/>
                <a:gd name="connsiteX4" fmla="*/ 35011 w 133865"/>
                <a:gd name="connsiteY4" fmla="*/ 45308 h 72081"/>
                <a:gd name="connsiteX5" fmla="*/ 41190 w 133865"/>
                <a:gd name="connsiteY5" fmla="*/ 39130 h 72081"/>
                <a:gd name="connsiteX6" fmla="*/ 47368 w 133865"/>
                <a:gd name="connsiteY6" fmla="*/ 30892 h 72081"/>
                <a:gd name="connsiteX7" fmla="*/ 76200 w 133865"/>
                <a:gd name="connsiteY7" fmla="*/ 28832 h 72081"/>
                <a:gd name="connsiteX8" fmla="*/ 80319 w 133865"/>
                <a:gd name="connsiteY8" fmla="*/ 6178 h 72081"/>
                <a:gd name="connsiteX9" fmla="*/ 84438 w 133865"/>
                <a:gd name="connsiteY9" fmla="*/ 0 h 72081"/>
                <a:gd name="connsiteX10" fmla="*/ 105033 w 133865"/>
                <a:gd name="connsiteY10" fmla="*/ 2059 h 72081"/>
                <a:gd name="connsiteX11" fmla="*/ 111211 w 133865"/>
                <a:gd name="connsiteY11" fmla="*/ 4119 h 72081"/>
                <a:gd name="connsiteX12" fmla="*/ 127687 w 133865"/>
                <a:gd name="connsiteY12" fmla="*/ 6178 h 72081"/>
                <a:gd name="connsiteX13" fmla="*/ 133865 w 133865"/>
                <a:gd name="connsiteY13" fmla="*/ 8238 h 7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3865" h="72081">
                  <a:moveTo>
                    <a:pt x="0" y="47367"/>
                  </a:moveTo>
                  <a:cubicBezTo>
                    <a:pt x="6503" y="52569"/>
                    <a:pt x="15566" y="59197"/>
                    <a:pt x="20595" y="65903"/>
                  </a:cubicBezTo>
                  <a:cubicBezTo>
                    <a:pt x="21897" y="67640"/>
                    <a:pt x="21968" y="70022"/>
                    <a:pt x="22654" y="72081"/>
                  </a:cubicBezTo>
                  <a:cubicBezTo>
                    <a:pt x="24027" y="69335"/>
                    <a:pt x="25526" y="66648"/>
                    <a:pt x="26773" y="63843"/>
                  </a:cubicBezTo>
                  <a:cubicBezTo>
                    <a:pt x="28672" y="59571"/>
                    <a:pt x="32030" y="49482"/>
                    <a:pt x="35011" y="45308"/>
                  </a:cubicBezTo>
                  <a:cubicBezTo>
                    <a:pt x="36704" y="42938"/>
                    <a:pt x="39294" y="41341"/>
                    <a:pt x="41190" y="39130"/>
                  </a:cubicBezTo>
                  <a:cubicBezTo>
                    <a:pt x="43424" y="36524"/>
                    <a:pt x="45309" y="33638"/>
                    <a:pt x="47368" y="30892"/>
                  </a:cubicBezTo>
                  <a:cubicBezTo>
                    <a:pt x="70073" y="38460"/>
                    <a:pt x="60818" y="41138"/>
                    <a:pt x="76200" y="28832"/>
                  </a:cubicBezTo>
                  <a:cubicBezTo>
                    <a:pt x="76430" y="27451"/>
                    <a:pt x="79457" y="8476"/>
                    <a:pt x="80319" y="6178"/>
                  </a:cubicBezTo>
                  <a:cubicBezTo>
                    <a:pt x="81188" y="3861"/>
                    <a:pt x="83065" y="2059"/>
                    <a:pt x="84438" y="0"/>
                  </a:cubicBezTo>
                  <a:cubicBezTo>
                    <a:pt x="91303" y="686"/>
                    <a:pt x="98214" y="1010"/>
                    <a:pt x="105033" y="2059"/>
                  </a:cubicBezTo>
                  <a:cubicBezTo>
                    <a:pt x="107179" y="2389"/>
                    <a:pt x="109075" y="3731"/>
                    <a:pt x="111211" y="4119"/>
                  </a:cubicBezTo>
                  <a:cubicBezTo>
                    <a:pt x="116656" y="5109"/>
                    <a:pt x="122195" y="5492"/>
                    <a:pt x="127687" y="6178"/>
                  </a:cubicBezTo>
                  <a:lnTo>
                    <a:pt x="133865" y="8238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74F4C0D-703D-C6AD-10D6-87096AD81FCF}"/>
                </a:ext>
              </a:extLst>
            </p:cNvPr>
            <p:cNvSpPr/>
            <p:nvPr/>
          </p:nvSpPr>
          <p:spPr>
            <a:xfrm>
              <a:off x="3387811" y="5706762"/>
              <a:ext cx="102973" cy="129746"/>
            </a:xfrm>
            <a:custGeom>
              <a:avLst/>
              <a:gdLst>
                <a:gd name="connsiteX0" fmla="*/ 0 w 102973"/>
                <a:gd name="connsiteY0" fmla="*/ 0 h 129746"/>
                <a:gd name="connsiteX1" fmla="*/ 10297 w 102973"/>
                <a:gd name="connsiteY1" fmla="*/ 4119 h 129746"/>
                <a:gd name="connsiteX2" fmla="*/ 16475 w 102973"/>
                <a:gd name="connsiteY2" fmla="*/ 6179 h 129746"/>
                <a:gd name="connsiteX3" fmla="*/ 22654 w 102973"/>
                <a:gd name="connsiteY3" fmla="*/ 14416 h 129746"/>
                <a:gd name="connsiteX4" fmla="*/ 24713 w 102973"/>
                <a:gd name="connsiteY4" fmla="*/ 43249 h 129746"/>
                <a:gd name="connsiteX5" fmla="*/ 32951 w 102973"/>
                <a:gd name="connsiteY5" fmla="*/ 45308 h 129746"/>
                <a:gd name="connsiteX6" fmla="*/ 45308 w 102973"/>
                <a:gd name="connsiteY6" fmla="*/ 47368 h 129746"/>
                <a:gd name="connsiteX7" fmla="*/ 63843 w 102973"/>
                <a:gd name="connsiteY7" fmla="*/ 51487 h 129746"/>
                <a:gd name="connsiteX8" fmla="*/ 74140 w 102973"/>
                <a:gd name="connsiteY8" fmla="*/ 53546 h 129746"/>
                <a:gd name="connsiteX9" fmla="*/ 80319 w 102973"/>
                <a:gd name="connsiteY9" fmla="*/ 57665 h 129746"/>
                <a:gd name="connsiteX10" fmla="*/ 88557 w 102973"/>
                <a:gd name="connsiteY10" fmla="*/ 61784 h 129746"/>
                <a:gd name="connsiteX11" fmla="*/ 96794 w 102973"/>
                <a:gd name="connsiteY11" fmla="*/ 67962 h 129746"/>
                <a:gd name="connsiteX12" fmla="*/ 98854 w 102973"/>
                <a:gd name="connsiteY12" fmla="*/ 80319 h 129746"/>
                <a:gd name="connsiteX13" fmla="*/ 102973 w 102973"/>
                <a:gd name="connsiteY13" fmla="*/ 129746 h 129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2973" h="129746">
                  <a:moveTo>
                    <a:pt x="0" y="0"/>
                  </a:moveTo>
                  <a:cubicBezTo>
                    <a:pt x="3432" y="1373"/>
                    <a:pt x="6836" y="2821"/>
                    <a:pt x="10297" y="4119"/>
                  </a:cubicBezTo>
                  <a:cubicBezTo>
                    <a:pt x="12330" y="4881"/>
                    <a:pt x="14807" y="4789"/>
                    <a:pt x="16475" y="6179"/>
                  </a:cubicBezTo>
                  <a:cubicBezTo>
                    <a:pt x="19112" y="8376"/>
                    <a:pt x="20594" y="11670"/>
                    <a:pt x="22654" y="14416"/>
                  </a:cubicBezTo>
                  <a:cubicBezTo>
                    <a:pt x="23340" y="24027"/>
                    <a:pt x="21666" y="34108"/>
                    <a:pt x="24713" y="43249"/>
                  </a:cubicBezTo>
                  <a:cubicBezTo>
                    <a:pt x="25608" y="45934"/>
                    <a:pt x="30175" y="44753"/>
                    <a:pt x="32951" y="45308"/>
                  </a:cubicBezTo>
                  <a:cubicBezTo>
                    <a:pt x="37046" y="46127"/>
                    <a:pt x="41213" y="46549"/>
                    <a:pt x="45308" y="47368"/>
                  </a:cubicBezTo>
                  <a:cubicBezTo>
                    <a:pt x="51514" y="48609"/>
                    <a:pt x="57654" y="50161"/>
                    <a:pt x="63843" y="51487"/>
                  </a:cubicBezTo>
                  <a:cubicBezTo>
                    <a:pt x="67266" y="52220"/>
                    <a:pt x="70708" y="52860"/>
                    <a:pt x="74140" y="53546"/>
                  </a:cubicBezTo>
                  <a:cubicBezTo>
                    <a:pt x="76200" y="54919"/>
                    <a:pt x="78170" y="56437"/>
                    <a:pt x="80319" y="57665"/>
                  </a:cubicBezTo>
                  <a:cubicBezTo>
                    <a:pt x="82985" y="59188"/>
                    <a:pt x="85954" y="60157"/>
                    <a:pt x="88557" y="61784"/>
                  </a:cubicBezTo>
                  <a:cubicBezTo>
                    <a:pt x="91467" y="63603"/>
                    <a:pt x="94048" y="65903"/>
                    <a:pt x="96794" y="67962"/>
                  </a:cubicBezTo>
                  <a:cubicBezTo>
                    <a:pt x="97481" y="72081"/>
                    <a:pt x="98366" y="76172"/>
                    <a:pt x="98854" y="80319"/>
                  </a:cubicBezTo>
                  <a:cubicBezTo>
                    <a:pt x="100126" y="91134"/>
                    <a:pt x="102216" y="119910"/>
                    <a:pt x="102973" y="129746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5B9E009-B2DE-352E-630F-718581EE90DD}"/>
                </a:ext>
              </a:extLst>
            </p:cNvPr>
            <p:cNvSpPr/>
            <p:nvPr/>
          </p:nvSpPr>
          <p:spPr>
            <a:xfrm>
              <a:off x="3459481" y="5597611"/>
              <a:ext cx="45719" cy="162697"/>
            </a:xfrm>
            <a:custGeom>
              <a:avLst/>
              <a:gdLst>
                <a:gd name="connsiteX0" fmla="*/ 0 w 49427"/>
                <a:gd name="connsiteY0" fmla="*/ 150340 h 150340"/>
                <a:gd name="connsiteX1" fmla="*/ 10297 w 49427"/>
                <a:gd name="connsiteY1" fmla="*/ 142102 h 150340"/>
                <a:gd name="connsiteX2" fmla="*/ 39130 w 49427"/>
                <a:gd name="connsiteY2" fmla="*/ 127686 h 150340"/>
                <a:gd name="connsiteX3" fmla="*/ 49427 w 49427"/>
                <a:gd name="connsiteY3" fmla="*/ 121508 h 150340"/>
                <a:gd name="connsiteX4" fmla="*/ 26773 w 49427"/>
                <a:gd name="connsiteY4" fmla="*/ 94735 h 150340"/>
                <a:gd name="connsiteX5" fmla="*/ 14416 w 49427"/>
                <a:gd name="connsiteY5" fmla="*/ 78259 h 150340"/>
                <a:gd name="connsiteX6" fmla="*/ 10297 w 49427"/>
                <a:gd name="connsiteY6" fmla="*/ 63843 h 150340"/>
                <a:gd name="connsiteX7" fmla="*/ 24713 w 49427"/>
                <a:gd name="connsiteY7" fmla="*/ 51486 h 150340"/>
                <a:gd name="connsiteX8" fmla="*/ 26773 w 49427"/>
                <a:gd name="connsiteY8" fmla="*/ 45308 h 150340"/>
                <a:gd name="connsiteX9" fmla="*/ 32951 w 49427"/>
                <a:gd name="connsiteY9" fmla="*/ 32951 h 150340"/>
                <a:gd name="connsiteX10" fmla="*/ 30892 w 49427"/>
                <a:gd name="connsiteY10" fmla="*/ 14416 h 150340"/>
                <a:gd name="connsiteX11" fmla="*/ 28832 w 49427"/>
                <a:gd name="connsiteY11" fmla="*/ 8237 h 150340"/>
                <a:gd name="connsiteX12" fmla="*/ 22654 w 49427"/>
                <a:gd name="connsiteY12" fmla="*/ 0 h 150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27" h="150340">
                  <a:moveTo>
                    <a:pt x="0" y="150340"/>
                  </a:moveTo>
                  <a:cubicBezTo>
                    <a:pt x="3432" y="147594"/>
                    <a:pt x="6600" y="144479"/>
                    <a:pt x="10297" y="142102"/>
                  </a:cubicBezTo>
                  <a:cubicBezTo>
                    <a:pt x="41319" y="122159"/>
                    <a:pt x="17429" y="138536"/>
                    <a:pt x="39130" y="127686"/>
                  </a:cubicBezTo>
                  <a:cubicBezTo>
                    <a:pt x="42710" y="125896"/>
                    <a:pt x="45995" y="123567"/>
                    <a:pt x="49427" y="121508"/>
                  </a:cubicBezTo>
                  <a:cubicBezTo>
                    <a:pt x="36540" y="100028"/>
                    <a:pt x="51344" y="122815"/>
                    <a:pt x="26773" y="94735"/>
                  </a:cubicBezTo>
                  <a:cubicBezTo>
                    <a:pt x="22252" y="89569"/>
                    <a:pt x="18535" y="83751"/>
                    <a:pt x="14416" y="78259"/>
                  </a:cubicBezTo>
                  <a:cubicBezTo>
                    <a:pt x="13043" y="73454"/>
                    <a:pt x="9403" y="68760"/>
                    <a:pt x="10297" y="63843"/>
                  </a:cubicBezTo>
                  <a:cubicBezTo>
                    <a:pt x="10986" y="60055"/>
                    <a:pt x="21231" y="53808"/>
                    <a:pt x="24713" y="51486"/>
                  </a:cubicBezTo>
                  <a:cubicBezTo>
                    <a:pt x="25400" y="49427"/>
                    <a:pt x="25891" y="47292"/>
                    <a:pt x="26773" y="45308"/>
                  </a:cubicBezTo>
                  <a:cubicBezTo>
                    <a:pt x="28643" y="41100"/>
                    <a:pt x="32342" y="37516"/>
                    <a:pt x="32951" y="32951"/>
                  </a:cubicBezTo>
                  <a:cubicBezTo>
                    <a:pt x="33773" y="26789"/>
                    <a:pt x="31914" y="20548"/>
                    <a:pt x="30892" y="14416"/>
                  </a:cubicBezTo>
                  <a:cubicBezTo>
                    <a:pt x="30535" y="12274"/>
                    <a:pt x="29909" y="10122"/>
                    <a:pt x="28832" y="8237"/>
                  </a:cubicBezTo>
                  <a:cubicBezTo>
                    <a:pt x="27129" y="5257"/>
                    <a:pt x="22654" y="0"/>
                    <a:pt x="22654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575BCDD-82A8-8611-D9BF-AC9A4DDEFDD5}"/>
                </a:ext>
              </a:extLst>
            </p:cNvPr>
            <p:cNvSpPr/>
            <p:nvPr/>
          </p:nvSpPr>
          <p:spPr>
            <a:xfrm>
              <a:off x="3492843" y="5704682"/>
              <a:ext cx="121508" cy="76221"/>
            </a:xfrm>
            <a:custGeom>
              <a:avLst/>
              <a:gdLst>
                <a:gd name="connsiteX0" fmla="*/ 0 w 121508"/>
                <a:gd name="connsiteY0" fmla="*/ 4140 h 76221"/>
                <a:gd name="connsiteX1" fmla="*/ 28833 w 121508"/>
                <a:gd name="connsiteY1" fmla="*/ 21 h 76221"/>
                <a:gd name="connsiteX2" fmla="*/ 35011 w 121508"/>
                <a:gd name="connsiteY2" fmla="*/ 2080 h 76221"/>
                <a:gd name="connsiteX3" fmla="*/ 39130 w 121508"/>
                <a:gd name="connsiteY3" fmla="*/ 14437 h 76221"/>
                <a:gd name="connsiteX4" fmla="*/ 41189 w 121508"/>
                <a:gd name="connsiteY4" fmla="*/ 39150 h 76221"/>
                <a:gd name="connsiteX5" fmla="*/ 53546 w 121508"/>
                <a:gd name="connsiteY5" fmla="*/ 45329 h 76221"/>
                <a:gd name="connsiteX6" fmla="*/ 88557 w 121508"/>
                <a:gd name="connsiteY6" fmla="*/ 49448 h 76221"/>
                <a:gd name="connsiteX7" fmla="*/ 115330 w 121508"/>
                <a:gd name="connsiteY7" fmla="*/ 67983 h 76221"/>
                <a:gd name="connsiteX8" fmla="*/ 121508 w 121508"/>
                <a:gd name="connsiteY8" fmla="*/ 76221 h 7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08" h="76221">
                  <a:moveTo>
                    <a:pt x="0" y="4140"/>
                  </a:moveTo>
                  <a:cubicBezTo>
                    <a:pt x="9611" y="2767"/>
                    <a:pt x="19141" y="591"/>
                    <a:pt x="28833" y="21"/>
                  </a:cubicBezTo>
                  <a:cubicBezTo>
                    <a:pt x="31000" y="-107"/>
                    <a:pt x="33749" y="314"/>
                    <a:pt x="35011" y="2080"/>
                  </a:cubicBezTo>
                  <a:cubicBezTo>
                    <a:pt x="37535" y="5613"/>
                    <a:pt x="37757" y="10318"/>
                    <a:pt x="39130" y="14437"/>
                  </a:cubicBezTo>
                  <a:cubicBezTo>
                    <a:pt x="39816" y="22675"/>
                    <a:pt x="38918" y="31202"/>
                    <a:pt x="41189" y="39150"/>
                  </a:cubicBezTo>
                  <a:cubicBezTo>
                    <a:pt x="41888" y="41597"/>
                    <a:pt x="51409" y="45008"/>
                    <a:pt x="53546" y="45329"/>
                  </a:cubicBezTo>
                  <a:cubicBezTo>
                    <a:pt x="65167" y="47072"/>
                    <a:pt x="76887" y="48075"/>
                    <a:pt x="88557" y="49448"/>
                  </a:cubicBezTo>
                  <a:cubicBezTo>
                    <a:pt x="97481" y="55626"/>
                    <a:pt x="106906" y="61138"/>
                    <a:pt x="115330" y="67983"/>
                  </a:cubicBezTo>
                  <a:cubicBezTo>
                    <a:pt x="117994" y="70147"/>
                    <a:pt x="121508" y="76221"/>
                    <a:pt x="121508" y="76221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21D57121-4BA8-6AE0-82A3-B61A9F317DE6}"/>
              </a:ext>
            </a:extLst>
          </p:cNvPr>
          <p:cNvSpPr txBox="1"/>
          <p:nvPr/>
        </p:nvSpPr>
        <p:spPr>
          <a:xfrm>
            <a:off x="1839521" y="3945748"/>
            <a:ext cx="3412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/>
                </a:solidFill>
                <a:cs typeface="Arial"/>
              </a:rPr>
              <a:t>Osteoporosis,</a:t>
            </a:r>
            <a:r>
              <a:rPr lang="en-GB" sz="1400" baseline="30000" dirty="0">
                <a:solidFill>
                  <a:schemeClr val="tx1"/>
                </a:solidFill>
                <a:cs typeface="Arial"/>
              </a:rPr>
              <a:t>4</a:t>
            </a:r>
            <a:r>
              <a:rPr lang="en-GB" sz="1400" dirty="0">
                <a:solidFill>
                  <a:schemeClr val="tx1"/>
                </a:solidFill>
                <a:cs typeface="Arial"/>
              </a:rPr>
              <a:t> falls, and fractures</a:t>
            </a:r>
            <a:r>
              <a:rPr lang="en-GB" sz="1400" baseline="30000" dirty="0">
                <a:solidFill>
                  <a:schemeClr val="tx1"/>
                </a:solidFill>
                <a:cs typeface="Arial"/>
              </a:rPr>
              <a:t>5</a:t>
            </a:r>
            <a:r>
              <a:rPr lang="en-GB" sz="1400" dirty="0">
                <a:solidFill>
                  <a:schemeClr val="tx1"/>
                </a:solidFill>
                <a:cs typeface="Arial"/>
              </a:rPr>
              <a:t> may be risk factors leading to AD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FB6D183-7212-7F1E-43FA-66AC2EE98DBC}"/>
              </a:ext>
            </a:extLst>
          </p:cNvPr>
          <p:cNvSpPr txBox="1"/>
          <p:nvPr/>
        </p:nvSpPr>
        <p:spPr>
          <a:xfrm>
            <a:off x="1839521" y="4644378"/>
            <a:ext cx="2777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cs typeface="Arial"/>
              </a:rPr>
              <a:t>AD may be a risk factor for the development of osteoporosis</a:t>
            </a:r>
            <a:r>
              <a:rPr lang="en-US" sz="1400" baseline="30000" dirty="0">
                <a:solidFill>
                  <a:schemeClr val="tx1"/>
                </a:solidFill>
                <a:cs typeface="Arial"/>
              </a:rPr>
              <a:t>6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989CD86-C5DF-BAF8-0C55-BB98A44FD5A6}"/>
              </a:ext>
            </a:extLst>
          </p:cNvPr>
          <p:cNvSpPr txBox="1"/>
          <p:nvPr/>
        </p:nvSpPr>
        <p:spPr>
          <a:xfrm>
            <a:off x="1839521" y="3309355"/>
            <a:ext cx="3730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cs typeface="Arial"/>
              </a:rPr>
              <a:t>There may be shared mechanisms between osteoporosis and AD</a:t>
            </a:r>
            <a:r>
              <a:rPr lang="en-US" sz="1400" baseline="30000" dirty="0">
                <a:solidFill>
                  <a:schemeClr val="tx1"/>
                </a:solidFill>
                <a:cs typeface="Arial"/>
              </a:rPr>
              <a:t>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61D51F2-D1A5-D603-4B62-1B5A3B0A5BAF}"/>
              </a:ext>
            </a:extLst>
          </p:cNvPr>
          <p:cNvSpPr txBox="1"/>
          <p:nvPr/>
        </p:nvSpPr>
        <p:spPr>
          <a:xfrm>
            <a:off x="1839521" y="5325225"/>
            <a:ext cx="2777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cs typeface="Arial"/>
              </a:rPr>
              <a:t>Falls leading to injuries can be early signs of AD/dementia</a:t>
            </a:r>
            <a:r>
              <a:rPr lang="en-US" sz="1400" baseline="30000" dirty="0">
                <a:solidFill>
                  <a:schemeClr val="tx1"/>
                </a:solidFill>
                <a:cs typeface="Arial"/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E001D-AF62-B694-6CB9-7D5A37E9B7E4}"/>
              </a:ext>
            </a:extLst>
          </p:cNvPr>
          <p:cNvSpPr txBox="1"/>
          <p:nvPr/>
        </p:nvSpPr>
        <p:spPr>
          <a:xfrm>
            <a:off x="7055105" y="1636968"/>
            <a:ext cx="3771390" cy="646331"/>
          </a:xfrm>
          <a:prstGeom prst="rect">
            <a:avLst/>
          </a:prstGeom>
          <a:noFill/>
        </p:spPr>
        <p:txBody>
          <a:bodyPr wrap="square" lIns="900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Shared mechanisms between osteoporosis and AD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B79AEF-BEA0-5417-B8B2-72AF25097162}"/>
              </a:ext>
            </a:extLst>
          </p:cNvPr>
          <p:cNvSpPr txBox="1"/>
          <p:nvPr/>
        </p:nvSpPr>
        <p:spPr>
          <a:xfrm>
            <a:off x="6395498" y="4373312"/>
            <a:ext cx="1497552" cy="514738"/>
          </a:xfrm>
          <a:prstGeom prst="rect">
            <a:avLst/>
          </a:prstGeom>
          <a:noFill/>
          <a:ln>
            <a:noFill/>
          </a:ln>
        </p:spPr>
        <p:txBody>
          <a:bodyPr vert="horz" wrap="square" lIns="72000" tIns="72000" rIns="72000" bIns="720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Alzheimer’s</a:t>
            </a:r>
            <a:b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disease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DA47AB-8A83-2A0F-E6B8-E0E52EDB9C0F}"/>
              </a:ext>
            </a:extLst>
          </p:cNvPr>
          <p:cNvSpPr txBox="1"/>
          <p:nvPr/>
        </p:nvSpPr>
        <p:spPr>
          <a:xfrm>
            <a:off x="10378971" y="4373312"/>
            <a:ext cx="1137666" cy="330072"/>
          </a:xfrm>
          <a:prstGeom prst="rect">
            <a:avLst/>
          </a:prstGeom>
          <a:noFill/>
          <a:ln>
            <a:noFill/>
          </a:ln>
        </p:spPr>
        <p:txBody>
          <a:bodyPr vert="horz" wrap="none" lIns="72000" tIns="72000" rIns="72000" bIns="720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Osteoporosis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6448AC-9DED-4913-5073-76A915E506E4}"/>
              </a:ext>
            </a:extLst>
          </p:cNvPr>
          <p:cNvSpPr txBox="1"/>
          <p:nvPr/>
        </p:nvSpPr>
        <p:spPr>
          <a:xfrm>
            <a:off x="10294817" y="4595299"/>
            <a:ext cx="1305980" cy="330072"/>
          </a:xfrm>
          <a:prstGeom prst="rect">
            <a:avLst/>
          </a:prstGeom>
          <a:noFill/>
          <a:ln>
            <a:noFill/>
          </a:ln>
        </p:spPr>
        <p:txBody>
          <a:bodyPr vert="horz" wrap="none" lIns="72000" tIns="72000" rIns="72000" bIns="720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Bone formation ↓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5B7971-5D35-E05F-AF50-8681DD0DA161}"/>
              </a:ext>
            </a:extLst>
          </p:cNvPr>
          <p:cNvSpPr txBox="1"/>
          <p:nvPr/>
        </p:nvSpPr>
        <p:spPr>
          <a:xfrm>
            <a:off x="10256313" y="4806297"/>
            <a:ext cx="1347658" cy="330072"/>
          </a:xfrm>
          <a:prstGeom prst="rect">
            <a:avLst/>
          </a:prstGeom>
          <a:noFill/>
          <a:ln>
            <a:noFill/>
          </a:ln>
        </p:spPr>
        <p:txBody>
          <a:bodyPr vert="horz" wrap="none" lIns="72000" tIns="72000" rIns="72000" bIns="720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Bone resorption ↑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E0436DB-7EDE-780D-F42D-11114DD31F56}"/>
              </a:ext>
            </a:extLst>
          </p:cNvPr>
          <p:cNvGrpSpPr/>
          <p:nvPr/>
        </p:nvGrpSpPr>
        <p:grpSpPr>
          <a:xfrm>
            <a:off x="6444988" y="3002506"/>
            <a:ext cx="1223398" cy="1329689"/>
            <a:chOff x="609601" y="3306763"/>
            <a:chExt cx="931863" cy="1012825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51AD34C8-577D-FCAB-628F-FCEDF4336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301" y="3367088"/>
              <a:ext cx="725488" cy="630238"/>
            </a:xfrm>
            <a:custGeom>
              <a:avLst/>
              <a:gdLst>
                <a:gd name="T0" fmla="*/ 6726 w 6756"/>
                <a:gd name="T1" fmla="*/ 3010 h 5876"/>
                <a:gd name="T2" fmla="*/ 6507 w 6756"/>
                <a:gd name="T3" fmla="*/ 2198 h 5876"/>
                <a:gd name="T4" fmla="*/ 6103 w 6756"/>
                <a:gd name="T5" fmla="*/ 1509 h 5876"/>
                <a:gd name="T6" fmla="*/ 5250 w 6756"/>
                <a:gd name="T7" fmla="*/ 632 h 5876"/>
                <a:gd name="T8" fmla="*/ 4478 w 6756"/>
                <a:gd name="T9" fmla="*/ 202 h 5876"/>
                <a:gd name="T10" fmla="*/ 3860 w 6756"/>
                <a:gd name="T11" fmla="*/ 55 h 5876"/>
                <a:gd name="T12" fmla="*/ 3211 w 6756"/>
                <a:gd name="T13" fmla="*/ 5 h 5876"/>
                <a:gd name="T14" fmla="*/ 2730 w 6756"/>
                <a:gd name="T15" fmla="*/ 31 h 5876"/>
                <a:gd name="T16" fmla="*/ 2251 w 6756"/>
                <a:gd name="T17" fmla="*/ 98 h 5876"/>
                <a:gd name="T18" fmla="*/ 1730 w 6756"/>
                <a:gd name="T19" fmla="*/ 244 h 5876"/>
                <a:gd name="T20" fmla="*/ 995 w 6756"/>
                <a:gd name="T21" fmla="*/ 616 h 5876"/>
                <a:gd name="T22" fmla="*/ 284 w 6756"/>
                <a:gd name="T23" fmla="*/ 1359 h 5876"/>
                <a:gd name="T24" fmla="*/ 56 w 6756"/>
                <a:gd name="T25" fmla="*/ 1952 h 5876"/>
                <a:gd name="T26" fmla="*/ 15 w 6756"/>
                <a:gd name="T27" fmla="*/ 2184 h 5876"/>
                <a:gd name="T28" fmla="*/ 49 w 6756"/>
                <a:gd name="T29" fmla="*/ 2627 h 5876"/>
                <a:gd name="T30" fmla="*/ 187 w 6756"/>
                <a:gd name="T31" fmla="*/ 3106 h 5876"/>
                <a:gd name="T32" fmla="*/ 535 w 6756"/>
                <a:gd name="T33" fmla="*/ 3471 h 5876"/>
                <a:gd name="T34" fmla="*/ 1310 w 6756"/>
                <a:gd name="T35" fmla="*/ 3658 h 5876"/>
                <a:gd name="T36" fmla="*/ 1462 w 6756"/>
                <a:gd name="T37" fmla="*/ 3754 h 5876"/>
                <a:gd name="T38" fmla="*/ 1497 w 6756"/>
                <a:gd name="T39" fmla="*/ 3990 h 5876"/>
                <a:gd name="T40" fmla="*/ 1735 w 6756"/>
                <a:gd name="T41" fmla="*/ 4480 h 5876"/>
                <a:gd name="T42" fmla="*/ 2087 w 6756"/>
                <a:gd name="T43" fmla="*/ 4653 h 5876"/>
                <a:gd name="T44" fmla="*/ 3117 w 6756"/>
                <a:gd name="T45" fmla="*/ 4658 h 5876"/>
                <a:gd name="T46" fmla="*/ 3190 w 6756"/>
                <a:gd name="T47" fmla="*/ 4688 h 5876"/>
                <a:gd name="T48" fmla="*/ 3463 w 6756"/>
                <a:gd name="T49" fmla="*/ 4928 h 5876"/>
                <a:gd name="T50" fmla="*/ 3568 w 6756"/>
                <a:gd name="T51" fmla="*/ 4988 h 5876"/>
                <a:gd name="T52" fmla="*/ 3678 w 6756"/>
                <a:gd name="T53" fmla="*/ 5088 h 5876"/>
                <a:gd name="T54" fmla="*/ 4331 w 6756"/>
                <a:gd name="T55" fmla="*/ 5834 h 5876"/>
                <a:gd name="T56" fmla="*/ 4433 w 6756"/>
                <a:gd name="T57" fmla="*/ 5867 h 5876"/>
                <a:gd name="T58" fmla="*/ 4619 w 6756"/>
                <a:gd name="T59" fmla="*/ 5778 h 5876"/>
                <a:gd name="T60" fmla="*/ 4675 w 6756"/>
                <a:gd name="T61" fmla="*/ 5590 h 5876"/>
                <a:gd name="T62" fmla="*/ 4556 w 6756"/>
                <a:gd name="T63" fmla="*/ 5372 h 5876"/>
                <a:gd name="T64" fmla="*/ 4471 w 6756"/>
                <a:gd name="T65" fmla="*/ 5173 h 5876"/>
                <a:gd name="T66" fmla="*/ 4523 w 6756"/>
                <a:gd name="T67" fmla="*/ 5098 h 5876"/>
                <a:gd name="T68" fmla="*/ 4980 w 6756"/>
                <a:gd name="T69" fmla="*/ 5055 h 5876"/>
                <a:gd name="T70" fmla="*/ 5405 w 6756"/>
                <a:gd name="T71" fmla="*/ 4972 h 5876"/>
                <a:gd name="T72" fmla="*/ 5686 w 6756"/>
                <a:gd name="T73" fmla="*/ 4748 h 5876"/>
                <a:gd name="T74" fmla="*/ 5808 w 6756"/>
                <a:gd name="T75" fmla="*/ 4443 h 5876"/>
                <a:gd name="T76" fmla="*/ 5861 w 6756"/>
                <a:gd name="T77" fmla="*/ 4402 h 5876"/>
                <a:gd name="T78" fmla="*/ 6079 w 6756"/>
                <a:gd name="T79" fmla="*/ 4382 h 5876"/>
                <a:gd name="T80" fmla="*/ 6353 w 6756"/>
                <a:gd name="T81" fmla="*/ 4236 h 5876"/>
                <a:gd name="T82" fmla="*/ 6415 w 6756"/>
                <a:gd name="T83" fmla="*/ 4161 h 5876"/>
                <a:gd name="T84" fmla="*/ 6617 w 6756"/>
                <a:gd name="T85" fmla="*/ 3826 h 5876"/>
                <a:gd name="T86" fmla="*/ 6726 w 6756"/>
                <a:gd name="T87" fmla="*/ 3010 h 5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756" h="5876">
                  <a:moveTo>
                    <a:pt x="6726" y="3010"/>
                  </a:moveTo>
                  <a:cubicBezTo>
                    <a:pt x="6695" y="2727"/>
                    <a:pt x="6613" y="2460"/>
                    <a:pt x="6507" y="2198"/>
                  </a:cubicBezTo>
                  <a:cubicBezTo>
                    <a:pt x="6402" y="1938"/>
                    <a:pt x="6250" y="1734"/>
                    <a:pt x="6103" y="1509"/>
                  </a:cubicBezTo>
                  <a:cubicBezTo>
                    <a:pt x="5877" y="1160"/>
                    <a:pt x="5570" y="886"/>
                    <a:pt x="5250" y="632"/>
                  </a:cubicBezTo>
                  <a:cubicBezTo>
                    <a:pt x="5012" y="442"/>
                    <a:pt x="4758" y="302"/>
                    <a:pt x="4478" y="202"/>
                  </a:cubicBezTo>
                  <a:cubicBezTo>
                    <a:pt x="4274" y="130"/>
                    <a:pt x="4083" y="88"/>
                    <a:pt x="3860" y="55"/>
                  </a:cubicBezTo>
                  <a:cubicBezTo>
                    <a:pt x="3640" y="23"/>
                    <a:pt x="3427" y="0"/>
                    <a:pt x="3211" y="5"/>
                  </a:cubicBezTo>
                  <a:cubicBezTo>
                    <a:pt x="3038" y="8"/>
                    <a:pt x="2884" y="16"/>
                    <a:pt x="2730" y="31"/>
                  </a:cubicBezTo>
                  <a:cubicBezTo>
                    <a:pt x="2570" y="46"/>
                    <a:pt x="2409" y="66"/>
                    <a:pt x="2251" y="98"/>
                  </a:cubicBezTo>
                  <a:cubicBezTo>
                    <a:pt x="2075" y="133"/>
                    <a:pt x="1902" y="190"/>
                    <a:pt x="1730" y="244"/>
                  </a:cubicBezTo>
                  <a:cubicBezTo>
                    <a:pt x="1479" y="323"/>
                    <a:pt x="1227" y="454"/>
                    <a:pt x="995" y="616"/>
                  </a:cubicBezTo>
                  <a:cubicBezTo>
                    <a:pt x="704" y="818"/>
                    <a:pt x="474" y="1069"/>
                    <a:pt x="284" y="1359"/>
                  </a:cubicBezTo>
                  <a:cubicBezTo>
                    <a:pt x="165" y="1540"/>
                    <a:pt x="105" y="1744"/>
                    <a:pt x="56" y="1952"/>
                  </a:cubicBezTo>
                  <a:cubicBezTo>
                    <a:pt x="38" y="2028"/>
                    <a:pt x="23" y="2106"/>
                    <a:pt x="15" y="2184"/>
                  </a:cubicBezTo>
                  <a:cubicBezTo>
                    <a:pt x="0" y="2333"/>
                    <a:pt x="19" y="2481"/>
                    <a:pt x="49" y="2627"/>
                  </a:cubicBezTo>
                  <a:cubicBezTo>
                    <a:pt x="84" y="2790"/>
                    <a:pt x="102" y="2958"/>
                    <a:pt x="187" y="3106"/>
                  </a:cubicBezTo>
                  <a:cubicBezTo>
                    <a:pt x="274" y="3257"/>
                    <a:pt x="378" y="3394"/>
                    <a:pt x="535" y="3471"/>
                  </a:cubicBezTo>
                  <a:cubicBezTo>
                    <a:pt x="785" y="3593"/>
                    <a:pt x="1031" y="3643"/>
                    <a:pt x="1310" y="3658"/>
                  </a:cubicBezTo>
                  <a:cubicBezTo>
                    <a:pt x="1401" y="3663"/>
                    <a:pt x="1429" y="3682"/>
                    <a:pt x="1462" y="3754"/>
                  </a:cubicBezTo>
                  <a:cubicBezTo>
                    <a:pt x="1490" y="3814"/>
                    <a:pt x="1505" y="3885"/>
                    <a:pt x="1497" y="3990"/>
                  </a:cubicBezTo>
                  <a:cubicBezTo>
                    <a:pt x="1481" y="4192"/>
                    <a:pt x="1564" y="4347"/>
                    <a:pt x="1735" y="4480"/>
                  </a:cubicBezTo>
                  <a:cubicBezTo>
                    <a:pt x="1836" y="4559"/>
                    <a:pt x="1968" y="4612"/>
                    <a:pt x="2087" y="4653"/>
                  </a:cubicBezTo>
                  <a:cubicBezTo>
                    <a:pt x="2430" y="4773"/>
                    <a:pt x="2774" y="4776"/>
                    <a:pt x="3117" y="4658"/>
                  </a:cubicBezTo>
                  <a:cubicBezTo>
                    <a:pt x="3155" y="4646"/>
                    <a:pt x="3171" y="4655"/>
                    <a:pt x="3190" y="4688"/>
                  </a:cubicBezTo>
                  <a:cubicBezTo>
                    <a:pt x="3255" y="4798"/>
                    <a:pt x="3346" y="4878"/>
                    <a:pt x="3463" y="4928"/>
                  </a:cubicBezTo>
                  <a:cubicBezTo>
                    <a:pt x="3500" y="4944"/>
                    <a:pt x="3536" y="4963"/>
                    <a:pt x="3568" y="4988"/>
                  </a:cubicBezTo>
                  <a:cubicBezTo>
                    <a:pt x="3607" y="5018"/>
                    <a:pt x="3642" y="5053"/>
                    <a:pt x="3678" y="5088"/>
                  </a:cubicBezTo>
                  <a:cubicBezTo>
                    <a:pt x="3908" y="5310"/>
                    <a:pt x="4131" y="5571"/>
                    <a:pt x="4331" y="5834"/>
                  </a:cubicBezTo>
                  <a:cubicBezTo>
                    <a:pt x="4363" y="5876"/>
                    <a:pt x="4411" y="5874"/>
                    <a:pt x="4433" y="5867"/>
                  </a:cubicBezTo>
                  <a:cubicBezTo>
                    <a:pt x="4526" y="5840"/>
                    <a:pt x="4542" y="5830"/>
                    <a:pt x="4619" y="5778"/>
                  </a:cubicBezTo>
                  <a:cubicBezTo>
                    <a:pt x="4702" y="5722"/>
                    <a:pt x="4717" y="5680"/>
                    <a:pt x="4675" y="5590"/>
                  </a:cubicBezTo>
                  <a:cubicBezTo>
                    <a:pt x="4640" y="5515"/>
                    <a:pt x="4593" y="5446"/>
                    <a:pt x="4556" y="5372"/>
                  </a:cubicBezTo>
                  <a:cubicBezTo>
                    <a:pt x="4524" y="5308"/>
                    <a:pt x="4494" y="5241"/>
                    <a:pt x="4471" y="5173"/>
                  </a:cubicBezTo>
                  <a:cubicBezTo>
                    <a:pt x="4453" y="5117"/>
                    <a:pt x="4465" y="5104"/>
                    <a:pt x="4523" y="5098"/>
                  </a:cubicBezTo>
                  <a:cubicBezTo>
                    <a:pt x="4675" y="5083"/>
                    <a:pt x="4828" y="5069"/>
                    <a:pt x="4980" y="5055"/>
                  </a:cubicBezTo>
                  <a:cubicBezTo>
                    <a:pt x="5124" y="5041"/>
                    <a:pt x="5268" y="5027"/>
                    <a:pt x="5405" y="4972"/>
                  </a:cubicBezTo>
                  <a:cubicBezTo>
                    <a:pt x="5520" y="4926"/>
                    <a:pt x="5615" y="4854"/>
                    <a:pt x="5686" y="4748"/>
                  </a:cubicBezTo>
                  <a:cubicBezTo>
                    <a:pt x="5748" y="4655"/>
                    <a:pt x="5777" y="4549"/>
                    <a:pt x="5808" y="4443"/>
                  </a:cubicBezTo>
                  <a:cubicBezTo>
                    <a:pt x="5816" y="4413"/>
                    <a:pt x="5831" y="4404"/>
                    <a:pt x="5861" y="4402"/>
                  </a:cubicBezTo>
                  <a:cubicBezTo>
                    <a:pt x="5933" y="4398"/>
                    <a:pt x="6007" y="4395"/>
                    <a:pt x="6079" y="4382"/>
                  </a:cubicBezTo>
                  <a:cubicBezTo>
                    <a:pt x="6184" y="4364"/>
                    <a:pt x="6282" y="4326"/>
                    <a:pt x="6353" y="4236"/>
                  </a:cubicBezTo>
                  <a:cubicBezTo>
                    <a:pt x="6373" y="4211"/>
                    <a:pt x="6394" y="4186"/>
                    <a:pt x="6415" y="4161"/>
                  </a:cubicBezTo>
                  <a:cubicBezTo>
                    <a:pt x="6500" y="4060"/>
                    <a:pt x="6570" y="3950"/>
                    <a:pt x="6617" y="3826"/>
                  </a:cubicBezTo>
                  <a:cubicBezTo>
                    <a:pt x="6719" y="3563"/>
                    <a:pt x="6756" y="3292"/>
                    <a:pt x="6726" y="301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972FDB30-78D3-470B-D0C9-F5F581CB5E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601" y="3306763"/>
              <a:ext cx="931863" cy="1012825"/>
            </a:xfrm>
            <a:custGeom>
              <a:avLst/>
              <a:gdLst>
                <a:gd name="T0" fmla="*/ 3604 w 8672"/>
                <a:gd name="T1" fmla="*/ 9343 h 9444"/>
                <a:gd name="T2" fmla="*/ 2701 w 8672"/>
                <a:gd name="T3" fmla="*/ 8305 h 9444"/>
                <a:gd name="T4" fmla="*/ 1588 w 8672"/>
                <a:gd name="T5" fmla="*/ 8378 h 9444"/>
                <a:gd name="T6" fmla="*/ 1012 w 8672"/>
                <a:gd name="T7" fmla="*/ 8035 h 9444"/>
                <a:gd name="T8" fmla="*/ 924 w 8672"/>
                <a:gd name="T9" fmla="*/ 7363 h 9444"/>
                <a:gd name="T10" fmla="*/ 689 w 8672"/>
                <a:gd name="T11" fmla="*/ 7091 h 9444"/>
                <a:gd name="T12" fmla="*/ 775 w 8672"/>
                <a:gd name="T13" fmla="*/ 6797 h 9444"/>
                <a:gd name="T14" fmla="*/ 589 w 8672"/>
                <a:gd name="T15" fmla="*/ 6568 h 9444"/>
                <a:gd name="T16" fmla="*/ 579 w 8672"/>
                <a:gd name="T17" fmla="*/ 6115 h 9444"/>
                <a:gd name="T18" fmla="*/ 30 w 8672"/>
                <a:gd name="T19" fmla="*/ 5874 h 9444"/>
                <a:gd name="T20" fmla="*/ 162 w 8672"/>
                <a:gd name="T21" fmla="*/ 5473 h 9444"/>
                <a:gd name="T22" fmla="*/ 837 w 8672"/>
                <a:gd name="T23" fmla="*/ 3605 h 9444"/>
                <a:gd name="T24" fmla="*/ 3508 w 8672"/>
                <a:gd name="T25" fmla="*/ 124 h 9444"/>
                <a:gd name="T26" fmla="*/ 6931 w 8672"/>
                <a:gd name="T27" fmla="*/ 755 h 9444"/>
                <a:gd name="T28" fmla="*/ 8034 w 8672"/>
                <a:gd name="T29" fmla="*/ 1927 h 9444"/>
                <a:gd name="T30" fmla="*/ 8329 w 8672"/>
                <a:gd name="T31" fmla="*/ 4924 h 9444"/>
                <a:gd name="T32" fmla="*/ 6966 w 8672"/>
                <a:gd name="T33" fmla="*/ 6932 h 9444"/>
                <a:gd name="T34" fmla="*/ 7369 w 8672"/>
                <a:gd name="T35" fmla="*/ 8318 h 9444"/>
                <a:gd name="T36" fmla="*/ 5709 w 8672"/>
                <a:gd name="T37" fmla="*/ 8910 h 9444"/>
                <a:gd name="T38" fmla="*/ 3777 w 8672"/>
                <a:gd name="T39" fmla="*/ 9444 h 9444"/>
                <a:gd name="T40" fmla="*/ 3839 w 8672"/>
                <a:gd name="T41" fmla="*/ 9278 h 9444"/>
                <a:gd name="T42" fmla="*/ 5663 w 8672"/>
                <a:gd name="T43" fmla="*/ 8757 h 9444"/>
                <a:gd name="T44" fmla="*/ 7225 w 8672"/>
                <a:gd name="T45" fmla="*/ 8247 h 9444"/>
                <a:gd name="T46" fmla="*/ 6815 w 8672"/>
                <a:gd name="T47" fmla="*/ 6985 h 9444"/>
                <a:gd name="T48" fmla="*/ 6914 w 8672"/>
                <a:gd name="T49" fmla="*/ 6417 h 9444"/>
                <a:gd name="T50" fmla="*/ 8414 w 8672"/>
                <a:gd name="T51" fmla="*/ 3356 h 9444"/>
                <a:gd name="T52" fmla="*/ 3536 w 8672"/>
                <a:gd name="T53" fmla="*/ 282 h 9444"/>
                <a:gd name="T54" fmla="*/ 990 w 8672"/>
                <a:gd name="T55" fmla="*/ 3558 h 9444"/>
                <a:gd name="T56" fmla="*/ 996 w 8672"/>
                <a:gd name="T57" fmla="*/ 4069 h 9444"/>
                <a:gd name="T58" fmla="*/ 298 w 8672"/>
                <a:gd name="T59" fmla="*/ 5557 h 9444"/>
                <a:gd name="T60" fmla="*/ 176 w 8672"/>
                <a:gd name="T61" fmla="*/ 5807 h 9444"/>
                <a:gd name="T62" fmla="*/ 493 w 8672"/>
                <a:gd name="T63" fmla="*/ 5930 h 9444"/>
                <a:gd name="T64" fmla="*/ 794 w 8672"/>
                <a:gd name="T65" fmla="*/ 6277 h 9444"/>
                <a:gd name="T66" fmla="*/ 749 w 8672"/>
                <a:gd name="T67" fmla="*/ 6566 h 9444"/>
                <a:gd name="T68" fmla="*/ 864 w 8672"/>
                <a:gd name="T69" fmla="*/ 6965 h 9444"/>
                <a:gd name="T70" fmla="*/ 963 w 8672"/>
                <a:gd name="T71" fmla="*/ 7159 h 9444"/>
                <a:gd name="T72" fmla="*/ 1102 w 8672"/>
                <a:gd name="T73" fmla="*/ 7526 h 9444"/>
                <a:gd name="T74" fmla="*/ 1600 w 8672"/>
                <a:gd name="T75" fmla="*/ 8219 h 9444"/>
                <a:gd name="T76" fmla="*/ 2690 w 8672"/>
                <a:gd name="T77" fmla="*/ 8145 h 9444"/>
                <a:gd name="T78" fmla="*/ 3300 w 8672"/>
                <a:gd name="T79" fmla="*/ 8504 h 9444"/>
                <a:gd name="T80" fmla="*/ 3746 w 8672"/>
                <a:gd name="T81" fmla="*/ 9269 h 9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72" h="9444">
                  <a:moveTo>
                    <a:pt x="3777" y="9444"/>
                  </a:moveTo>
                  <a:cubicBezTo>
                    <a:pt x="3692" y="9444"/>
                    <a:pt x="3642" y="9415"/>
                    <a:pt x="3604" y="9343"/>
                  </a:cubicBezTo>
                  <a:cubicBezTo>
                    <a:pt x="3585" y="9307"/>
                    <a:pt x="3564" y="9266"/>
                    <a:pt x="3542" y="9222"/>
                  </a:cubicBezTo>
                  <a:cubicBezTo>
                    <a:pt x="3362" y="8870"/>
                    <a:pt x="3061" y="8280"/>
                    <a:pt x="2701" y="8305"/>
                  </a:cubicBezTo>
                  <a:cubicBezTo>
                    <a:pt x="2622" y="8310"/>
                    <a:pt x="2524" y="8322"/>
                    <a:pt x="2420" y="8333"/>
                  </a:cubicBezTo>
                  <a:cubicBezTo>
                    <a:pt x="2166" y="8362"/>
                    <a:pt x="1851" y="8398"/>
                    <a:pt x="1588" y="8378"/>
                  </a:cubicBezTo>
                  <a:cubicBezTo>
                    <a:pt x="1437" y="8367"/>
                    <a:pt x="1319" y="8339"/>
                    <a:pt x="1227" y="8292"/>
                  </a:cubicBezTo>
                  <a:cubicBezTo>
                    <a:pt x="1111" y="8234"/>
                    <a:pt x="1039" y="8147"/>
                    <a:pt x="1012" y="8035"/>
                  </a:cubicBezTo>
                  <a:cubicBezTo>
                    <a:pt x="965" y="7838"/>
                    <a:pt x="952" y="7672"/>
                    <a:pt x="943" y="7538"/>
                  </a:cubicBezTo>
                  <a:cubicBezTo>
                    <a:pt x="937" y="7468"/>
                    <a:pt x="933" y="7407"/>
                    <a:pt x="924" y="7363"/>
                  </a:cubicBezTo>
                  <a:cubicBezTo>
                    <a:pt x="915" y="7316"/>
                    <a:pt x="905" y="7308"/>
                    <a:pt x="905" y="7308"/>
                  </a:cubicBezTo>
                  <a:cubicBezTo>
                    <a:pt x="757" y="7250"/>
                    <a:pt x="706" y="7158"/>
                    <a:pt x="689" y="7091"/>
                  </a:cubicBezTo>
                  <a:cubicBezTo>
                    <a:pt x="669" y="7011"/>
                    <a:pt x="690" y="6923"/>
                    <a:pt x="743" y="6861"/>
                  </a:cubicBezTo>
                  <a:cubicBezTo>
                    <a:pt x="766" y="6834"/>
                    <a:pt x="778" y="6811"/>
                    <a:pt x="775" y="6797"/>
                  </a:cubicBezTo>
                  <a:cubicBezTo>
                    <a:pt x="773" y="6783"/>
                    <a:pt x="754" y="6752"/>
                    <a:pt x="655" y="6697"/>
                  </a:cubicBezTo>
                  <a:cubicBezTo>
                    <a:pt x="629" y="6682"/>
                    <a:pt x="586" y="6647"/>
                    <a:pt x="589" y="6568"/>
                  </a:cubicBezTo>
                  <a:cubicBezTo>
                    <a:pt x="590" y="6534"/>
                    <a:pt x="598" y="6497"/>
                    <a:pt x="609" y="6455"/>
                  </a:cubicBezTo>
                  <a:cubicBezTo>
                    <a:pt x="634" y="6349"/>
                    <a:pt x="663" y="6229"/>
                    <a:pt x="579" y="6115"/>
                  </a:cubicBezTo>
                  <a:cubicBezTo>
                    <a:pt x="558" y="6107"/>
                    <a:pt x="503" y="6096"/>
                    <a:pt x="462" y="6087"/>
                  </a:cubicBezTo>
                  <a:cubicBezTo>
                    <a:pt x="298" y="6054"/>
                    <a:pt x="93" y="6013"/>
                    <a:pt x="30" y="5874"/>
                  </a:cubicBezTo>
                  <a:cubicBezTo>
                    <a:pt x="0" y="5807"/>
                    <a:pt x="7" y="5732"/>
                    <a:pt x="53" y="5651"/>
                  </a:cubicBezTo>
                  <a:cubicBezTo>
                    <a:pt x="79" y="5606"/>
                    <a:pt x="115" y="5547"/>
                    <a:pt x="162" y="5473"/>
                  </a:cubicBezTo>
                  <a:cubicBezTo>
                    <a:pt x="301" y="5248"/>
                    <a:pt x="511" y="4908"/>
                    <a:pt x="666" y="4555"/>
                  </a:cubicBezTo>
                  <a:cubicBezTo>
                    <a:pt x="847" y="4144"/>
                    <a:pt x="905" y="3824"/>
                    <a:pt x="837" y="3605"/>
                  </a:cubicBezTo>
                  <a:cubicBezTo>
                    <a:pt x="627" y="2921"/>
                    <a:pt x="718" y="2182"/>
                    <a:pt x="1086" y="1577"/>
                  </a:cubicBezTo>
                  <a:cubicBezTo>
                    <a:pt x="1404" y="1056"/>
                    <a:pt x="2081" y="382"/>
                    <a:pt x="3508" y="124"/>
                  </a:cubicBezTo>
                  <a:cubicBezTo>
                    <a:pt x="4192" y="1"/>
                    <a:pt x="4843" y="0"/>
                    <a:pt x="5441" y="122"/>
                  </a:cubicBezTo>
                  <a:cubicBezTo>
                    <a:pt x="5988" y="234"/>
                    <a:pt x="6489" y="446"/>
                    <a:pt x="6931" y="755"/>
                  </a:cubicBezTo>
                  <a:cubicBezTo>
                    <a:pt x="7155" y="911"/>
                    <a:pt x="7365" y="1093"/>
                    <a:pt x="7553" y="1295"/>
                  </a:cubicBezTo>
                  <a:cubicBezTo>
                    <a:pt x="7733" y="1488"/>
                    <a:pt x="7895" y="1700"/>
                    <a:pt x="8034" y="1927"/>
                  </a:cubicBezTo>
                  <a:cubicBezTo>
                    <a:pt x="8300" y="2358"/>
                    <a:pt x="8486" y="2843"/>
                    <a:pt x="8571" y="3329"/>
                  </a:cubicBezTo>
                  <a:cubicBezTo>
                    <a:pt x="8672" y="3904"/>
                    <a:pt x="8593" y="4426"/>
                    <a:pt x="8329" y="4924"/>
                  </a:cubicBezTo>
                  <a:cubicBezTo>
                    <a:pt x="8103" y="5349"/>
                    <a:pt x="7783" y="5682"/>
                    <a:pt x="7501" y="5976"/>
                  </a:cubicBezTo>
                  <a:cubicBezTo>
                    <a:pt x="7145" y="6348"/>
                    <a:pt x="6863" y="6642"/>
                    <a:pt x="6966" y="6932"/>
                  </a:cubicBezTo>
                  <a:cubicBezTo>
                    <a:pt x="7057" y="7190"/>
                    <a:pt x="7137" y="7399"/>
                    <a:pt x="7201" y="7568"/>
                  </a:cubicBezTo>
                  <a:cubicBezTo>
                    <a:pt x="7367" y="8002"/>
                    <a:pt x="7435" y="8182"/>
                    <a:pt x="7369" y="8318"/>
                  </a:cubicBezTo>
                  <a:cubicBezTo>
                    <a:pt x="7324" y="8407"/>
                    <a:pt x="7230" y="8451"/>
                    <a:pt x="7092" y="8493"/>
                  </a:cubicBezTo>
                  <a:cubicBezTo>
                    <a:pt x="6546" y="8657"/>
                    <a:pt x="6082" y="8797"/>
                    <a:pt x="5709" y="8910"/>
                  </a:cubicBezTo>
                  <a:cubicBezTo>
                    <a:pt x="4751" y="9200"/>
                    <a:pt x="4270" y="9345"/>
                    <a:pt x="4010" y="9407"/>
                  </a:cubicBezTo>
                  <a:cubicBezTo>
                    <a:pt x="3911" y="9430"/>
                    <a:pt x="3836" y="9444"/>
                    <a:pt x="3777" y="9444"/>
                  </a:cubicBezTo>
                  <a:close/>
                  <a:moveTo>
                    <a:pt x="3753" y="9282"/>
                  </a:moveTo>
                  <a:cubicBezTo>
                    <a:pt x="3758" y="9283"/>
                    <a:pt x="3779" y="9287"/>
                    <a:pt x="3839" y="9278"/>
                  </a:cubicBezTo>
                  <a:cubicBezTo>
                    <a:pt x="3903" y="9269"/>
                    <a:pt x="3998" y="9246"/>
                    <a:pt x="4138" y="9209"/>
                  </a:cubicBezTo>
                  <a:cubicBezTo>
                    <a:pt x="4422" y="9132"/>
                    <a:pt x="4889" y="8991"/>
                    <a:pt x="5663" y="8757"/>
                  </a:cubicBezTo>
                  <a:cubicBezTo>
                    <a:pt x="6036" y="8644"/>
                    <a:pt x="6500" y="8503"/>
                    <a:pt x="7046" y="8339"/>
                  </a:cubicBezTo>
                  <a:cubicBezTo>
                    <a:pt x="7157" y="8306"/>
                    <a:pt x="7209" y="8279"/>
                    <a:pt x="7225" y="8247"/>
                  </a:cubicBezTo>
                  <a:cubicBezTo>
                    <a:pt x="7261" y="8174"/>
                    <a:pt x="7182" y="7967"/>
                    <a:pt x="7051" y="7625"/>
                  </a:cubicBezTo>
                  <a:cubicBezTo>
                    <a:pt x="6987" y="7456"/>
                    <a:pt x="6907" y="7245"/>
                    <a:pt x="6815" y="6985"/>
                  </a:cubicBezTo>
                  <a:cubicBezTo>
                    <a:pt x="6781" y="6891"/>
                    <a:pt x="6775" y="6793"/>
                    <a:pt x="6795" y="6693"/>
                  </a:cubicBezTo>
                  <a:cubicBezTo>
                    <a:pt x="6813" y="6605"/>
                    <a:pt x="6852" y="6515"/>
                    <a:pt x="6914" y="6417"/>
                  </a:cubicBezTo>
                  <a:cubicBezTo>
                    <a:pt x="7025" y="6241"/>
                    <a:pt x="7192" y="6067"/>
                    <a:pt x="7386" y="5865"/>
                  </a:cubicBezTo>
                  <a:cubicBezTo>
                    <a:pt x="7939" y="5289"/>
                    <a:pt x="8627" y="4571"/>
                    <a:pt x="8414" y="3356"/>
                  </a:cubicBezTo>
                  <a:cubicBezTo>
                    <a:pt x="8239" y="2362"/>
                    <a:pt x="7665" y="1462"/>
                    <a:pt x="6839" y="886"/>
                  </a:cubicBezTo>
                  <a:cubicBezTo>
                    <a:pt x="5945" y="262"/>
                    <a:pt x="4803" y="53"/>
                    <a:pt x="3536" y="282"/>
                  </a:cubicBezTo>
                  <a:cubicBezTo>
                    <a:pt x="2453" y="477"/>
                    <a:pt x="1653" y="954"/>
                    <a:pt x="1223" y="1660"/>
                  </a:cubicBezTo>
                  <a:cubicBezTo>
                    <a:pt x="878" y="2226"/>
                    <a:pt x="794" y="2918"/>
                    <a:pt x="990" y="3558"/>
                  </a:cubicBezTo>
                  <a:cubicBezTo>
                    <a:pt x="990" y="3558"/>
                    <a:pt x="990" y="3558"/>
                    <a:pt x="990" y="3558"/>
                  </a:cubicBezTo>
                  <a:cubicBezTo>
                    <a:pt x="1034" y="3699"/>
                    <a:pt x="1036" y="3872"/>
                    <a:pt x="996" y="4069"/>
                  </a:cubicBezTo>
                  <a:cubicBezTo>
                    <a:pt x="963" y="4232"/>
                    <a:pt x="902" y="4417"/>
                    <a:pt x="813" y="4620"/>
                  </a:cubicBezTo>
                  <a:cubicBezTo>
                    <a:pt x="653" y="4983"/>
                    <a:pt x="439" y="5328"/>
                    <a:pt x="298" y="5557"/>
                  </a:cubicBezTo>
                  <a:cubicBezTo>
                    <a:pt x="254" y="5627"/>
                    <a:pt x="217" y="5688"/>
                    <a:pt x="193" y="5730"/>
                  </a:cubicBezTo>
                  <a:cubicBezTo>
                    <a:pt x="173" y="5764"/>
                    <a:pt x="168" y="5790"/>
                    <a:pt x="176" y="5807"/>
                  </a:cubicBezTo>
                  <a:cubicBezTo>
                    <a:pt x="182" y="5821"/>
                    <a:pt x="204" y="5849"/>
                    <a:pt x="283" y="5877"/>
                  </a:cubicBezTo>
                  <a:cubicBezTo>
                    <a:pt x="347" y="5901"/>
                    <a:pt x="425" y="5917"/>
                    <a:pt x="493" y="5930"/>
                  </a:cubicBezTo>
                  <a:cubicBezTo>
                    <a:pt x="601" y="5952"/>
                    <a:pt x="665" y="5965"/>
                    <a:pt x="699" y="6008"/>
                  </a:cubicBezTo>
                  <a:cubicBezTo>
                    <a:pt x="760" y="6086"/>
                    <a:pt x="792" y="6177"/>
                    <a:pt x="794" y="6277"/>
                  </a:cubicBezTo>
                  <a:cubicBezTo>
                    <a:pt x="796" y="6359"/>
                    <a:pt x="778" y="6433"/>
                    <a:pt x="764" y="6493"/>
                  </a:cubicBezTo>
                  <a:cubicBezTo>
                    <a:pt x="758" y="6517"/>
                    <a:pt x="751" y="6548"/>
                    <a:pt x="749" y="6566"/>
                  </a:cubicBezTo>
                  <a:cubicBezTo>
                    <a:pt x="833" y="6615"/>
                    <a:pt x="917" y="6677"/>
                    <a:pt x="933" y="6769"/>
                  </a:cubicBezTo>
                  <a:cubicBezTo>
                    <a:pt x="944" y="6833"/>
                    <a:pt x="921" y="6899"/>
                    <a:pt x="864" y="6965"/>
                  </a:cubicBezTo>
                  <a:cubicBezTo>
                    <a:pt x="848" y="6984"/>
                    <a:pt x="836" y="7018"/>
                    <a:pt x="844" y="7053"/>
                  </a:cubicBezTo>
                  <a:cubicBezTo>
                    <a:pt x="855" y="7096"/>
                    <a:pt x="896" y="7133"/>
                    <a:pt x="963" y="7159"/>
                  </a:cubicBezTo>
                  <a:cubicBezTo>
                    <a:pt x="1049" y="7192"/>
                    <a:pt x="1070" y="7282"/>
                    <a:pt x="1077" y="7312"/>
                  </a:cubicBezTo>
                  <a:cubicBezTo>
                    <a:pt x="1091" y="7369"/>
                    <a:pt x="1096" y="7438"/>
                    <a:pt x="1102" y="7526"/>
                  </a:cubicBezTo>
                  <a:cubicBezTo>
                    <a:pt x="1112" y="7654"/>
                    <a:pt x="1123" y="7814"/>
                    <a:pt x="1167" y="7997"/>
                  </a:cubicBezTo>
                  <a:cubicBezTo>
                    <a:pt x="1179" y="8045"/>
                    <a:pt x="1213" y="8189"/>
                    <a:pt x="1600" y="8219"/>
                  </a:cubicBezTo>
                  <a:cubicBezTo>
                    <a:pt x="1848" y="8238"/>
                    <a:pt x="2155" y="8203"/>
                    <a:pt x="2402" y="8175"/>
                  </a:cubicBezTo>
                  <a:cubicBezTo>
                    <a:pt x="2508" y="8162"/>
                    <a:pt x="2608" y="8151"/>
                    <a:pt x="2690" y="8145"/>
                  </a:cubicBezTo>
                  <a:cubicBezTo>
                    <a:pt x="2804" y="8138"/>
                    <a:pt x="2919" y="8171"/>
                    <a:pt x="3030" y="8243"/>
                  </a:cubicBezTo>
                  <a:cubicBezTo>
                    <a:pt x="3121" y="8303"/>
                    <a:pt x="3210" y="8389"/>
                    <a:pt x="3300" y="8504"/>
                  </a:cubicBezTo>
                  <a:cubicBezTo>
                    <a:pt x="3459" y="8707"/>
                    <a:pt x="3589" y="8963"/>
                    <a:pt x="3684" y="9150"/>
                  </a:cubicBezTo>
                  <a:cubicBezTo>
                    <a:pt x="3706" y="9193"/>
                    <a:pt x="3727" y="9233"/>
                    <a:pt x="3746" y="9269"/>
                  </a:cubicBezTo>
                  <a:cubicBezTo>
                    <a:pt x="3750" y="9276"/>
                    <a:pt x="3752" y="9280"/>
                    <a:pt x="3753" y="928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0EE3A5CC-A15A-1E53-1ED6-E4892BDB1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26" y="3660776"/>
              <a:ext cx="111125" cy="95250"/>
            </a:xfrm>
            <a:custGeom>
              <a:avLst/>
              <a:gdLst>
                <a:gd name="T0" fmla="*/ 0 w 1035"/>
                <a:gd name="T1" fmla="*/ 303 h 891"/>
                <a:gd name="T2" fmla="*/ 305 w 1035"/>
                <a:gd name="T3" fmla="*/ 219 h 891"/>
                <a:gd name="T4" fmla="*/ 575 w 1035"/>
                <a:gd name="T5" fmla="*/ 215 h 891"/>
                <a:gd name="T6" fmla="*/ 1025 w 1035"/>
                <a:gd name="T7" fmla="*/ 32 h 891"/>
                <a:gd name="T8" fmla="*/ 1029 w 1035"/>
                <a:gd name="T9" fmla="*/ 33 h 891"/>
                <a:gd name="T10" fmla="*/ 615 w 1035"/>
                <a:gd name="T11" fmla="*/ 283 h 891"/>
                <a:gd name="T12" fmla="*/ 471 w 1035"/>
                <a:gd name="T13" fmla="*/ 341 h 891"/>
                <a:gd name="T14" fmla="*/ 498 w 1035"/>
                <a:gd name="T15" fmla="*/ 474 h 891"/>
                <a:gd name="T16" fmla="*/ 643 w 1035"/>
                <a:gd name="T17" fmla="*/ 544 h 891"/>
                <a:gd name="T18" fmla="*/ 856 w 1035"/>
                <a:gd name="T19" fmla="*/ 821 h 891"/>
                <a:gd name="T20" fmla="*/ 661 w 1035"/>
                <a:gd name="T21" fmla="*/ 611 h 891"/>
                <a:gd name="T22" fmla="*/ 566 w 1035"/>
                <a:gd name="T23" fmla="*/ 601 h 891"/>
                <a:gd name="T24" fmla="*/ 489 w 1035"/>
                <a:gd name="T25" fmla="*/ 679 h 891"/>
                <a:gd name="T26" fmla="*/ 440 w 1035"/>
                <a:gd name="T27" fmla="*/ 891 h 891"/>
                <a:gd name="T28" fmla="*/ 441 w 1035"/>
                <a:gd name="T29" fmla="*/ 679 h 891"/>
                <a:gd name="T30" fmla="*/ 282 w 1035"/>
                <a:gd name="T31" fmla="*/ 295 h 891"/>
                <a:gd name="T32" fmla="*/ 0 w 1035"/>
                <a:gd name="T33" fmla="*/ 303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5" h="891">
                  <a:moveTo>
                    <a:pt x="0" y="303"/>
                  </a:moveTo>
                  <a:cubicBezTo>
                    <a:pt x="72" y="170"/>
                    <a:pt x="213" y="198"/>
                    <a:pt x="305" y="219"/>
                  </a:cubicBezTo>
                  <a:cubicBezTo>
                    <a:pt x="399" y="241"/>
                    <a:pt x="485" y="247"/>
                    <a:pt x="575" y="215"/>
                  </a:cubicBezTo>
                  <a:cubicBezTo>
                    <a:pt x="750" y="143"/>
                    <a:pt x="886" y="0"/>
                    <a:pt x="1025" y="32"/>
                  </a:cubicBezTo>
                  <a:cubicBezTo>
                    <a:pt x="1030" y="32"/>
                    <a:pt x="1035" y="35"/>
                    <a:pt x="1029" y="33"/>
                  </a:cubicBezTo>
                  <a:cubicBezTo>
                    <a:pt x="876" y="40"/>
                    <a:pt x="764" y="194"/>
                    <a:pt x="615" y="283"/>
                  </a:cubicBezTo>
                  <a:cubicBezTo>
                    <a:pt x="541" y="328"/>
                    <a:pt x="494" y="299"/>
                    <a:pt x="471" y="341"/>
                  </a:cubicBezTo>
                  <a:cubicBezTo>
                    <a:pt x="443" y="390"/>
                    <a:pt x="456" y="441"/>
                    <a:pt x="498" y="474"/>
                  </a:cubicBezTo>
                  <a:cubicBezTo>
                    <a:pt x="549" y="514"/>
                    <a:pt x="583" y="519"/>
                    <a:pt x="643" y="544"/>
                  </a:cubicBezTo>
                  <a:cubicBezTo>
                    <a:pt x="749" y="590"/>
                    <a:pt x="821" y="650"/>
                    <a:pt x="856" y="821"/>
                  </a:cubicBezTo>
                  <a:cubicBezTo>
                    <a:pt x="783" y="675"/>
                    <a:pt x="728" y="631"/>
                    <a:pt x="661" y="611"/>
                  </a:cubicBezTo>
                  <a:cubicBezTo>
                    <a:pt x="634" y="604"/>
                    <a:pt x="593" y="597"/>
                    <a:pt x="566" y="601"/>
                  </a:cubicBezTo>
                  <a:cubicBezTo>
                    <a:pt x="526" y="605"/>
                    <a:pt x="499" y="634"/>
                    <a:pt x="489" y="679"/>
                  </a:cubicBezTo>
                  <a:cubicBezTo>
                    <a:pt x="472" y="753"/>
                    <a:pt x="455" y="827"/>
                    <a:pt x="440" y="891"/>
                  </a:cubicBezTo>
                  <a:cubicBezTo>
                    <a:pt x="440" y="827"/>
                    <a:pt x="435" y="752"/>
                    <a:pt x="441" y="679"/>
                  </a:cubicBezTo>
                  <a:cubicBezTo>
                    <a:pt x="455" y="515"/>
                    <a:pt x="390" y="392"/>
                    <a:pt x="282" y="295"/>
                  </a:cubicBezTo>
                  <a:cubicBezTo>
                    <a:pt x="208" y="228"/>
                    <a:pt x="74" y="219"/>
                    <a:pt x="0" y="303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306B72B-C628-2D06-72BB-497F9DB04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976" y="3702051"/>
              <a:ext cx="84138" cy="147638"/>
            </a:xfrm>
            <a:custGeom>
              <a:avLst/>
              <a:gdLst>
                <a:gd name="T0" fmla="*/ 638 w 788"/>
                <a:gd name="T1" fmla="*/ 0 h 1375"/>
                <a:gd name="T2" fmla="*/ 596 w 788"/>
                <a:gd name="T3" fmla="*/ 116 h 1375"/>
                <a:gd name="T4" fmla="*/ 524 w 788"/>
                <a:gd name="T5" fmla="*/ 194 h 1375"/>
                <a:gd name="T6" fmla="*/ 379 w 788"/>
                <a:gd name="T7" fmla="*/ 473 h 1375"/>
                <a:gd name="T8" fmla="*/ 350 w 788"/>
                <a:gd name="T9" fmla="*/ 681 h 1375"/>
                <a:gd name="T10" fmla="*/ 530 w 788"/>
                <a:gd name="T11" fmla="*/ 1142 h 1375"/>
                <a:gd name="T12" fmla="*/ 721 w 788"/>
                <a:gd name="T13" fmla="*/ 1227 h 1375"/>
                <a:gd name="T14" fmla="*/ 788 w 788"/>
                <a:gd name="T15" fmla="*/ 1236 h 1375"/>
                <a:gd name="T16" fmla="*/ 637 w 788"/>
                <a:gd name="T17" fmla="*/ 1229 h 1375"/>
                <a:gd name="T18" fmla="*/ 500 w 788"/>
                <a:gd name="T19" fmla="*/ 1283 h 1375"/>
                <a:gd name="T20" fmla="*/ 450 w 788"/>
                <a:gd name="T21" fmla="*/ 1375 h 1375"/>
                <a:gd name="T22" fmla="*/ 405 w 788"/>
                <a:gd name="T23" fmla="*/ 1092 h 1375"/>
                <a:gd name="T24" fmla="*/ 266 w 788"/>
                <a:gd name="T25" fmla="*/ 784 h 1375"/>
                <a:gd name="T26" fmla="*/ 23 w 788"/>
                <a:gd name="T27" fmla="*/ 583 h 1375"/>
                <a:gd name="T28" fmla="*/ 0 w 788"/>
                <a:gd name="T29" fmla="*/ 580 h 1375"/>
                <a:gd name="T30" fmla="*/ 163 w 788"/>
                <a:gd name="T31" fmla="*/ 568 h 1375"/>
                <a:gd name="T32" fmla="*/ 219 w 788"/>
                <a:gd name="T33" fmla="*/ 585 h 1375"/>
                <a:gd name="T34" fmla="*/ 293 w 788"/>
                <a:gd name="T35" fmla="*/ 543 h 1375"/>
                <a:gd name="T36" fmla="*/ 341 w 788"/>
                <a:gd name="T37" fmla="*/ 352 h 1375"/>
                <a:gd name="T38" fmla="*/ 456 w 788"/>
                <a:gd name="T39" fmla="*/ 193 h 1375"/>
                <a:gd name="T40" fmla="*/ 638 w 788"/>
                <a:gd name="T41" fmla="*/ 0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88" h="1375">
                  <a:moveTo>
                    <a:pt x="638" y="0"/>
                  </a:moveTo>
                  <a:cubicBezTo>
                    <a:pt x="646" y="47"/>
                    <a:pt x="624" y="83"/>
                    <a:pt x="596" y="116"/>
                  </a:cubicBezTo>
                  <a:cubicBezTo>
                    <a:pt x="574" y="143"/>
                    <a:pt x="551" y="171"/>
                    <a:pt x="524" y="194"/>
                  </a:cubicBezTo>
                  <a:cubicBezTo>
                    <a:pt x="435" y="266"/>
                    <a:pt x="389" y="359"/>
                    <a:pt x="379" y="473"/>
                  </a:cubicBezTo>
                  <a:cubicBezTo>
                    <a:pt x="372" y="543"/>
                    <a:pt x="355" y="611"/>
                    <a:pt x="350" y="681"/>
                  </a:cubicBezTo>
                  <a:cubicBezTo>
                    <a:pt x="337" y="863"/>
                    <a:pt x="381" y="1025"/>
                    <a:pt x="530" y="1142"/>
                  </a:cubicBezTo>
                  <a:cubicBezTo>
                    <a:pt x="589" y="1189"/>
                    <a:pt x="644" y="1216"/>
                    <a:pt x="721" y="1227"/>
                  </a:cubicBezTo>
                  <a:cubicBezTo>
                    <a:pt x="739" y="1229"/>
                    <a:pt x="748" y="1232"/>
                    <a:pt x="788" y="1236"/>
                  </a:cubicBezTo>
                  <a:cubicBezTo>
                    <a:pt x="731" y="1242"/>
                    <a:pt x="685" y="1235"/>
                    <a:pt x="637" y="1229"/>
                  </a:cubicBezTo>
                  <a:cubicBezTo>
                    <a:pt x="569" y="1219"/>
                    <a:pt x="529" y="1222"/>
                    <a:pt x="500" y="1283"/>
                  </a:cubicBezTo>
                  <a:cubicBezTo>
                    <a:pt x="488" y="1307"/>
                    <a:pt x="488" y="1339"/>
                    <a:pt x="450" y="1375"/>
                  </a:cubicBezTo>
                  <a:cubicBezTo>
                    <a:pt x="504" y="1238"/>
                    <a:pt x="467" y="1172"/>
                    <a:pt x="405" y="1092"/>
                  </a:cubicBezTo>
                  <a:cubicBezTo>
                    <a:pt x="349" y="1019"/>
                    <a:pt x="295" y="933"/>
                    <a:pt x="266" y="784"/>
                  </a:cubicBezTo>
                  <a:cubicBezTo>
                    <a:pt x="239" y="655"/>
                    <a:pt x="153" y="584"/>
                    <a:pt x="23" y="583"/>
                  </a:cubicBezTo>
                  <a:cubicBezTo>
                    <a:pt x="16" y="583"/>
                    <a:pt x="8" y="583"/>
                    <a:pt x="0" y="580"/>
                  </a:cubicBezTo>
                  <a:cubicBezTo>
                    <a:pt x="53" y="556"/>
                    <a:pt x="107" y="550"/>
                    <a:pt x="163" y="568"/>
                  </a:cubicBezTo>
                  <a:cubicBezTo>
                    <a:pt x="182" y="574"/>
                    <a:pt x="200" y="580"/>
                    <a:pt x="219" y="585"/>
                  </a:cubicBezTo>
                  <a:cubicBezTo>
                    <a:pt x="257" y="596"/>
                    <a:pt x="283" y="582"/>
                    <a:pt x="293" y="543"/>
                  </a:cubicBezTo>
                  <a:cubicBezTo>
                    <a:pt x="310" y="480"/>
                    <a:pt x="326" y="416"/>
                    <a:pt x="341" y="352"/>
                  </a:cubicBezTo>
                  <a:cubicBezTo>
                    <a:pt x="357" y="282"/>
                    <a:pt x="391" y="229"/>
                    <a:pt x="456" y="193"/>
                  </a:cubicBezTo>
                  <a:cubicBezTo>
                    <a:pt x="535" y="149"/>
                    <a:pt x="601" y="89"/>
                    <a:pt x="638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BE693C6B-C57D-9669-1994-07F9243F6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13" y="3451226"/>
              <a:ext cx="144463" cy="111125"/>
            </a:xfrm>
            <a:custGeom>
              <a:avLst/>
              <a:gdLst>
                <a:gd name="T0" fmla="*/ 737 w 1348"/>
                <a:gd name="T1" fmla="*/ 179 h 1035"/>
                <a:gd name="T2" fmla="*/ 892 w 1348"/>
                <a:gd name="T3" fmla="*/ 203 h 1035"/>
                <a:gd name="T4" fmla="*/ 1168 w 1348"/>
                <a:gd name="T5" fmla="*/ 159 h 1035"/>
                <a:gd name="T6" fmla="*/ 1348 w 1348"/>
                <a:gd name="T7" fmla="*/ 0 h 1035"/>
                <a:gd name="T8" fmla="*/ 1121 w 1348"/>
                <a:gd name="T9" fmla="*/ 210 h 1035"/>
                <a:gd name="T10" fmla="*/ 1040 w 1348"/>
                <a:gd name="T11" fmla="*/ 211 h 1035"/>
                <a:gd name="T12" fmla="*/ 866 w 1348"/>
                <a:gd name="T13" fmla="*/ 305 h 1035"/>
                <a:gd name="T14" fmla="*/ 658 w 1348"/>
                <a:gd name="T15" fmla="*/ 611 h 1035"/>
                <a:gd name="T16" fmla="*/ 487 w 1348"/>
                <a:gd name="T17" fmla="*/ 892 h 1035"/>
                <a:gd name="T18" fmla="*/ 550 w 1348"/>
                <a:gd name="T19" fmla="*/ 1035 h 1035"/>
                <a:gd name="T20" fmla="*/ 447 w 1348"/>
                <a:gd name="T21" fmla="*/ 752 h 1035"/>
                <a:gd name="T22" fmla="*/ 378 w 1348"/>
                <a:gd name="T23" fmla="*/ 682 h 1035"/>
                <a:gd name="T24" fmla="*/ 110 w 1348"/>
                <a:gd name="T25" fmla="*/ 705 h 1035"/>
                <a:gd name="T26" fmla="*/ 0 w 1348"/>
                <a:gd name="T27" fmla="*/ 749 h 1035"/>
                <a:gd name="T28" fmla="*/ 181 w 1348"/>
                <a:gd name="T29" fmla="*/ 635 h 1035"/>
                <a:gd name="T30" fmla="*/ 443 w 1348"/>
                <a:gd name="T31" fmla="*/ 632 h 1035"/>
                <a:gd name="T32" fmla="*/ 573 w 1348"/>
                <a:gd name="T33" fmla="*/ 601 h 1035"/>
                <a:gd name="T34" fmla="*/ 773 w 1348"/>
                <a:gd name="T35" fmla="*/ 320 h 1035"/>
                <a:gd name="T36" fmla="*/ 717 w 1348"/>
                <a:gd name="T37" fmla="*/ 192 h 1035"/>
                <a:gd name="T38" fmla="*/ 605 w 1348"/>
                <a:gd name="T39" fmla="*/ 130 h 1035"/>
                <a:gd name="T40" fmla="*/ 737 w 1348"/>
                <a:gd name="T41" fmla="*/ 179 h 1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48" h="1035">
                  <a:moveTo>
                    <a:pt x="737" y="179"/>
                  </a:moveTo>
                  <a:cubicBezTo>
                    <a:pt x="787" y="209"/>
                    <a:pt x="837" y="231"/>
                    <a:pt x="892" y="203"/>
                  </a:cubicBezTo>
                  <a:cubicBezTo>
                    <a:pt x="1014" y="139"/>
                    <a:pt x="1067" y="184"/>
                    <a:pt x="1168" y="159"/>
                  </a:cubicBezTo>
                  <a:cubicBezTo>
                    <a:pt x="1249" y="139"/>
                    <a:pt x="1308" y="69"/>
                    <a:pt x="1348" y="0"/>
                  </a:cubicBezTo>
                  <a:cubicBezTo>
                    <a:pt x="1260" y="220"/>
                    <a:pt x="1178" y="204"/>
                    <a:pt x="1121" y="210"/>
                  </a:cubicBezTo>
                  <a:cubicBezTo>
                    <a:pt x="1094" y="213"/>
                    <a:pt x="1067" y="211"/>
                    <a:pt x="1040" y="211"/>
                  </a:cubicBezTo>
                  <a:cubicBezTo>
                    <a:pt x="966" y="211"/>
                    <a:pt x="908" y="242"/>
                    <a:pt x="866" y="305"/>
                  </a:cubicBezTo>
                  <a:cubicBezTo>
                    <a:pt x="803" y="388"/>
                    <a:pt x="881" y="449"/>
                    <a:pt x="658" y="611"/>
                  </a:cubicBezTo>
                  <a:cubicBezTo>
                    <a:pt x="563" y="702"/>
                    <a:pt x="482" y="759"/>
                    <a:pt x="487" y="892"/>
                  </a:cubicBezTo>
                  <a:cubicBezTo>
                    <a:pt x="488" y="926"/>
                    <a:pt x="494" y="962"/>
                    <a:pt x="550" y="1035"/>
                  </a:cubicBezTo>
                  <a:cubicBezTo>
                    <a:pt x="474" y="985"/>
                    <a:pt x="447" y="932"/>
                    <a:pt x="447" y="752"/>
                  </a:cubicBezTo>
                  <a:cubicBezTo>
                    <a:pt x="444" y="708"/>
                    <a:pt x="415" y="693"/>
                    <a:pt x="378" y="682"/>
                  </a:cubicBezTo>
                  <a:cubicBezTo>
                    <a:pt x="285" y="655"/>
                    <a:pt x="198" y="675"/>
                    <a:pt x="110" y="705"/>
                  </a:cubicBezTo>
                  <a:cubicBezTo>
                    <a:pt x="73" y="718"/>
                    <a:pt x="37" y="734"/>
                    <a:pt x="0" y="749"/>
                  </a:cubicBezTo>
                  <a:cubicBezTo>
                    <a:pt x="29" y="708"/>
                    <a:pt x="116" y="655"/>
                    <a:pt x="181" y="635"/>
                  </a:cubicBezTo>
                  <a:cubicBezTo>
                    <a:pt x="268" y="608"/>
                    <a:pt x="356" y="610"/>
                    <a:pt x="443" y="632"/>
                  </a:cubicBezTo>
                  <a:cubicBezTo>
                    <a:pt x="492" y="644"/>
                    <a:pt x="535" y="631"/>
                    <a:pt x="573" y="601"/>
                  </a:cubicBezTo>
                  <a:cubicBezTo>
                    <a:pt x="665" y="528"/>
                    <a:pt x="762" y="472"/>
                    <a:pt x="773" y="320"/>
                  </a:cubicBezTo>
                  <a:cubicBezTo>
                    <a:pt x="777" y="262"/>
                    <a:pt x="758" y="227"/>
                    <a:pt x="717" y="192"/>
                  </a:cubicBezTo>
                  <a:cubicBezTo>
                    <a:pt x="686" y="166"/>
                    <a:pt x="651" y="149"/>
                    <a:pt x="605" y="130"/>
                  </a:cubicBezTo>
                  <a:cubicBezTo>
                    <a:pt x="606" y="127"/>
                    <a:pt x="672" y="137"/>
                    <a:pt x="737" y="17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DDB7517-190F-DFD7-D201-CB95E3364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0788" y="3748088"/>
              <a:ext cx="69850" cy="26988"/>
            </a:xfrm>
            <a:custGeom>
              <a:avLst/>
              <a:gdLst>
                <a:gd name="T0" fmla="*/ 654 w 654"/>
                <a:gd name="T1" fmla="*/ 45 h 244"/>
                <a:gd name="T2" fmla="*/ 582 w 654"/>
                <a:gd name="T3" fmla="*/ 45 h 244"/>
                <a:gd name="T4" fmla="*/ 525 w 654"/>
                <a:gd name="T5" fmla="*/ 244 h 244"/>
                <a:gd name="T6" fmla="*/ 504 w 654"/>
                <a:gd name="T7" fmla="*/ 229 h 244"/>
                <a:gd name="T8" fmla="*/ 214 w 654"/>
                <a:gd name="T9" fmla="*/ 181 h 244"/>
                <a:gd name="T10" fmla="*/ 0 w 654"/>
                <a:gd name="T11" fmla="*/ 127 h 244"/>
                <a:gd name="T12" fmla="*/ 375 w 654"/>
                <a:gd name="T13" fmla="*/ 68 h 244"/>
                <a:gd name="T14" fmla="*/ 654 w 654"/>
                <a:gd name="T15" fmla="*/ 4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4" h="244">
                  <a:moveTo>
                    <a:pt x="654" y="45"/>
                  </a:moveTo>
                  <a:cubicBezTo>
                    <a:pt x="618" y="39"/>
                    <a:pt x="603" y="42"/>
                    <a:pt x="582" y="45"/>
                  </a:cubicBezTo>
                  <a:cubicBezTo>
                    <a:pt x="468" y="64"/>
                    <a:pt x="436" y="136"/>
                    <a:pt x="525" y="244"/>
                  </a:cubicBezTo>
                  <a:cubicBezTo>
                    <a:pt x="520" y="240"/>
                    <a:pt x="514" y="236"/>
                    <a:pt x="504" y="229"/>
                  </a:cubicBezTo>
                  <a:cubicBezTo>
                    <a:pt x="417" y="164"/>
                    <a:pt x="319" y="162"/>
                    <a:pt x="214" y="181"/>
                  </a:cubicBezTo>
                  <a:cubicBezTo>
                    <a:pt x="140" y="195"/>
                    <a:pt x="66" y="171"/>
                    <a:pt x="0" y="127"/>
                  </a:cubicBezTo>
                  <a:cubicBezTo>
                    <a:pt x="135" y="172"/>
                    <a:pt x="254" y="116"/>
                    <a:pt x="375" y="68"/>
                  </a:cubicBezTo>
                  <a:cubicBezTo>
                    <a:pt x="460" y="34"/>
                    <a:pt x="541" y="0"/>
                    <a:pt x="654" y="4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9FFB184A-08ED-E715-FD1C-5369CDD89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276" y="3392488"/>
              <a:ext cx="73025" cy="50800"/>
            </a:xfrm>
            <a:custGeom>
              <a:avLst/>
              <a:gdLst>
                <a:gd name="T0" fmla="*/ 675 w 675"/>
                <a:gd name="T1" fmla="*/ 81 h 475"/>
                <a:gd name="T2" fmla="*/ 384 w 675"/>
                <a:gd name="T3" fmla="*/ 475 h 475"/>
                <a:gd name="T4" fmla="*/ 0 w 675"/>
                <a:gd name="T5" fmla="*/ 380 h 475"/>
                <a:gd name="T6" fmla="*/ 231 w 675"/>
                <a:gd name="T7" fmla="*/ 311 h 475"/>
                <a:gd name="T8" fmla="*/ 300 w 675"/>
                <a:gd name="T9" fmla="*/ 0 h 475"/>
                <a:gd name="T10" fmla="*/ 294 w 675"/>
                <a:gd name="T11" fmla="*/ 255 h 475"/>
                <a:gd name="T12" fmla="*/ 438 w 675"/>
                <a:gd name="T13" fmla="*/ 237 h 475"/>
                <a:gd name="T14" fmla="*/ 675 w 675"/>
                <a:gd name="T15" fmla="*/ 8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5" h="475">
                  <a:moveTo>
                    <a:pt x="675" y="81"/>
                  </a:moveTo>
                  <a:cubicBezTo>
                    <a:pt x="566" y="142"/>
                    <a:pt x="485" y="213"/>
                    <a:pt x="384" y="475"/>
                  </a:cubicBezTo>
                  <a:cubicBezTo>
                    <a:pt x="397" y="339"/>
                    <a:pt x="149" y="334"/>
                    <a:pt x="0" y="380"/>
                  </a:cubicBezTo>
                  <a:cubicBezTo>
                    <a:pt x="83" y="320"/>
                    <a:pt x="185" y="310"/>
                    <a:pt x="231" y="311"/>
                  </a:cubicBezTo>
                  <a:cubicBezTo>
                    <a:pt x="198" y="195"/>
                    <a:pt x="211" y="90"/>
                    <a:pt x="300" y="0"/>
                  </a:cubicBezTo>
                  <a:cubicBezTo>
                    <a:pt x="250" y="105"/>
                    <a:pt x="259" y="210"/>
                    <a:pt x="294" y="255"/>
                  </a:cubicBezTo>
                  <a:cubicBezTo>
                    <a:pt x="336" y="310"/>
                    <a:pt x="397" y="294"/>
                    <a:pt x="438" y="237"/>
                  </a:cubicBezTo>
                  <a:cubicBezTo>
                    <a:pt x="478" y="183"/>
                    <a:pt x="563" y="102"/>
                    <a:pt x="675" y="8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520B12A3-EB40-3F48-C278-56A2C12F3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276" y="3551238"/>
              <a:ext cx="49213" cy="50800"/>
            </a:xfrm>
            <a:custGeom>
              <a:avLst/>
              <a:gdLst>
                <a:gd name="T0" fmla="*/ 275 w 457"/>
                <a:gd name="T1" fmla="*/ 194 h 470"/>
                <a:gd name="T2" fmla="*/ 237 w 457"/>
                <a:gd name="T3" fmla="*/ 0 h 470"/>
                <a:gd name="T4" fmla="*/ 457 w 457"/>
                <a:gd name="T5" fmla="*/ 224 h 470"/>
                <a:gd name="T6" fmla="*/ 0 w 457"/>
                <a:gd name="T7" fmla="*/ 470 h 470"/>
                <a:gd name="T8" fmla="*/ 117 w 457"/>
                <a:gd name="T9" fmla="*/ 306 h 470"/>
                <a:gd name="T10" fmla="*/ 275 w 457"/>
                <a:gd name="T11" fmla="*/ 19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7" h="470">
                  <a:moveTo>
                    <a:pt x="275" y="194"/>
                  </a:moveTo>
                  <a:cubicBezTo>
                    <a:pt x="224" y="137"/>
                    <a:pt x="225" y="71"/>
                    <a:pt x="237" y="0"/>
                  </a:cubicBezTo>
                  <a:cubicBezTo>
                    <a:pt x="282" y="99"/>
                    <a:pt x="354" y="170"/>
                    <a:pt x="457" y="224"/>
                  </a:cubicBezTo>
                  <a:cubicBezTo>
                    <a:pt x="276" y="256"/>
                    <a:pt x="131" y="336"/>
                    <a:pt x="0" y="470"/>
                  </a:cubicBezTo>
                  <a:cubicBezTo>
                    <a:pt x="26" y="394"/>
                    <a:pt x="68" y="346"/>
                    <a:pt x="117" y="306"/>
                  </a:cubicBezTo>
                  <a:cubicBezTo>
                    <a:pt x="165" y="267"/>
                    <a:pt x="218" y="234"/>
                    <a:pt x="275" y="19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697AE5A-64AC-E822-610A-DCE5E0DC1B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9301" y="3367088"/>
              <a:ext cx="725488" cy="630238"/>
            </a:xfrm>
            <a:custGeom>
              <a:avLst/>
              <a:gdLst>
                <a:gd name="T0" fmla="*/ 2730 w 6756"/>
                <a:gd name="T1" fmla="*/ 31 h 5876"/>
                <a:gd name="T2" fmla="*/ 187 w 6756"/>
                <a:gd name="T3" fmla="*/ 3106 h 5876"/>
                <a:gd name="T4" fmla="*/ 3190 w 6756"/>
                <a:gd name="T5" fmla="*/ 4688 h 5876"/>
                <a:gd name="T6" fmla="*/ 4556 w 6756"/>
                <a:gd name="T7" fmla="*/ 5372 h 5876"/>
                <a:gd name="T8" fmla="*/ 6079 w 6756"/>
                <a:gd name="T9" fmla="*/ 4382 h 5876"/>
                <a:gd name="T10" fmla="*/ 6624 w 6756"/>
                <a:gd name="T11" fmla="*/ 3001 h 5876"/>
                <a:gd name="T12" fmla="*/ 248 w 6756"/>
                <a:gd name="T13" fmla="*/ 1642 h 5876"/>
                <a:gd name="T14" fmla="*/ 1631 w 6756"/>
                <a:gd name="T15" fmla="*/ 369 h 5876"/>
                <a:gd name="T16" fmla="*/ 959 w 6756"/>
                <a:gd name="T17" fmla="*/ 1241 h 5876"/>
                <a:gd name="T18" fmla="*/ 248 w 6756"/>
                <a:gd name="T19" fmla="*/ 1642 h 5876"/>
                <a:gd name="T20" fmla="*/ 148 w 6756"/>
                <a:gd name="T21" fmla="*/ 2510 h 5876"/>
                <a:gd name="T22" fmla="*/ 1362 w 6756"/>
                <a:gd name="T23" fmla="*/ 3543 h 5876"/>
                <a:gd name="T24" fmla="*/ 1362 w 6756"/>
                <a:gd name="T25" fmla="*/ 3543 h 5876"/>
                <a:gd name="T26" fmla="*/ 193 w 6756"/>
                <a:gd name="T27" fmla="*/ 2481 h 5876"/>
                <a:gd name="T28" fmla="*/ 1188 w 6756"/>
                <a:gd name="T29" fmla="*/ 1626 h 5876"/>
                <a:gd name="T30" fmla="*/ 1306 w 6756"/>
                <a:gd name="T31" fmla="*/ 1387 h 5876"/>
                <a:gd name="T32" fmla="*/ 1900 w 6756"/>
                <a:gd name="T33" fmla="*/ 575 h 5876"/>
                <a:gd name="T34" fmla="*/ 1562 w 6756"/>
                <a:gd name="T35" fmla="*/ 1916 h 5876"/>
                <a:gd name="T36" fmla="*/ 773 w 6756"/>
                <a:gd name="T37" fmla="*/ 2603 h 5876"/>
                <a:gd name="T38" fmla="*/ 1561 w 6756"/>
                <a:gd name="T39" fmla="*/ 1994 h 5876"/>
                <a:gd name="T40" fmla="*/ 2474 w 6756"/>
                <a:gd name="T41" fmla="*/ 1321 h 5876"/>
                <a:gd name="T42" fmla="*/ 2469 w 6756"/>
                <a:gd name="T43" fmla="*/ 1228 h 5876"/>
                <a:gd name="T44" fmla="*/ 1706 w 6756"/>
                <a:gd name="T45" fmla="*/ 499 h 5876"/>
                <a:gd name="T46" fmla="*/ 2420 w 6756"/>
                <a:gd name="T47" fmla="*/ 345 h 5876"/>
                <a:gd name="T48" fmla="*/ 3784 w 6756"/>
                <a:gd name="T49" fmla="*/ 249 h 5876"/>
                <a:gd name="T50" fmla="*/ 4180 w 6756"/>
                <a:gd name="T51" fmla="*/ 453 h 5876"/>
                <a:gd name="T52" fmla="*/ 2876 w 6756"/>
                <a:gd name="T53" fmla="*/ 1862 h 5876"/>
                <a:gd name="T54" fmla="*/ 2161 w 6756"/>
                <a:gd name="T55" fmla="*/ 2578 h 5876"/>
                <a:gd name="T56" fmla="*/ 1818 w 6756"/>
                <a:gd name="T57" fmla="*/ 3004 h 5876"/>
                <a:gd name="T58" fmla="*/ 1890 w 6756"/>
                <a:gd name="T59" fmla="*/ 4240 h 5876"/>
                <a:gd name="T60" fmla="*/ 2633 w 6756"/>
                <a:gd name="T61" fmla="*/ 3290 h 5876"/>
                <a:gd name="T62" fmla="*/ 2960 w 6756"/>
                <a:gd name="T63" fmla="*/ 3847 h 5876"/>
                <a:gd name="T64" fmla="*/ 2984 w 6756"/>
                <a:gd name="T65" fmla="*/ 2772 h 5876"/>
                <a:gd name="T66" fmla="*/ 4418 w 6756"/>
                <a:gd name="T67" fmla="*/ 2192 h 5876"/>
                <a:gd name="T68" fmla="*/ 3131 w 6756"/>
                <a:gd name="T69" fmla="*/ 2532 h 5876"/>
                <a:gd name="T70" fmla="*/ 3729 w 6756"/>
                <a:gd name="T71" fmla="*/ 1044 h 5876"/>
                <a:gd name="T72" fmla="*/ 4766 w 6756"/>
                <a:gd name="T73" fmla="*/ 570 h 5876"/>
                <a:gd name="T74" fmla="*/ 5537 w 6756"/>
                <a:gd name="T75" fmla="*/ 1019 h 5876"/>
                <a:gd name="T76" fmla="*/ 5006 w 6756"/>
                <a:gd name="T77" fmla="*/ 2466 h 5876"/>
                <a:gd name="T78" fmla="*/ 4541 w 6756"/>
                <a:gd name="T79" fmla="*/ 3330 h 5876"/>
                <a:gd name="T80" fmla="*/ 4635 w 6756"/>
                <a:gd name="T81" fmla="*/ 4052 h 5876"/>
                <a:gd name="T82" fmla="*/ 3333 w 6756"/>
                <a:gd name="T83" fmla="*/ 3804 h 5876"/>
                <a:gd name="T84" fmla="*/ 2813 w 6756"/>
                <a:gd name="T85" fmla="*/ 4138 h 5876"/>
                <a:gd name="T86" fmla="*/ 3649 w 6756"/>
                <a:gd name="T87" fmla="*/ 4326 h 5876"/>
                <a:gd name="T88" fmla="*/ 3873 w 6756"/>
                <a:gd name="T89" fmla="*/ 4719 h 5876"/>
                <a:gd name="T90" fmla="*/ 3805 w 6756"/>
                <a:gd name="T91" fmla="*/ 4001 h 5876"/>
                <a:gd name="T92" fmla="*/ 4586 w 6756"/>
                <a:gd name="T93" fmla="*/ 5681 h 5876"/>
                <a:gd name="T94" fmla="*/ 3545 w 6756"/>
                <a:gd name="T95" fmla="*/ 4522 h 5876"/>
                <a:gd name="T96" fmla="*/ 4566 w 6756"/>
                <a:gd name="T97" fmla="*/ 5024 h 5876"/>
                <a:gd name="T98" fmla="*/ 4657 w 6756"/>
                <a:gd name="T99" fmla="*/ 4967 h 5876"/>
                <a:gd name="T100" fmla="*/ 5308 w 6756"/>
                <a:gd name="T101" fmla="*/ 4869 h 5876"/>
                <a:gd name="T102" fmla="*/ 5707 w 6756"/>
                <a:gd name="T103" fmla="*/ 4414 h 5876"/>
                <a:gd name="T104" fmla="*/ 4827 w 6756"/>
                <a:gd name="T105" fmla="*/ 4250 h 5876"/>
                <a:gd name="T106" fmla="*/ 6255 w 6756"/>
                <a:gd name="T107" fmla="*/ 3874 h 5876"/>
                <a:gd name="T108" fmla="*/ 6265 w 6756"/>
                <a:gd name="T109" fmla="*/ 3920 h 5876"/>
                <a:gd name="T110" fmla="*/ 6144 w 6756"/>
                <a:gd name="T111" fmla="*/ 3523 h 5876"/>
                <a:gd name="T112" fmla="*/ 4932 w 6756"/>
                <a:gd name="T113" fmla="*/ 3211 h 5876"/>
                <a:gd name="T114" fmla="*/ 5588 w 6756"/>
                <a:gd name="T115" fmla="*/ 2983 h 5876"/>
                <a:gd name="T116" fmla="*/ 5468 w 6756"/>
                <a:gd name="T117" fmla="*/ 2662 h 5876"/>
                <a:gd name="T118" fmla="*/ 5919 w 6756"/>
                <a:gd name="T119" fmla="*/ 1939 h 5876"/>
                <a:gd name="T120" fmla="*/ 5556 w 6756"/>
                <a:gd name="T121" fmla="*/ 1855 h 5876"/>
                <a:gd name="T122" fmla="*/ 6233 w 6756"/>
                <a:gd name="T123" fmla="*/ 2510 h 5876"/>
                <a:gd name="T124" fmla="*/ 6649 w 6756"/>
                <a:gd name="T125" fmla="*/ 3312 h 5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56" h="5876">
                  <a:moveTo>
                    <a:pt x="6726" y="3010"/>
                  </a:moveTo>
                  <a:cubicBezTo>
                    <a:pt x="6695" y="2727"/>
                    <a:pt x="6613" y="2460"/>
                    <a:pt x="6507" y="2198"/>
                  </a:cubicBezTo>
                  <a:cubicBezTo>
                    <a:pt x="6402" y="1938"/>
                    <a:pt x="6250" y="1734"/>
                    <a:pt x="6103" y="1509"/>
                  </a:cubicBezTo>
                  <a:cubicBezTo>
                    <a:pt x="5877" y="1160"/>
                    <a:pt x="5570" y="886"/>
                    <a:pt x="5250" y="632"/>
                  </a:cubicBezTo>
                  <a:cubicBezTo>
                    <a:pt x="5012" y="442"/>
                    <a:pt x="4758" y="302"/>
                    <a:pt x="4478" y="202"/>
                  </a:cubicBezTo>
                  <a:cubicBezTo>
                    <a:pt x="4274" y="130"/>
                    <a:pt x="4083" y="88"/>
                    <a:pt x="3860" y="55"/>
                  </a:cubicBezTo>
                  <a:cubicBezTo>
                    <a:pt x="3640" y="23"/>
                    <a:pt x="3427" y="0"/>
                    <a:pt x="3211" y="5"/>
                  </a:cubicBezTo>
                  <a:cubicBezTo>
                    <a:pt x="3038" y="8"/>
                    <a:pt x="2884" y="16"/>
                    <a:pt x="2730" y="31"/>
                  </a:cubicBezTo>
                  <a:cubicBezTo>
                    <a:pt x="2570" y="46"/>
                    <a:pt x="2409" y="66"/>
                    <a:pt x="2251" y="98"/>
                  </a:cubicBezTo>
                  <a:cubicBezTo>
                    <a:pt x="2075" y="133"/>
                    <a:pt x="1902" y="190"/>
                    <a:pt x="1730" y="244"/>
                  </a:cubicBezTo>
                  <a:cubicBezTo>
                    <a:pt x="1479" y="323"/>
                    <a:pt x="1227" y="454"/>
                    <a:pt x="995" y="616"/>
                  </a:cubicBezTo>
                  <a:cubicBezTo>
                    <a:pt x="704" y="818"/>
                    <a:pt x="474" y="1069"/>
                    <a:pt x="284" y="1359"/>
                  </a:cubicBezTo>
                  <a:cubicBezTo>
                    <a:pt x="165" y="1540"/>
                    <a:pt x="105" y="1744"/>
                    <a:pt x="56" y="1952"/>
                  </a:cubicBezTo>
                  <a:cubicBezTo>
                    <a:pt x="38" y="2028"/>
                    <a:pt x="23" y="2106"/>
                    <a:pt x="15" y="2184"/>
                  </a:cubicBezTo>
                  <a:cubicBezTo>
                    <a:pt x="0" y="2333"/>
                    <a:pt x="19" y="2481"/>
                    <a:pt x="49" y="2627"/>
                  </a:cubicBezTo>
                  <a:cubicBezTo>
                    <a:pt x="84" y="2790"/>
                    <a:pt x="102" y="2958"/>
                    <a:pt x="187" y="3106"/>
                  </a:cubicBezTo>
                  <a:cubicBezTo>
                    <a:pt x="274" y="3257"/>
                    <a:pt x="378" y="3394"/>
                    <a:pt x="535" y="3471"/>
                  </a:cubicBezTo>
                  <a:cubicBezTo>
                    <a:pt x="785" y="3593"/>
                    <a:pt x="1031" y="3643"/>
                    <a:pt x="1310" y="3658"/>
                  </a:cubicBezTo>
                  <a:cubicBezTo>
                    <a:pt x="1401" y="3663"/>
                    <a:pt x="1429" y="3682"/>
                    <a:pt x="1462" y="3754"/>
                  </a:cubicBezTo>
                  <a:cubicBezTo>
                    <a:pt x="1490" y="3814"/>
                    <a:pt x="1505" y="3885"/>
                    <a:pt x="1497" y="3990"/>
                  </a:cubicBezTo>
                  <a:cubicBezTo>
                    <a:pt x="1481" y="4192"/>
                    <a:pt x="1564" y="4347"/>
                    <a:pt x="1735" y="4480"/>
                  </a:cubicBezTo>
                  <a:cubicBezTo>
                    <a:pt x="1836" y="4559"/>
                    <a:pt x="1968" y="4612"/>
                    <a:pt x="2087" y="4653"/>
                  </a:cubicBezTo>
                  <a:cubicBezTo>
                    <a:pt x="2430" y="4773"/>
                    <a:pt x="2774" y="4776"/>
                    <a:pt x="3117" y="4658"/>
                  </a:cubicBezTo>
                  <a:cubicBezTo>
                    <a:pt x="3155" y="4646"/>
                    <a:pt x="3171" y="4655"/>
                    <a:pt x="3190" y="4688"/>
                  </a:cubicBezTo>
                  <a:cubicBezTo>
                    <a:pt x="3255" y="4798"/>
                    <a:pt x="3346" y="4878"/>
                    <a:pt x="3463" y="4928"/>
                  </a:cubicBezTo>
                  <a:cubicBezTo>
                    <a:pt x="3500" y="4944"/>
                    <a:pt x="3536" y="4963"/>
                    <a:pt x="3568" y="4988"/>
                  </a:cubicBezTo>
                  <a:cubicBezTo>
                    <a:pt x="3607" y="5018"/>
                    <a:pt x="3642" y="5053"/>
                    <a:pt x="3678" y="5088"/>
                  </a:cubicBezTo>
                  <a:cubicBezTo>
                    <a:pt x="3908" y="5310"/>
                    <a:pt x="4131" y="5571"/>
                    <a:pt x="4331" y="5834"/>
                  </a:cubicBezTo>
                  <a:cubicBezTo>
                    <a:pt x="4363" y="5876"/>
                    <a:pt x="4411" y="5874"/>
                    <a:pt x="4433" y="5867"/>
                  </a:cubicBezTo>
                  <a:cubicBezTo>
                    <a:pt x="4526" y="5840"/>
                    <a:pt x="4542" y="5830"/>
                    <a:pt x="4619" y="5778"/>
                  </a:cubicBezTo>
                  <a:cubicBezTo>
                    <a:pt x="4702" y="5722"/>
                    <a:pt x="4717" y="5680"/>
                    <a:pt x="4675" y="5590"/>
                  </a:cubicBezTo>
                  <a:cubicBezTo>
                    <a:pt x="4640" y="5515"/>
                    <a:pt x="4593" y="5446"/>
                    <a:pt x="4556" y="5372"/>
                  </a:cubicBezTo>
                  <a:cubicBezTo>
                    <a:pt x="4524" y="5308"/>
                    <a:pt x="4494" y="5241"/>
                    <a:pt x="4471" y="5173"/>
                  </a:cubicBezTo>
                  <a:cubicBezTo>
                    <a:pt x="4453" y="5117"/>
                    <a:pt x="4465" y="5104"/>
                    <a:pt x="4523" y="5098"/>
                  </a:cubicBezTo>
                  <a:cubicBezTo>
                    <a:pt x="4675" y="5083"/>
                    <a:pt x="4828" y="5069"/>
                    <a:pt x="4980" y="5055"/>
                  </a:cubicBezTo>
                  <a:cubicBezTo>
                    <a:pt x="5124" y="5041"/>
                    <a:pt x="5268" y="5027"/>
                    <a:pt x="5405" y="4972"/>
                  </a:cubicBezTo>
                  <a:cubicBezTo>
                    <a:pt x="5520" y="4926"/>
                    <a:pt x="5615" y="4854"/>
                    <a:pt x="5686" y="4748"/>
                  </a:cubicBezTo>
                  <a:cubicBezTo>
                    <a:pt x="5748" y="4655"/>
                    <a:pt x="5777" y="4549"/>
                    <a:pt x="5808" y="4443"/>
                  </a:cubicBezTo>
                  <a:cubicBezTo>
                    <a:pt x="5816" y="4413"/>
                    <a:pt x="5831" y="4404"/>
                    <a:pt x="5861" y="4402"/>
                  </a:cubicBezTo>
                  <a:cubicBezTo>
                    <a:pt x="5933" y="4398"/>
                    <a:pt x="6007" y="4395"/>
                    <a:pt x="6079" y="4382"/>
                  </a:cubicBezTo>
                  <a:cubicBezTo>
                    <a:pt x="6184" y="4364"/>
                    <a:pt x="6282" y="4326"/>
                    <a:pt x="6353" y="4236"/>
                  </a:cubicBezTo>
                  <a:cubicBezTo>
                    <a:pt x="6373" y="4211"/>
                    <a:pt x="6394" y="4186"/>
                    <a:pt x="6415" y="4161"/>
                  </a:cubicBezTo>
                  <a:cubicBezTo>
                    <a:pt x="6500" y="4060"/>
                    <a:pt x="6570" y="3950"/>
                    <a:pt x="6617" y="3826"/>
                  </a:cubicBezTo>
                  <a:cubicBezTo>
                    <a:pt x="6719" y="3563"/>
                    <a:pt x="6756" y="3292"/>
                    <a:pt x="6726" y="3010"/>
                  </a:cubicBezTo>
                  <a:close/>
                  <a:moveTo>
                    <a:pt x="6500" y="2434"/>
                  </a:moveTo>
                  <a:cubicBezTo>
                    <a:pt x="6514" y="2457"/>
                    <a:pt x="6528" y="2491"/>
                    <a:pt x="6540" y="2526"/>
                  </a:cubicBezTo>
                  <a:cubicBezTo>
                    <a:pt x="6585" y="2661"/>
                    <a:pt x="6595" y="2716"/>
                    <a:pt x="6617" y="2912"/>
                  </a:cubicBezTo>
                  <a:cubicBezTo>
                    <a:pt x="6619" y="2931"/>
                    <a:pt x="6628" y="2981"/>
                    <a:pt x="6624" y="3001"/>
                  </a:cubicBezTo>
                  <a:cubicBezTo>
                    <a:pt x="6613" y="3047"/>
                    <a:pt x="6545" y="3045"/>
                    <a:pt x="6503" y="3025"/>
                  </a:cubicBezTo>
                  <a:cubicBezTo>
                    <a:pt x="6407" y="2980"/>
                    <a:pt x="6335" y="3013"/>
                    <a:pt x="6305" y="2950"/>
                  </a:cubicBezTo>
                  <a:cubicBezTo>
                    <a:pt x="6277" y="2892"/>
                    <a:pt x="6346" y="2833"/>
                    <a:pt x="6359" y="2775"/>
                  </a:cubicBezTo>
                  <a:cubicBezTo>
                    <a:pt x="6377" y="2696"/>
                    <a:pt x="6356" y="2622"/>
                    <a:pt x="6311" y="2556"/>
                  </a:cubicBezTo>
                  <a:cubicBezTo>
                    <a:pt x="6293" y="2531"/>
                    <a:pt x="6299" y="2516"/>
                    <a:pt x="6324" y="2494"/>
                  </a:cubicBezTo>
                  <a:cubicBezTo>
                    <a:pt x="6347" y="2475"/>
                    <a:pt x="6355" y="2448"/>
                    <a:pt x="6378" y="2428"/>
                  </a:cubicBezTo>
                  <a:cubicBezTo>
                    <a:pt x="6416" y="2395"/>
                    <a:pt x="6475" y="2390"/>
                    <a:pt x="6500" y="2434"/>
                  </a:cubicBezTo>
                  <a:close/>
                  <a:moveTo>
                    <a:pt x="248" y="1642"/>
                  </a:moveTo>
                  <a:cubicBezTo>
                    <a:pt x="322" y="1447"/>
                    <a:pt x="386" y="1356"/>
                    <a:pt x="512" y="1228"/>
                  </a:cubicBezTo>
                  <a:cubicBezTo>
                    <a:pt x="566" y="1172"/>
                    <a:pt x="696" y="1144"/>
                    <a:pt x="732" y="1134"/>
                  </a:cubicBezTo>
                  <a:cubicBezTo>
                    <a:pt x="760" y="1125"/>
                    <a:pt x="798" y="1115"/>
                    <a:pt x="818" y="1073"/>
                  </a:cubicBezTo>
                  <a:cubicBezTo>
                    <a:pt x="865" y="976"/>
                    <a:pt x="968" y="932"/>
                    <a:pt x="1125" y="895"/>
                  </a:cubicBezTo>
                  <a:cubicBezTo>
                    <a:pt x="1013" y="881"/>
                    <a:pt x="899" y="915"/>
                    <a:pt x="827" y="980"/>
                  </a:cubicBezTo>
                  <a:cubicBezTo>
                    <a:pt x="791" y="1012"/>
                    <a:pt x="764" y="1083"/>
                    <a:pt x="700" y="1093"/>
                  </a:cubicBezTo>
                  <a:cubicBezTo>
                    <a:pt x="676" y="1097"/>
                    <a:pt x="610" y="1112"/>
                    <a:pt x="625" y="1092"/>
                  </a:cubicBezTo>
                  <a:cubicBezTo>
                    <a:pt x="889" y="717"/>
                    <a:pt x="1448" y="409"/>
                    <a:pt x="1631" y="369"/>
                  </a:cubicBezTo>
                  <a:cubicBezTo>
                    <a:pt x="1684" y="357"/>
                    <a:pt x="1689" y="379"/>
                    <a:pt x="1676" y="411"/>
                  </a:cubicBezTo>
                  <a:cubicBezTo>
                    <a:pt x="1641" y="498"/>
                    <a:pt x="1677" y="537"/>
                    <a:pt x="1520" y="647"/>
                  </a:cubicBezTo>
                  <a:cubicBezTo>
                    <a:pt x="1484" y="672"/>
                    <a:pt x="1461" y="672"/>
                    <a:pt x="1398" y="666"/>
                  </a:cubicBezTo>
                  <a:cubicBezTo>
                    <a:pt x="1501" y="695"/>
                    <a:pt x="1478" y="858"/>
                    <a:pt x="1374" y="947"/>
                  </a:cubicBezTo>
                  <a:cubicBezTo>
                    <a:pt x="1313" y="999"/>
                    <a:pt x="1244" y="1040"/>
                    <a:pt x="1184" y="1152"/>
                  </a:cubicBezTo>
                  <a:cubicBezTo>
                    <a:pt x="1146" y="1224"/>
                    <a:pt x="1134" y="1215"/>
                    <a:pt x="1064" y="1203"/>
                  </a:cubicBezTo>
                  <a:cubicBezTo>
                    <a:pt x="969" y="1187"/>
                    <a:pt x="866" y="1201"/>
                    <a:pt x="767" y="1277"/>
                  </a:cubicBezTo>
                  <a:cubicBezTo>
                    <a:pt x="851" y="1248"/>
                    <a:pt x="897" y="1242"/>
                    <a:pt x="959" y="1241"/>
                  </a:cubicBezTo>
                  <a:cubicBezTo>
                    <a:pt x="1046" y="1240"/>
                    <a:pt x="1118" y="1284"/>
                    <a:pt x="1169" y="1355"/>
                  </a:cubicBezTo>
                  <a:cubicBezTo>
                    <a:pt x="1216" y="1421"/>
                    <a:pt x="1204" y="1498"/>
                    <a:pt x="1146" y="1536"/>
                  </a:cubicBezTo>
                  <a:cubicBezTo>
                    <a:pt x="1114" y="1557"/>
                    <a:pt x="1085" y="1556"/>
                    <a:pt x="1056" y="1534"/>
                  </a:cubicBezTo>
                  <a:cubicBezTo>
                    <a:pt x="1045" y="1526"/>
                    <a:pt x="1034" y="1517"/>
                    <a:pt x="1024" y="1507"/>
                  </a:cubicBezTo>
                  <a:cubicBezTo>
                    <a:pt x="923" y="1407"/>
                    <a:pt x="845" y="1416"/>
                    <a:pt x="745" y="1457"/>
                  </a:cubicBezTo>
                  <a:cubicBezTo>
                    <a:pt x="611" y="1513"/>
                    <a:pt x="535" y="1569"/>
                    <a:pt x="430" y="1684"/>
                  </a:cubicBezTo>
                  <a:cubicBezTo>
                    <a:pt x="409" y="1708"/>
                    <a:pt x="387" y="1716"/>
                    <a:pt x="350" y="1714"/>
                  </a:cubicBezTo>
                  <a:cubicBezTo>
                    <a:pt x="316" y="1712"/>
                    <a:pt x="233" y="1678"/>
                    <a:pt x="248" y="1642"/>
                  </a:cubicBezTo>
                  <a:close/>
                  <a:moveTo>
                    <a:pt x="148" y="2510"/>
                  </a:moveTo>
                  <a:cubicBezTo>
                    <a:pt x="146" y="2529"/>
                    <a:pt x="137" y="2558"/>
                    <a:pt x="133" y="2551"/>
                  </a:cubicBezTo>
                  <a:cubicBezTo>
                    <a:pt x="82" y="2460"/>
                    <a:pt x="94" y="2315"/>
                    <a:pt x="96" y="2205"/>
                  </a:cubicBezTo>
                  <a:cubicBezTo>
                    <a:pt x="98" y="2056"/>
                    <a:pt x="142" y="1916"/>
                    <a:pt x="192" y="1779"/>
                  </a:cubicBezTo>
                  <a:cubicBezTo>
                    <a:pt x="202" y="1753"/>
                    <a:pt x="217" y="1755"/>
                    <a:pt x="242" y="1756"/>
                  </a:cubicBezTo>
                  <a:cubicBezTo>
                    <a:pt x="284" y="1759"/>
                    <a:pt x="332" y="1740"/>
                    <a:pt x="332" y="1769"/>
                  </a:cubicBezTo>
                  <a:cubicBezTo>
                    <a:pt x="332" y="1817"/>
                    <a:pt x="294" y="1893"/>
                    <a:pt x="263" y="1981"/>
                  </a:cubicBezTo>
                  <a:cubicBezTo>
                    <a:pt x="195" y="2176"/>
                    <a:pt x="175" y="2230"/>
                    <a:pt x="148" y="2510"/>
                  </a:cubicBezTo>
                  <a:close/>
                  <a:moveTo>
                    <a:pt x="593" y="3393"/>
                  </a:moveTo>
                  <a:cubicBezTo>
                    <a:pt x="518" y="3372"/>
                    <a:pt x="443" y="3299"/>
                    <a:pt x="383" y="3247"/>
                  </a:cubicBezTo>
                  <a:cubicBezTo>
                    <a:pt x="338" y="3208"/>
                    <a:pt x="261" y="3119"/>
                    <a:pt x="302" y="3129"/>
                  </a:cubicBezTo>
                  <a:cubicBezTo>
                    <a:pt x="407" y="3154"/>
                    <a:pt x="535" y="3134"/>
                    <a:pt x="643" y="3146"/>
                  </a:cubicBezTo>
                  <a:cubicBezTo>
                    <a:pt x="741" y="3156"/>
                    <a:pt x="857" y="3223"/>
                    <a:pt x="875" y="3283"/>
                  </a:cubicBezTo>
                  <a:cubicBezTo>
                    <a:pt x="881" y="3305"/>
                    <a:pt x="806" y="3317"/>
                    <a:pt x="779" y="3330"/>
                  </a:cubicBezTo>
                  <a:cubicBezTo>
                    <a:pt x="705" y="3365"/>
                    <a:pt x="674" y="3415"/>
                    <a:pt x="593" y="3393"/>
                  </a:cubicBezTo>
                  <a:close/>
                  <a:moveTo>
                    <a:pt x="1362" y="3543"/>
                  </a:moveTo>
                  <a:cubicBezTo>
                    <a:pt x="1317" y="3569"/>
                    <a:pt x="1262" y="3566"/>
                    <a:pt x="1184" y="3559"/>
                  </a:cubicBezTo>
                  <a:cubicBezTo>
                    <a:pt x="1077" y="3549"/>
                    <a:pt x="925" y="3495"/>
                    <a:pt x="827" y="3461"/>
                  </a:cubicBezTo>
                  <a:cubicBezTo>
                    <a:pt x="771" y="3442"/>
                    <a:pt x="787" y="3391"/>
                    <a:pt x="833" y="3355"/>
                  </a:cubicBezTo>
                  <a:cubicBezTo>
                    <a:pt x="873" y="3325"/>
                    <a:pt x="910" y="3306"/>
                    <a:pt x="962" y="3339"/>
                  </a:cubicBezTo>
                  <a:cubicBezTo>
                    <a:pt x="1035" y="3386"/>
                    <a:pt x="1121" y="3389"/>
                    <a:pt x="1206" y="3389"/>
                  </a:cubicBezTo>
                  <a:cubicBezTo>
                    <a:pt x="1249" y="3389"/>
                    <a:pt x="1293" y="3393"/>
                    <a:pt x="1336" y="3396"/>
                  </a:cubicBezTo>
                  <a:cubicBezTo>
                    <a:pt x="1378" y="3398"/>
                    <a:pt x="1467" y="3398"/>
                    <a:pt x="1435" y="3439"/>
                  </a:cubicBezTo>
                  <a:cubicBezTo>
                    <a:pt x="1407" y="3475"/>
                    <a:pt x="1398" y="3524"/>
                    <a:pt x="1362" y="3543"/>
                  </a:cubicBezTo>
                  <a:close/>
                  <a:moveTo>
                    <a:pt x="1328" y="3328"/>
                  </a:moveTo>
                  <a:cubicBezTo>
                    <a:pt x="1242" y="3319"/>
                    <a:pt x="1141" y="3309"/>
                    <a:pt x="1059" y="3280"/>
                  </a:cubicBezTo>
                  <a:cubicBezTo>
                    <a:pt x="970" y="3248"/>
                    <a:pt x="919" y="3193"/>
                    <a:pt x="815" y="3148"/>
                  </a:cubicBezTo>
                  <a:cubicBezTo>
                    <a:pt x="716" y="3105"/>
                    <a:pt x="650" y="3022"/>
                    <a:pt x="659" y="2896"/>
                  </a:cubicBezTo>
                  <a:cubicBezTo>
                    <a:pt x="649" y="2921"/>
                    <a:pt x="637" y="2944"/>
                    <a:pt x="628" y="2969"/>
                  </a:cubicBezTo>
                  <a:cubicBezTo>
                    <a:pt x="595" y="3071"/>
                    <a:pt x="531" y="3093"/>
                    <a:pt x="430" y="3089"/>
                  </a:cubicBezTo>
                  <a:cubicBezTo>
                    <a:pt x="336" y="3085"/>
                    <a:pt x="247" y="3027"/>
                    <a:pt x="221" y="2910"/>
                  </a:cubicBezTo>
                  <a:cubicBezTo>
                    <a:pt x="189" y="2768"/>
                    <a:pt x="176" y="2626"/>
                    <a:pt x="193" y="2481"/>
                  </a:cubicBezTo>
                  <a:cubicBezTo>
                    <a:pt x="198" y="2434"/>
                    <a:pt x="217" y="2399"/>
                    <a:pt x="265" y="2385"/>
                  </a:cubicBezTo>
                  <a:cubicBezTo>
                    <a:pt x="236" y="2313"/>
                    <a:pt x="242" y="2242"/>
                    <a:pt x="257" y="2172"/>
                  </a:cubicBezTo>
                  <a:cubicBezTo>
                    <a:pt x="284" y="2047"/>
                    <a:pt x="317" y="1920"/>
                    <a:pt x="394" y="1818"/>
                  </a:cubicBezTo>
                  <a:cubicBezTo>
                    <a:pt x="458" y="1733"/>
                    <a:pt x="544" y="1644"/>
                    <a:pt x="603" y="1599"/>
                  </a:cubicBezTo>
                  <a:cubicBezTo>
                    <a:pt x="655" y="1560"/>
                    <a:pt x="716" y="1519"/>
                    <a:pt x="789" y="1490"/>
                  </a:cubicBezTo>
                  <a:cubicBezTo>
                    <a:pt x="859" y="1462"/>
                    <a:pt x="908" y="1464"/>
                    <a:pt x="963" y="1515"/>
                  </a:cubicBezTo>
                  <a:cubicBezTo>
                    <a:pt x="981" y="1531"/>
                    <a:pt x="997" y="1549"/>
                    <a:pt x="1013" y="1567"/>
                  </a:cubicBezTo>
                  <a:cubicBezTo>
                    <a:pt x="1120" y="1685"/>
                    <a:pt x="1157" y="1596"/>
                    <a:pt x="1188" y="1626"/>
                  </a:cubicBezTo>
                  <a:cubicBezTo>
                    <a:pt x="1220" y="1656"/>
                    <a:pt x="1195" y="1770"/>
                    <a:pt x="1127" y="1845"/>
                  </a:cubicBezTo>
                  <a:cubicBezTo>
                    <a:pt x="1225" y="1780"/>
                    <a:pt x="1251" y="1707"/>
                    <a:pt x="1256" y="1642"/>
                  </a:cubicBezTo>
                  <a:cubicBezTo>
                    <a:pt x="1269" y="1474"/>
                    <a:pt x="1382" y="1439"/>
                    <a:pt x="1470" y="1423"/>
                  </a:cubicBezTo>
                  <a:cubicBezTo>
                    <a:pt x="1542" y="1409"/>
                    <a:pt x="1613" y="1447"/>
                    <a:pt x="1680" y="1476"/>
                  </a:cubicBezTo>
                  <a:cubicBezTo>
                    <a:pt x="1766" y="1514"/>
                    <a:pt x="1858" y="1518"/>
                    <a:pt x="1955" y="1476"/>
                  </a:cubicBezTo>
                  <a:cubicBezTo>
                    <a:pt x="1836" y="1493"/>
                    <a:pt x="1760" y="1474"/>
                    <a:pt x="1685" y="1421"/>
                  </a:cubicBezTo>
                  <a:cubicBezTo>
                    <a:pt x="1584" y="1350"/>
                    <a:pt x="1486" y="1334"/>
                    <a:pt x="1365" y="1368"/>
                  </a:cubicBezTo>
                  <a:cubicBezTo>
                    <a:pt x="1346" y="1373"/>
                    <a:pt x="1325" y="1382"/>
                    <a:pt x="1306" y="1387"/>
                  </a:cubicBezTo>
                  <a:cubicBezTo>
                    <a:pt x="1262" y="1400"/>
                    <a:pt x="1235" y="1401"/>
                    <a:pt x="1224" y="1355"/>
                  </a:cubicBezTo>
                  <a:cubicBezTo>
                    <a:pt x="1203" y="1270"/>
                    <a:pt x="1232" y="1192"/>
                    <a:pt x="1273" y="1122"/>
                  </a:cubicBezTo>
                  <a:cubicBezTo>
                    <a:pt x="1353" y="982"/>
                    <a:pt x="1472" y="925"/>
                    <a:pt x="1623" y="891"/>
                  </a:cubicBezTo>
                  <a:cubicBezTo>
                    <a:pt x="1654" y="884"/>
                    <a:pt x="1690" y="884"/>
                    <a:pt x="1721" y="900"/>
                  </a:cubicBezTo>
                  <a:cubicBezTo>
                    <a:pt x="1688" y="857"/>
                    <a:pt x="1638" y="862"/>
                    <a:pt x="1598" y="865"/>
                  </a:cubicBezTo>
                  <a:cubicBezTo>
                    <a:pt x="1502" y="873"/>
                    <a:pt x="1489" y="804"/>
                    <a:pt x="1512" y="738"/>
                  </a:cubicBezTo>
                  <a:cubicBezTo>
                    <a:pt x="1536" y="666"/>
                    <a:pt x="1592" y="626"/>
                    <a:pt x="1656" y="603"/>
                  </a:cubicBezTo>
                  <a:cubicBezTo>
                    <a:pt x="1734" y="574"/>
                    <a:pt x="1817" y="561"/>
                    <a:pt x="1900" y="575"/>
                  </a:cubicBezTo>
                  <a:cubicBezTo>
                    <a:pt x="1972" y="586"/>
                    <a:pt x="2018" y="636"/>
                    <a:pt x="2015" y="710"/>
                  </a:cubicBezTo>
                  <a:cubicBezTo>
                    <a:pt x="2013" y="761"/>
                    <a:pt x="2000" y="811"/>
                    <a:pt x="1990" y="861"/>
                  </a:cubicBezTo>
                  <a:cubicBezTo>
                    <a:pt x="1987" y="879"/>
                    <a:pt x="1978" y="896"/>
                    <a:pt x="1972" y="914"/>
                  </a:cubicBezTo>
                  <a:cubicBezTo>
                    <a:pt x="1944" y="996"/>
                    <a:pt x="1946" y="1001"/>
                    <a:pt x="2025" y="1035"/>
                  </a:cubicBezTo>
                  <a:cubicBezTo>
                    <a:pt x="2146" y="1089"/>
                    <a:pt x="2214" y="1193"/>
                    <a:pt x="2275" y="1304"/>
                  </a:cubicBezTo>
                  <a:cubicBezTo>
                    <a:pt x="2300" y="1349"/>
                    <a:pt x="2325" y="1394"/>
                    <a:pt x="2354" y="1437"/>
                  </a:cubicBezTo>
                  <a:cubicBezTo>
                    <a:pt x="2425" y="1541"/>
                    <a:pt x="2356" y="1739"/>
                    <a:pt x="2247" y="1802"/>
                  </a:cubicBezTo>
                  <a:cubicBezTo>
                    <a:pt x="2093" y="1890"/>
                    <a:pt x="1798" y="1952"/>
                    <a:pt x="1562" y="1916"/>
                  </a:cubicBezTo>
                  <a:cubicBezTo>
                    <a:pt x="1467" y="1901"/>
                    <a:pt x="1378" y="1989"/>
                    <a:pt x="1298" y="2219"/>
                  </a:cubicBezTo>
                  <a:cubicBezTo>
                    <a:pt x="1240" y="2383"/>
                    <a:pt x="1040" y="2405"/>
                    <a:pt x="897" y="2307"/>
                  </a:cubicBezTo>
                  <a:cubicBezTo>
                    <a:pt x="883" y="2298"/>
                    <a:pt x="869" y="2284"/>
                    <a:pt x="851" y="2263"/>
                  </a:cubicBezTo>
                  <a:cubicBezTo>
                    <a:pt x="867" y="2315"/>
                    <a:pt x="894" y="2363"/>
                    <a:pt x="1006" y="2426"/>
                  </a:cubicBezTo>
                  <a:cubicBezTo>
                    <a:pt x="1037" y="2443"/>
                    <a:pt x="959" y="2486"/>
                    <a:pt x="929" y="2498"/>
                  </a:cubicBezTo>
                  <a:cubicBezTo>
                    <a:pt x="822" y="2542"/>
                    <a:pt x="732" y="2560"/>
                    <a:pt x="614" y="2537"/>
                  </a:cubicBezTo>
                  <a:cubicBezTo>
                    <a:pt x="563" y="2528"/>
                    <a:pt x="521" y="2511"/>
                    <a:pt x="460" y="2470"/>
                  </a:cubicBezTo>
                  <a:cubicBezTo>
                    <a:pt x="535" y="2601"/>
                    <a:pt x="717" y="2605"/>
                    <a:pt x="773" y="2603"/>
                  </a:cubicBezTo>
                  <a:cubicBezTo>
                    <a:pt x="868" y="2601"/>
                    <a:pt x="872" y="2624"/>
                    <a:pt x="910" y="2684"/>
                  </a:cubicBezTo>
                  <a:cubicBezTo>
                    <a:pt x="1035" y="2888"/>
                    <a:pt x="1141" y="2947"/>
                    <a:pt x="1279" y="2957"/>
                  </a:cubicBezTo>
                  <a:cubicBezTo>
                    <a:pt x="1321" y="2960"/>
                    <a:pt x="1355" y="2957"/>
                    <a:pt x="1407" y="2939"/>
                  </a:cubicBezTo>
                  <a:cubicBezTo>
                    <a:pt x="1273" y="2935"/>
                    <a:pt x="1154" y="2889"/>
                    <a:pt x="1089" y="2823"/>
                  </a:cubicBezTo>
                  <a:cubicBezTo>
                    <a:pt x="1020" y="2752"/>
                    <a:pt x="994" y="2605"/>
                    <a:pt x="1088" y="2515"/>
                  </a:cubicBezTo>
                  <a:cubicBezTo>
                    <a:pt x="1110" y="2493"/>
                    <a:pt x="1135" y="2474"/>
                    <a:pt x="1161" y="2457"/>
                  </a:cubicBezTo>
                  <a:cubicBezTo>
                    <a:pt x="1231" y="2412"/>
                    <a:pt x="1294" y="2359"/>
                    <a:pt x="1327" y="2279"/>
                  </a:cubicBezTo>
                  <a:cubicBezTo>
                    <a:pt x="1373" y="2171"/>
                    <a:pt x="1455" y="1991"/>
                    <a:pt x="1561" y="1994"/>
                  </a:cubicBezTo>
                  <a:cubicBezTo>
                    <a:pt x="1776" y="1999"/>
                    <a:pt x="1898" y="2011"/>
                    <a:pt x="2131" y="1943"/>
                  </a:cubicBezTo>
                  <a:cubicBezTo>
                    <a:pt x="2332" y="1885"/>
                    <a:pt x="2424" y="1932"/>
                    <a:pt x="2515" y="2119"/>
                  </a:cubicBezTo>
                  <a:cubicBezTo>
                    <a:pt x="2528" y="2145"/>
                    <a:pt x="2536" y="2174"/>
                    <a:pt x="2549" y="2201"/>
                  </a:cubicBezTo>
                  <a:cubicBezTo>
                    <a:pt x="2550" y="2139"/>
                    <a:pt x="2535" y="2081"/>
                    <a:pt x="2506" y="2026"/>
                  </a:cubicBezTo>
                  <a:cubicBezTo>
                    <a:pt x="2486" y="1987"/>
                    <a:pt x="2463" y="1950"/>
                    <a:pt x="2441" y="1911"/>
                  </a:cubicBezTo>
                  <a:cubicBezTo>
                    <a:pt x="2415" y="1862"/>
                    <a:pt x="2406" y="1813"/>
                    <a:pt x="2428" y="1759"/>
                  </a:cubicBezTo>
                  <a:cubicBezTo>
                    <a:pt x="2469" y="1655"/>
                    <a:pt x="2478" y="1549"/>
                    <a:pt x="2436" y="1442"/>
                  </a:cubicBezTo>
                  <a:cubicBezTo>
                    <a:pt x="2417" y="1393"/>
                    <a:pt x="2426" y="1336"/>
                    <a:pt x="2474" y="1321"/>
                  </a:cubicBezTo>
                  <a:cubicBezTo>
                    <a:pt x="2593" y="1284"/>
                    <a:pt x="2589" y="1191"/>
                    <a:pt x="2671" y="1186"/>
                  </a:cubicBezTo>
                  <a:cubicBezTo>
                    <a:pt x="2793" y="1177"/>
                    <a:pt x="2952" y="1118"/>
                    <a:pt x="3007" y="891"/>
                  </a:cubicBezTo>
                  <a:cubicBezTo>
                    <a:pt x="2959" y="990"/>
                    <a:pt x="2856" y="1094"/>
                    <a:pt x="2699" y="1104"/>
                  </a:cubicBezTo>
                  <a:cubicBezTo>
                    <a:pt x="2614" y="1110"/>
                    <a:pt x="2522" y="993"/>
                    <a:pt x="2607" y="807"/>
                  </a:cubicBezTo>
                  <a:cubicBezTo>
                    <a:pt x="2657" y="697"/>
                    <a:pt x="2504" y="638"/>
                    <a:pt x="2663" y="455"/>
                  </a:cubicBezTo>
                  <a:cubicBezTo>
                    <a:pt x="2463" y="584"/>
                    <a:pt x="2596" y="674"/>
                    <a:pt x="2532" y="811"/>
                  </a:cubicBezTo>
                  <a:cubicBezTo>
                    <a:pt x="2501" y="879"/>
                    <a:pt x="2480" y="964"/>
                    <a:pt x="2530" y="1078"/>
                  </a:cubicBezTo>
                  <a:cubicBezTo>
                    <a:pt x="2563" y="1154"/>
                    <a:pt x="2538" y="1193"/>
                    <a:pt x="2469" y="1228"/>
                  </a:cubicBezTo>
                  <a:cubicBezTo>
                    <a:pt x="2403" y="1262"/>
                    <a:pt x="2327" y="1248"/>
                    <a:pt x="2279" y="1198"/>
                  </a:cubicBezTo>
                  <a:cubicBezTo>
                    <a:pt x="2218" y="1133"/>
                    <a:pt x="2155" y="1070"/>
                    <a:pt x="2090" y="1009"/>
                  </a:cubicBezTo>
                  <a:cubicBezTo>
                    <a:pt x="2045" y="966"/>
                    <a:pt x="2026" y="920"/>
                    <a:pt x="2042" y="856"/>
                  </a:cubicBezTo>
                  <a:cubicBezTo>
                    <a:pt x="2067" y="759"/>
                    <a:pt x="2136" y="639"/>
                    <a:pt x="2219" y="592"/>
                  </a:cubicBezTo>
                  <a:cubicBezTo>
                    <a:pt x="2140" y="601"/>
                    <a:pt x="2054" y="714"/>
                    <a:pt x="2057" y="683"/>
                  </a:cubicBezTo>
                  <a:cubicBezTo>
                    <a:pt x="2064" y="600"/>
                    <a:pt x="2003" y="558"/>
                    <a:pt x="1935" y="539"/>
                  </a:cubicBezTo>
                  <a:cubicBezTo>
                    <a:pt x="1883" y="524"/>
                    <a:pt x="1827" y="527"/>
                    <a:pt x="1773" y="520"/>
                  </a:cubicBezTo>
                  <a:cubicBezTo>
                    <a:pt x="1749" y="517"/>
                    <a:pt x="1713" y="514"/>
                    <a:pt x="1706" y="499"/>
                  </a:cubicBezTo>
                  <a:cubicBezTo>
                    <a:pt x="1698" y="480"/>
                    <a:pt x="1707" y="447"/>
                    <a:pt x="1718" y="425"/>
                  </a:cubicBezTo>
                  <a:cubicBezTo>
                    <a:pt x="1758" y="343"/>
                    <a:pt x="1826" y="307"/>
                    <a:pt x="1896" y="280"/>
                  </a:cubicBezTo>
                  <a:cubicBezTo>
                    <a:pt x="2063" y="217"/>
                    <a:pt x="2143" y="216"/>
                    <a:pt x="2308" y="177"/>
                  </a:cubicBezTo>
                  <a:cubicBezTo>
                    <a:pt x="2368" y="163"/>
                    <a:pt x="2517" y="154"/>
                    <a:pt x="2562" y="190"/>
                  </a:cubicBezTo>
                  <a:cubicBezTo>
                    <a:pt x="2572" y="198"/>
                    <a:pt x="2560" y="225"/>
                    <a:pt x="2553" y="236"/>
                  </a:cubicBezTo>
                  <a:cubicBezTo>
                    <a:pt x="2525" y="280"/>
                    <a:pt x="2490" y="306"/>
                    <a:pt x="2446" y="306"/>
                  </a:cubicBezTo>
                  <a:cubicBezTo>
                    <a:pt x="2335" y="304"/>
                    <a:pt x="2293" y="327"/>
                    <a:pt x="2232" y="417"/>
                  </a:cubicBezTo>
                  <a:cubicBezTo>
                    <a:pt x="2301" y="367"/>
                    <a:pt x="2348" y="338"/>
                    <a:pt x="2420" y="345"/>
                  </a:cubicBezTo>
                  <a:cubicBezTo>
                    <a:pt x="2487" y="351"/>
                    <a:pt x="2541" y="344"/>
                    <a:pt x="2589" y="276"/>
                  </a:cubicBezTo>
                  <a:cubicBezTo>
                    <a:pt x="2655" y="185"/>
                    <a:pt x="2703" y="141"/>
                    <a:pt x="2786" y="133"/>
                  </a:cubicBezTo>
                  <a:cubicBezTo>
                    <a:pt x="2840" y="128"/>
                    <a:pt x="2858" y="147"/>
                    <a:pt x="2862" y="190"/>
                  </a:cubicBezTo>
                  <a:cubicBezTo>
                    <a:pt x="2868" y="244"/>
                    <a:pt x="2887" y="287"/>
                    <a:pt x="2924" y="326"/>
                  </a:cubicBezTo>
                  <a:cubicBezTo>
                    <a:pt x="2900" y="212"/>
                    <a:pt x="2964" y="97"/>
                    <a:pt x="3098" y="85"/>
                  </a:cubicBezTo>
                  <a:cubicBezTo>
                    <a:pt x="3300" y="69"/>
                    <a:pt x="3457" y="84"/>
                    <a:pt x="3642" y="104"/>
                  </a:cubicBezTo>
                  <a:cubicBezTo>
                    <a:pt x="3683" y="109"/>
                    <a:pt x="3756" y="124"/>
                    <a:pt x="3794" y="143"/>
                  </a:cubicBezTo>
                  <a:cubicBezTo>
                    <a:pt x="3852" y="171"/>
                    <a:pt x="3832" y="206"/>
                    <a:pt x="3784" y="249"/>
                  </a:cubicBezTo>
                  <a:cubicBezTo>
                    <a:pt x="3771" y="261"/>
                    <a:pt x="3743" y="275"/>
                    <a:pt x="3714" y="289"/>
                  </a:cubicBezTo>
                  <a:cubicBezTo>
                    <a:pt x="3769" y="280"/>
                    <a:pt x="3861" y="271"/>
                    <a:pt x="3915" y="255"/>
                  </a:cubicBezTo>
                  <a:cubicBezTo>
                    <a:pt x="4010" y="228"/>
                    <a:pt x="4113" y="180"/>
                    <a:pt x="4213" y="196"/>
                  </a:cubicBezTo>
                  <a:cubicBezTo>
                    <a:pt x="4258" y="203"/>
                    <a:pt x="4303" y="219"/>
                    <a:pt x="4343" y="241"/>
                  </a:cubicBezTo>
                  <a:cubicBezTo>
                    <a:pt x="4363" y="251"/>
                    <a:pt x="4386" y="266"/>
                    <a:pt x="4383" y="303"/>
                  </a:cubicBezTo>
                  <a:cubicBezTo>
                    <a:pt x="4379" y="339"/>
                    <a:pt x="4351" y="356"/>
                    <a:pt x="4317" y="362"/>
                  </a:cubicBezTo>
                  <a:cubicBezTo>
                    <a:pt x="4270" y="370"/>
                    <a:pt x="4237" y="372"/>
                    <a:pt x="4178" y="364"/>
                  </a:cubicBezTo>
                  <a:cubicBezTo>
                    <a:pt x="4179" y="393"/>
                    <a:pt x="4191" y="428"/>
                    <a:pt x="4180" y="453"/>
                  </a:cubicBezTo>
                  <a:cubicBezTo>
                    <a:pt x="4167" y="479"/>
                    <a:pt x="4136" y="501"/>
                    <a:pt x="4108" y="514"/>
                  </a:cubicBezTo>
                  <a:cubicBezTo>
                    <a:pt x="4060" y="537"/>
                    <a:pt x="4009" y="558"/>
                    <a:pt x="3957" y="568"/>
                  </a:cubicBezTo>
                  <a:cubicBezTo>
                    <a:pt x="3710" y="615"/>
                    <a:pt x="3636" y="663"/>
                    <a:pt x="3529" y="838"/>
                  </a:cubicBezTo>
                  <a:cubicBezTo>
                    <a:pt x="3501" y="826"/>
                    <a:pt x="3475" y="814"/>
                    <a:pt x="3448" y="803"/>
                  </a:cubicBezTo>
                  <a:cubicBezTo>
                    <a:pt x="3526" y="868"/>
                    <a:pt x="3551" y="953"/>
                    <a:pt x="3544" y="1049"/>
                  </a:cubicBezTo>
                  <a:cubicBezTo>
                    <a:pt x="3541" y="1098"/>
                    <a:pt x="3514" y="1132"/>
                    <a:pt x="3468" y="1147"/>
                  </a:cubicBezTo>
                  <a:cubicBezTo>
                    <a:pt x="3437" y="1157"/>
                    <a:pt x="3405" y="1161"/>
                    <a:pt x="3373" y="1168"/>
                  </a:cubicBezTo>
                  <a:cubicBezTo>
                    <a:pt x="3136" y="1222"/>
                    <a:pt x="2889" y="1463"/>
                    <a:pt x="2876" y="1862"/>
                  </a:cubicBezTo>
                  <a:cubicBezTo>
                    <a:pt x="2872" y="1982"/>
                    <a:pt x="2884" y="2140"/>
                    <a:pt x="2957" y="2239"/>
                  </a:cubicBezTo>
                  <a:cubicBezTo>
                    <a:pt x="3000" y="2298"/>
                    <a:pt x="2974" y="2360"/>
                    <a:pt x="2950" y="2432"/>
                  </a:cubicBezTo>
                  <a:cubicBezTo>
                    <a:pt x="2913" y="2543"/>
                    <a:pt x="2898" y="2607"/>
                    <a:pt x="2804" y="2677"/>
                  </a:cubicBezTo>
                  <a:cubicBezTo>
                    <a:pt x="2757" y="2713"/>
                    <a:pt x="2686" y="2712"/>
                    <a:pt x="2626" y="2716"/>
                  </a:cubicBezTo>
                  <a:cubicBezTo>
                    <a:pt x="2571" y="2719"/>
                    <a:pt x="2507" y="2714"/>
                    <a:pt x="2451" y="2708"/>
                  </a:cubicBezTo>
                  <a:cubicBezTo>
                    <a:pt x="2365" y="2698"/>
                    <a:pt x="2287" y="2711"/>
                    <a:pt x="2199" y="2759"/>
                  </a:cubicBezTo>
                  <a:cubicBezTo>
                    <a:pt x="2181" y="2769"/>
                    <a:pt x="2141" y="2789"/>
                    <a:pt x="2135" y="2767"/>
                  </a:cubicBezTo>
                  <a:cubicBezTo>
                    <a:pt x="2124" y="2726"/>
                    <a:pt x="2134" y="2630"/>
                    <a:pt x="2161" y="2578"/>
                  </a:cubicBezTo>
                  <a:cubicBezTo>
                    <a:pt x="2186" y="2529"/>
                    <a:pt x="2213" y="2479"/>
                    <a:pt x="2228" y="2426"/>
                  </a:cubicBezTo>
                  <a:cubicBezTo>
                    <a:pt x="2256" y="2328"/>
                    <a:pt x="2216" y="2218"/>
                    <a:pt x="2169" y="2142"/>
                  </a:cubicBezTo>
                  <a:cubicBezTo>
                    <a:pt x="2205" y="2313"/>
                    <a:pt x="2179" y="2394"/>
                    <a:pt x="2149" y="2443"/>
                  </a:cubicBezTo>
                  <a:cubicBezTo>
                    <a:pt x="2119" y="2492"/>
                    <a:pt x="2071" y="2516"/>
                    <a:pt x="2051" y="2625"/>
                  </a:cubicBezTo>
                  <a:cubicBezTo>
                    <a:pt x="2036" y="2709"/>
                    <a:pt x="1958" y="2780"/>
                    <a:pt x="1875" y="2763"/>
                  </a:cubicBezTo>
                  <a:cubicBezTo>
                    <a:pt x="1768" y="2741"/>
                    <a:pt x="1658" y="2657"/>
                    <a:pt x="1575" y="2496"/>
                  </a:cubicBezTo>
                  <a:cubicBezTo>
                    <a:pt x="1633" y="2751"/>
                    <a:pt x="1735" y="2828"/>
                    <a:pt x="1958" y="2856"/>
                  </a:cubicBezTo>
                  <a:cubicBezTo>
                    <a:pt x="2010" y="2863"/>
                    <a:pt x="1883" y="2953"/>
                    <a:pt x="1818" y="3004"/>
                  </a:cubicBezTo>
                  <a:cubicBezTo>
                    <a:pt x="1740" y="3065"/>
                    <a:pt x="1679" y="3125"/>
                    <a:pt x="1607" y="3213"/>
                  </a:cubicBezTo>
                  <a:cubicBezTo>
                    <a:pt x="1535" y="3301"/>
                    <a:pt x="1437" y="3339"/>
                    <a:pt x="1328" y="3328"/>
                  </a:cubicBezTo>
                  <a:close/>
                  <a:moveTo>
                    <a:pt x="2962" y="4571"/>
                  </a:moveTo>
                  <a:cubicBezTo>
                    <a:pt x="2673" y="4632"/>
                    <a:pt x="2386" y="4628"/>
                    <a:pt x="2099" y="4545"/>
                  </a:cubicBezTo>
                  <a:cubicBezTo>
                    <a:pt x="1961" y="4506"/>
                    <a:pt x="1843" y="4436"/>
                    <a:pt x="1743" y="4336"/>
                  </a:cubicBezTo>
                  <a:cubicBezTo>
                    <a:pt x="1721" y="4314"/>
                    <a:pt x="1684" y="4273"/>
                    <a:pt x="1676" y="4243"/>
                  </a:cubicBezTo>
                  <a:cubicBezTo>
                    <a:pt x="1665" y="4198"/>
                    <a:pt x="1689" y="4177"/>
                    <a:pt x="1733" y="4189"/>
                  </a:cubicBezTo>
                  <a:cubicBezTo>
                    <a:pt x="1779" y="4201"/>
                    <a:pt x="1844" y="4228"/>
                    <a:pt x="1890" y="4240"/>
                  </a:cubicBezTo>
                  <a:cubicBezTo>
                    <a:pt x="1909" y="4245"/>
                    <a:pt x="1940" y="4255"/>
                    <a:pt x="1965" y="4259"/>
                  </a:cubicBezTo>
                  <a:cubicBezTo>
                    <a:pt x="1885" y="4217"/>
                    <a:pt x="1805" y="4175"/>
                    <a:pt x="1743" y="4124"/>
                  </a:cubicBezTo>
                  <a:cubicBezTo>
                    <a:pt x="1575" y="3985"/>
                    <a:pt x="1548" y="3776"/>
                    <a:pt x="1548" y="3617"/>
                  </a:cubicBezTo>
                  <a:cubicBezTo>
                    <a:pt x="1548" y="3516"/>
                    <a:pt x="1586" y="3394"/>
                    <a:pt x="1647" y="3315"/>
                  </a:cubicBezTo>
                  <a:cubicBezTo>
                    <a:pt x="1783" y="3143"/>
                    <a:pt x="1925" y="3050"/>
                    <a:pt x="2079" y="2940"/>
                  </a:cubicBezTo>
                  <a:cubicBezTo>
                    <a:pt x="2306" y="2780"/>
                    <a:pt x="2488" y="2776"/>
                    <a:pt x="2693" y="2833"/>
                  </a:cubicBezTo>
                  <a:cubicBezTo>
                    <a:pt x="2731" y="2844"/>
                    <a:pt x="2734" y="2847"/>
                    <a:pt x="2715" y="2906"/>
                  </a:cubicBezTo>
                  <a:cubicBezTo>
                    <a:pt x="2703" y="2944"/>
                    <a:pt x="2624" y="3086"/>
                    <a:pt x="2633" y="3290"/>
                  </a:cubicBezTo>
                  <a:cubicBezTo>
                    <a:pt x="2636" y="3363"/>
                    <a:pt x="2649" y="3428"/>
                    <a:pt x="2681" y="3492"/>
                  </a:cubicBezTo>
                  <a:cubicBezTo>
                    <a:pt x="2694" y="3517"/>
                    <a:pt x="2707" y="3543"/>
                    <a:pt x="2718" y="3569"/>
                  </a:cubicBezTo>
                  <a:cubicBezTo>
                    <a:pt x="2746" y="3636"/>
                    <a:pt x="2729" y="3677"/>
                    <a:pt x="2661" y="3703"/>
                  </a:cubicBezTo>
                  <a:cubicBezTo>
                    <a:pt x="2461" y="3779"/>
                    <a:pt x="2441" y="3889"/>
                    <a:pt x="2439" y="3901"/>
                  </a:cubicBezTo>
                  <a:cubicBezTo>
                    <a:pt x="2512" y="3796"/>
                    <a:pt x="2563" y="3777"/>
                    <a:pt x="2643" y="3750"/>
                  </a:cubicBezTo>
                  <a:cubicBezTo>
                    <a:pt x="2673" y="3740"/>
                    <a:pt x="2687" y="3738"/>
                    <a:pt x="2719" y="3733"/>
                  </a:cubicBezTo>
                  <a:cubicBezTo>
                    <a:pt x="2754" y="3728"/>
                    <a:pt x="2783" y="3742"/>
                    <a:pt x="2807" y="3770"/>
                  </a:cubicBezTo>
                  <a:cubicBezTo>
                    <a:pt x="2845" y="3812"/>
                    <a:pt x="2903" y="3840"/>
                    <a:pt x="2960" y="3847"/>
                  </a:cubicBezTo>
                  <a:cubicBezTo>
                    <a:pt x="2904" y="3817"/>
                    <a:pt x="2875" y="3795"/>
                    <a:pt x="2844" y="3756"/>
                  </a:cubicBezTo>
                  <a:cubicBezTo>
                    <a:pt x="2790" y="3691"/>
                    <a:pt x="2795" y="3627"/>
                    <a:pt x="2849" y="3563"/>
                  </a:cubicBezTo>
                  <a:cubicBezTo>
                    <a:pt x="2916" y="3485"/>
                    <a:pt x="2939" y="3441"/>
                    <a:pt x="2946" y="3374"/>
                  </a:cubicBezTo>
                  <a:cubicBezTo>
                    <a:pt x="2923" y="3421"/>
                    <a:pt x="2898" y="3459"/>
                    <a:pt x="2870" y="3486"/>
                  </a:cubicBezTo>
                  <a:cubicBezTo>
                    <a:pt x="2818" y="3536"/>
                    <a:pt x="2772" y="3556"/>
                    <a:pt x="2733" y="3477"/>
                  </a:cubicBezTo>
                  <a:cubicBezTo>
                    <a:pt x="2694" y="3395"/>
                    <a:pt x="2688" y="3307"/>
                    <a:pt x="2702" y="3217"/>
                  </a:cubicBezTo>
                  <a:cubicBezTo>
                    <a:pt x="2722" y="3087"/>
                    <a:pt x="2769" y="2954"/>
                    <a:pt x="2862" y="2858"/>
                  </a:cubicBezTo>
                  <a:cubicBezTo>
                    <a:pt x="2888" y="2831"/>
                    <a:pt x="2932" y="2794"/>
                    <a:pt x="2984" y="2772"/>
                  </a:cubicBezTo>
                  <a:cubicBezTo>
                    <a:pt x="3143" y="2706"/>
                    <a:pt x="3170" y="2646"/>
                    <a:pt x="3245" y="2560"/>
                  </a:cubicBezTo>
                  <a:cubicBezTo>
                    <a:pt x="3474" y="2303"/>
                    <a:pt x="3561" y="2418"/>
                    <a:pt x="3670" y="2322"/>
                  </a:cubicBezTo>
                  <a:cubicBezTo>
                    <a:pt x="3715" y="2282"/>
                    <a:pt x="3790" y="2228"/>
                    <a:pt x="3838" y="2247"/>
                  </a:cubicBezTo>
                  <a:cubicBezTo>
                    <a:pt x="3961" y="2294"/>
                    <a:pt x="4098" y="2305"/>
                    <a:pt x="4245" y="2288"/>
                  </a:cubicBezTo>
                  <a:cubicBezTo>
                    <a:pt x="4363" y="2275"/>
                    <a:pt x="4457" y="2388"/>
                    <a:pt x="4494" y="2505"/>
                  </a:cubicBezTo>
                  <a:cubicBezTo>
                    <a:pt x="4495" y="2509"/>
                    <a:pt x="4497" y="2513"/>
                    <a:pt x="4500" y="2526"/>
                  </a:cubicBezTo>
                  <a:cubicBezTo>
                    <a:pt x="4511" y="2404"/>
                    <a:pt x="4477" y="2346"/>
                    <a:pt x="4409" y="2288"/>
                  </a:cubicBezTo>
                  <a:cubicBezTo>
                    <a:pt x="4361" y="2246"/>
                    <a:pt x="4366" y="2231"/>
                    <a:pt x="4418" y="2192"/>
                  </a:cubicBezTo>
                  <a:cubicBezTo>
                    <a:pt x="4567" y="2081"/>
                    <a:pt x="4592" y="1969"/>
                    <a:pt x="4599" y="1884"/>
                  </a:cubicBezTo>
                  <a:cubicBezTo>
                    <a:pt x="4619" y="1674"/>
                    <a:pt x="4651" y="1608"/>
                    <a:pt x="4750" y="1495"/>
                  </a:cubicBezTo>
                  <a:cubicBezTo>
                    <a:pt x="4702" y="1514"/>
                    <a:pt x="4582" y="1573"/>
                    <a:pt x="4556" y="1710"/>
                  </a:cubicBezTo>
                  <a:cubicBezTo>
                    <a:pt x="4522" y="1883"/>
                    <a:pt x="4397" y="2209"/>
                    <a:pt x="4016" y="2191"/>
                  </a:cubicBezTo>
                  <a:cubicBezTo>
                    <a:pt x="3795" y="2181"/>
                    <a:pt x="3640" y="1910"/>
                    <a:pt x="3682" y="1702"/>
                  </a:cubicBezTo>
                  <a:cubicBezTo>
                    <a:pt x="3609" y="1824"/>
                    <a:pt x="3649" y="1963"/>
                    <a:pt x="3662" y="1999"/>
                  </a:cubicBezTo>
                  <a:cubicBezTo>
                    <a:pt x="3703" y="2106"/>
                    <a:pt x="3687" y="2159"/>
                    <a:pt x="3588" y="2240"/>
                  </a:cubicBezTo>
                  <a:cubicBezTo>
                    <a:pt x="3546" y="2275"/>
                    <a:pt x="3296" y="2319"/>
                    <a:pt x="3131" y="2532"/>
                  </a:cubicBezTo>
                  <a:cubicBezTo>
                    <a:pt x="3101" y="2570"/>
                    <a:pt x="3023" y="2652"/>
                    <a:pt x="3011" y="2624"/>
                  </a:cubicBezTo>
                  <a:cubicBezTo>
                    <a:pt x="2991" y="2580"/>
                    <a:pt x="3004" y="2504"/>
                    <a:pt x="3009" y="2483"/>
                  </a:cubicBezTo>
                  <a:cubicBezTo>
                    <a:pt x="3024" y="2412"/>
                    <a:pt x="3052" y="2376"/>
                    <a:pt x="3071" y="2322"/>
                  </a:cubicBezTo>
                  <a:cubicBezTo>
                    <a:pt x="3082" y="2291"/>
                    <a:pt x="3076" y="2289"/>
                    <a:pt x="3069" y="2283"/>
                  </a:cubicBezTo>
                  <a:cubicBezTo>
                    <a:pt x="2970" y="2195"/>
                    <a:pt x="2900" y="1760"/>
                    <a:pt x="3124" y="1445"/>
                  </a:cubicBezTo>
                  <a:cubicBezTo>
                    <a:pt x="3223" y="1306"/>
                    <a:pt x="3364" y="1275"/>
                    <a:pt x="3474" y="1236"/>
                  </a:cubicBezTo>
                  <a:cubicBezTo>
                    <a:pt x="3540" y="1213"/>
                    <a:pt x="3670" y="1188"/>
                    <a:pt x="3726" y="1145"/>
                  </a:cubicBezTo>
                  <a:cubicBezTo>
                    <a:pt x="3768" y="1113"/>
                    <a:pt x="3767" y="1080"/>
                    <a:pt x="3729" y="1044"/>
                  </a:cubicBezTo>
                  <a:cubicBezTo>
                    <a:pt x="3708" y="1024"/>
                    <a:pt x="3683" y="1008"/>
                    <a:pt x="3659" y="990"/>
                  </a:cubicBezTo>
                  <a:cubicBezTo>
                    <a:pt x="3584" y="935"/>
                    <a:pt x="3582" y="879"/>
                    <a:pt x="3642" y="807"/>
                  </a:cubicBezTo>
                  <a:cubicBezTo>
                    <a:pt x="3762" y="662"/>
                    <a:pt x="3947" y="598"/>
                    <a:pt x="4137" y="577"/>
                  </a:cubicBezTo>
                  <a:cubicBezTo>
                    <a:pt x="4170" y="574"/>
                    <a:pt x="4192" y="573"/>
                    <a:pt x="4190" y="528"/>
                  </a:cubicBezTo>
                  <a:cubicBezTo>
                    <a:pt x="4188" y="485"/>
                    <a:pt x="4221" y="459"/>
                    <a:pt x="4256" y="440"/>
                  </a:cubicBezTo>
                  <a:cubicBezTo>
                    <a:pt x="4515" y="302"/>
                    <a:pt x="4610" y="344"/>
                    <a:pt x="4783" y="422"/>
                  </a:cubicBezTo>
                  <a:cubicBezTo>
                    <a:pt x="4841" y="448"/>
                    <a:pt x="4856" y="475"/>
                    <a:pt x="4838" y="514"/>
                  </a:cubicBezTo>
                  <a:cubicBezTo>
                    <a:pt x="4824" y="543"/>
                    <a:pt x="4792" y="558"/>
                    <a:pt x="4766" y="570"/>
                  </a:cubicBezTo>
                  <a:cubicBezTo>
                    <a:pt x="4692" y="606"/>
                    <a:pt x="4565" y="620"/>
                    <a:pt x="4449" y="576"/>
                  </a:cubicBezTo>
                  <a:cubicBezTo>
                    <a:pt x="4541" y="654"/>
                    <a:pt x="4718" y="671"/>
                    <a:pt x="4874" y="581"/>
                  </a:cubicBezTo>
                  <a:cubicBezTo>
                    <a:pt x="4994" y="512"/>
                    <a:pt x="5096" y="592"/>
                    <a:pt x="5114" y="699"/>
                  </a:cubicBezTo>
                  <a:cubicBezTo>
                    <a:pt x="5121" y="744"/>
                    <a:pt x="5099" y="798"/>
                    <a:pt x="5089" y="842"/>
                  </a:cubicBezTo>
                  <a:cubicBezTo>
                    <a:pt x="5075" y="907"/>
                    <a:pt x="5094" y="965"/>
                    <a:pt x="5149" y="1026"/>
                  </a:cubicBezTo>
                  <a:cubicBezTo>
                    <a:pt x="5128" y="965"/>
                    <a:pt x="5129" y="925"/>
                    <a:pt x="5148" y="879"/>
                  </a:cubicBezTo>
                  <a:cubicBezTo>
                    <a:pt x="5178" y="807"/>
                    <a:pt x="5247" y="779"/>
                    <a:pt x="5315" y="816"/>
                  </a:cubicBezTo>
                  <a:cubicBezTo>
                    <a:pt x="5370" y="846"/>
                    <a:pt x="5463" y="940"/>
                    <a:pt x="5537" y="1019"/>
                  </a:cubicBezTo>
                  <a:cubicBezTo>
                    <a:pt x="5554" y="1037"/>
                    <a:pt x="5600" y="1083"/>
                    <a:pt x="5607" y="1107"/>
                  </a:cubicBezTo>
                  <a:cubicBezTo>
                    <a:pt x="5630" y="1182"/>
                    <a:pt x="5569" y="1216"/>
                    <a:pt x="5487" y="1217"/>
                  </a:cubicBezTo>
                  <a:cubicBezTo>
                    <a:pt x="5412" y="1217"/>
                    <a:pt x="5342" y="1209"/>
                    <a:pt x="5262" y="1241"/>
                  </a:cubicBezTo>
                  <a:cubicBezTo>
                    <a:pt x="5237" y="1251"/>
                    <a:pt x="5205" y="1221"/>
                    <a:pt x="5182" y="1195"/>
                  </a:cubicBezTo>
                  <a:cubicBezTo>
                    <a:pt x="5139" y="1144"/>
                    <a:pt x="5089" y="1092"/>
                    <a:pt x="4972" y="1079"/>
                  </a:cubicBezTo>
                  <a:cubicBezTo>
                    <a:pt x="5227" y="1217"/>
                    <a:pt x="5194" y="1457"/>
                    <a:pt x="5161" y="1576"/>
                  </a:cubicBezTo>
                  <a:cubicBezTo>
                    <a:pt x="5087" y="1843"/>
                    <a:pt x="5116" y="1952"/>
                    <a:pt x="5111" y="2060"/>
                  </a:cubicBezTo>
                  <a:cubicBezTo>
                    <a:pt x="5105" y="2178"/>
                    <a:pt x="5067" y="2324"/>
                    <a:pt x="5006" y="2466"/>
                  </a:cubicBezTo>
                  <a:cubicBezTo>
                    <a:pt x="4967" y="2555"/>
                    <a:pt x="4840" y="2794"/>
                    <a:pt x="4705" y="2870"/>
                  </a:cubicBezTo>
                  <a:cubicBezTo>
                    <a:pt x="4632" y="2912"/>
                    <a:pt x="4556" y="2925"/>
                    <a:pt x="4428" y="2935"/>
                  </a:cubicBezTo>
                  <a:cubicBezTo>
                    <a:pt x="4552" y="2968"/>
                    <a:pt x="4635" y="2951"/>
                    <a:pt x="4672" y="2941"/>
                  </a:cubicBezTo>
                  <a:cubicBezTo>
                    <a:pt x="4722" y="2928"/>
                    <a:pt x="4729" y="2944"/>
                    <a:pt x="4727" y="2997"/>
                  </a:cubicBezTo>
                  <a:cubicBezTo>
                    <a:pt x="4724" y="3104"/>
                    <a:pt x="4676" y="3152"/>
                    <a:pt x="4591" y="3223"/>
                  </a:cubicBezTo>
                  <a:cubicBezTo>
                    <a:pt x="4510" y="3291"/>
                    <a:pt x="4438" y="3339"/>
                    <a:pt x="4310" y="3368"/>
                  </a:cubicBezTo>
                  <a:cubicBezTo>
                    <a:pt x="4300" y="3370"/>
                    <a:pt x="4291" y="3373"/>
                    <a:pt x="4271" y="3375"/>
                  </a:cubicBezTo>
                  <a:cubicBezTo>
                    <a:pt x="4382" y="3390"/>
                    <a:pt x="4451" y="3376"/>
                    <a:pt x="4541" y="3330"/>
                  </a:cubicBezTo>
                  <a:cubicBezTo>
                    <a:pt x="4587" y="3306"/>
                    <a:pt x="4634" y="3264"/>
                    <a:pt x="4665" y="3248"/>
                  </a:cubicBezTo>
                  <a:cubicBezTo>
                    <a:pt x="4747" y="3204"/>
                    <a:pt x="4865" y="3237"/>
                    <a:pt x="4924" y="3281"/>
                  </a:cubicBezTo>
                  <a:cubicBezTo>
                    <a:pt x="5001" y="3339"/>
                    <a:pt x="5079" y="3363"/>
                    <a:pt x="5177" y="3364"/>
                  </a:cubicBezTo>
                  <a:cubicBezTo>
                    <a:pt x="5232" y="3364"/>
                    <a:pt x="5273" y="3346"/>
                    <a:pt x="5328" y="3344"/>
                  </a:cubicBezTo>
                  <a:cubicBezTo>
                    <a:pt x="5378" y="3342"/>
                    <a:pt x="5419" y="3385"/>
                    <a:pt x="5431" y="3435"/>
                  </a:cubicBezTo>
                  <a:cubicBezTo>
                    <a:pt x="5461" y="3560"/>
                    <a:pt x="5482" y="3662"/>
                    <a:pt x="5453" y="3792"/>
                  </a:cubicBezTo>
                  <a:cubicBezTo>
                    <a:pt x="5422" y="3933"/>
                    <a:pt x="5295" y="4059"/>
                    <a:pt x="5146" y="4080"/>
                  </a:cubicBezTo>
                  <a:cubicBezTo>
                    <a:pt x="4975" y="4105"/>
                    <a:pt x="4802" y="4102"/>
                    <a:pt x="4635" y="4052"/>
                  </a:cubicBezTo>
                  <a:cubicBezTo>
                    <a:pt x="4556" y="4029"/>
                    <a:pt x="4475" y="3994"/>
                    <a:pt x="4408" y="3944"/>
                  </a:cubicBezTo>
                  <a:cubicBezTo>
                    <a:pt x="4281" y="3850"/>
                    <a:pt x="4218" y="3879"/>
                    <a:pt x="4116" y="3929"/>
                  </a:cubicBezTo>
                  <a:cubicBezTo>
                    <a:pt x="4050" y="3961"/>
                    <a:pt x="3978" y="3971"/>
                    <a:pt x="3903" y="3961"/>
                  </a:cubicBezTo>
                  <a:cubicBezTo>
                    <a:pt x="3797" y="3947"/>
                    <a:pt x="3753" y="3879"/>
                    <a:pt x="3790" y="3776"/>
                  </a:cubicBezTo>
                  <a:cubicBezTo>
                    <a:pt x="3791" y="3771"/>
                    <a:pt x="3807" y="3736"/>
                    <a:pt x="3810" y="3723"/>
                  </a:cubicBezTo>
                  <a:cubicBezTo>
                    <a:pt x="3791" y="3758"/>
                    <a:pt x="3741" y="3821"/>
                    <a:pt x="3726" y="3857"/>
                  </a:cubicBezTo>
                  <a:cubicBezTo>
                    <a:pt x="3694" y="3932"/>
                    <a:pt x="3624" y="3956"/>
                    <a:pt x="3526" y="3947"/>
                  </a:cubicBezTo>
                  <a:cubicBezTo>
                    <a:pt x="3417" y="3938"/>
                    <a:pt x="3346" y="3887"/>
                    <a:pt x="3333" y="3804"/>
                  </a:cubicBezTo>
                  <a:cubicBezTo>
                    <a:pt x="3325" y="3753"/>
                    <a:pt x="3323" y="3713"/>
                    <a:pt x="3340" y="3632"/>
                  </a:cubicBezTo>
                  <a:cubicBezTo>
                    <a:pt x="3312" y="3693"/>
                    <a:pt x="3291" y="3733"/>
                    <a:pt x="3285" y="3808"/>
                  </a:cubicBezTo>
                  <a:cubicBezTo>
                    <a:pt x="3282" y="3839"/>
                    <a:pt x="3291" y="3873"/>
                    <a:pt x="3283" y="3903"/>
                  </a:cubicBezTo>
                  <a:cubicBezTo>
                    <a:pt x="3277" y="3928"/>
                    <a:pt x="3265" y="3939"/>
                    <a:pt x="3247" y="3956"/>
                  </a:cubicBezTo>
                  <a:cubicBezTo>
                    <a:pt x="3181" y="4014"/>
                    <a:pt x="3094" y="4036"/>
                    <a:pt x="3011" y="4088"/>
                  </a:cubicBezTo>
                  <a:cubicBezTo>
                    <a:pt x="2956" y="4123"/>
                    <a:pt x="2881" y="4076"/>
                    <a:pt x="2818" y="4096"/>
                  </a:cubicBezTo>
                  <a:cubicBezTo>
                    <a:pt x="2774" y="4110"/>
                    <a:pt x="2734" y="4130"/>
                    <a:pt x="2667" y="4173"/>
                  </a:cubicBezTo>
                  <a:cubicBezTo>
                    <a:pt x="2745" y="4144"/>
                    <a:pt x="2773" y="4139"/>
                    <a:pt x="2813" y="4138"/>
                  </a:cubicBezTo>
                  <a:cubicBezTo>
                    <a:pt x="2928" y="4135"/>
                    <a:pt x="3006" y="4188"/>
                    <a:pt x="2997" y="4307"/>
                  </a:cubicBezTo>
                  <a:cubicBezTo>
                    <a:pt x="2993" y="4366"/>
                    <a:pt x="2985" y="4401"/>
                    <a:pt x="2936" y="4482"/>
                  </a:cubicBezTo>
                  <a:cubicBezTo>
                    <a:pt x="3035" y="4384"/>
                    <a:pt x="3044" y="4284"/>
                    <a:pt x="3046" y="4222"/>
                  </a:cubicBezTo>
                  <a:cubicBezTo>
                    <a:pt x="3048" y="4144"/>
                    <a:pt x="3084" y="4098"/>
                    <a:pt x="3146" y="4067"/>
                  </a:cubicBezTo>
                  <a:cubicBezTo>
                    <a:pt x="3227" y="4025"/>
                    <a:pt x="3255" y="4018"/>
                    <a:pt x="3345" y="4009"/>
                  </a:cubicBezTo>
                  <a:cubicBezTo>
                    <a:pt x="3371" y="4007"/>
                    <a:pt x="3435" y="3989"/>
                    <a:pt x="3452" y="4033"/>
                  </a:cubicBezTo>
                  <a:cubicBezTo>
                    <a:pt x="3501" y="4158"/>
                    <a:pt x="3570" y="4224"/>
                    <a:pt x="3679" y="4295"/>
                  </a:cubicBezTo>
                  <a:cubicBezTo>
                    <a:pt x="3695" y="4306"/>
                    <a:pt x="3662" y="4320"/>
                    <a:pt x="3649" y="4326"/>
                  </a:cubicBezTo>
                  <a:cubicBezTo>
                    <a:pt x="3427" y="4430"/>
                    <a:pt x="3203" y="4520"/>
                    <a:pt x="2962" y="4571"/>
                  </a:cubicBezTo>
                  <a:close/>
                  <a:moveTo>
                    <a:pt x="3873" y="4719"/>
                  </a:moveTo>
                  <a:cubicBezTo>
                    <a:pt x="3838" y="4719"/>
                    <a:pt x="3778" y="4623"/>
                    <a:pt x="3760" y="4577"/>
                  </a:cubicBezTo>
                  <a:cubicBezTo>
                    <a:pt x="3733" y="4509"/>
                    <a:pt x="3742" y="4470"/>
                    <a:pt x="3807" y="4433"/>
                  </a:cubicBezTo>
                  <a:cubicBezTo>
                    <a:pt x="3946" y="4355"/>
                    <a:pt x="4345" y="4315"/>
                    <a:pt x="4375" y="4315"/>
                  </a:cubicBezTo>
                  <a:cubicBezTo>
                    <a:pt x="4414" y="4315"/>
                    <a:pt x="4452" y="4311"/>
                    <a:pt x="4495" y="4309"/>
                  </a:cubicBezTo>
                  <a:cubicBezTo>
                    <a:pt x="4466" y="4484"/>
                    <a:pt x="4089" y="4805"/>
                    <a:pt x="3974" y="4745"/>
                  </a:cubicBezTo>
                  <a:cubicBezTo>
                    <a:pt x="3935" y="4724"/>
                    <a:pt x="3921" y="4719"/>
                    <a:pt x="3873" y="4719"/>
                  </a:cubicBezTo>
                  <a:close/>
                  <a:moveTo>
                    <a:pt x="4444" y="4173"/>
                  </a:moveTo>
                  <a:cubicBezTo>
                    <a:pt x="4359" y="4209"/>
                    <a:pt x="4304" y="4215"/>
                    <a:pt x="4201" y="4226"/>
                  </a:cubicBezTo>
                  <a:cubicBezTo>
                    <a:pt x="4142" y="4232"/>
                    <a:pt x="4038" y="4240"/>
                    <a:pt x="3964" y="4245"/>
                  </a:cubicBezTo>
                  <a:cubicBezTo>
                    <a:pt x="3916" y="4248"/>
                    <a:pt x="3854" y="4263"/>
                    <a:pt x="3792" y="4267"/>
                  </a:cubicBezTo>
                  <a:cubicBezTo>
                    <a:pt x="3765" y="4269"/>
                    <a:pt x="3730" y="4263"/>
                    <a:pt x="3711" y="4246"/>
                  </a:cubicBezTo>
                  <a:cubicBezTo>
                    <a:pt x="3666" y="4207"/>
                    <a:pt x="3619" y="4164"/>
                    <a:pt x="3589" y="4113"/>
                  </a:cubicBezTo>
                  <a:cubicBezTo>
                    <a:pt x="3543" y="4036"/>
                    <a:pt x="3583" y="3971"/>
                    <a:pt x="3670" y="3974"/>
                  </a:cubicBezTo>
                  <a:cubicBezTo>
                    <a:pt x="3715" y="3975"/>
                    <a:pt x="3761" y="3988"/>
                    <a:pt x="3805" y="4001"/>
                  </a:cubicBezTo>
                  <a:cubicBezTo>
                    <a:pt x="3881" y="4022"/>
                    <a:pt x="3958" y="4048"/>
                    <a:pt x="4036" y="4021"/>
                  </a:cubicBezTo>
                  <a:cubicBezTo>
                    <a:pt x="4089" y="4004"/>
                    <a:pt x="4139" y="3976"/>
                    <a:pt x="4189" y="3951"/>
                  </a:cubicBezTo>
                  <a:cubicBezTo>
                    <a:pt x="4263" y="3914"/>
                    <a:pt x="4297" y="3919"/>
                    <a:pt x="4360" y="3975"/>
                  </a:cubicBezTo>
                  <a:cubicBezTo>
                    <a:pt x="4386" y="3999"/>
                    <a:pt x="4416" y="4018"/>
                    <a:pt x="4446" y="4037"/>
                  </a:cubicBezTo>
                  <a:cubicBezTo>
                    <a:pt x="4514" y="4080"/>
                    <a:pt x="4519" y="4142"/>
                    <a:pt x="4444" y="4173"/>
                  </a:cubicBezTo>
                  <a:close/>
                  <a:moveTo>
                    <a:pt x="4540" y="5490"/>
                  </a:moveTo>
                  <a:cubicBezTo>
                    <a:pt x="4561" y="5524"/>
                    <a:pt x="4584" y="5557"/>
                    <a:pt x="4602" y="5592"/>
                  </a:cubicBezTo>
                  <a:cubicBezTo>
                    <a:pt x="4619" y="5624"/>
                    <a:pt x="4616" y="5655"/>
                    <a:pt x="4586" y="5681"/>
                  </a:cubicBezTo>
                  <a:cubicBezTo>
                    <a:pt x="4571" y="5693"/>
                    <a:pt x="4537" y="5717"/>
                    <a:pt x="4520" y="5727"/>
                  </a:cubicBezTo>
                  <a:cubicBezTo>
                    <a:pt x="4387" y="5799"/>
                    <a:pt x="4400" y="5788"/>
                    <a:pt x="4342" y="5725"/>
                  </a:cubicBezTo>
                  <a:cubicBezTo>
                    <a:pt x="4295" y="5675"/>
                    <a:pt x="4262" y="5611"/>
                    <a:pt x="4217" y="5558"/>
                  </a:cubicBezTo>
                  <a:cubicBezTo>
                    <a:pt x="4121" y="5444"/>
                    <a:pt x="4031" y="5329"/>
                    <a:pt x="3933" y="5217"/>
                  </a:cubicBezTo>
                  <a:cubicBezTo>
                    <a:pt x="3873" y="5147"/>
                    <a:pt x="3653" y="4933"/>
                    <a:pt x="3581" y="4899"/>
                  </a:cubicBezTo>
                  <a:cubicBezTo>
                    <a:pt x="3417" y="4819"/>
                    <a:pt x="3303" y="4754"/>
                    <a:pt x="3265" y="4613"/>
                  </a:cubicBezTo>
                  <a:cubicBezTo>
                    <a:pt x="3275" y="4609"/>
                    <a:pt x="3282" y="4605"/>
                    <a:pt x="3290" y="4603"/>
                  </a:cubicBezTo>
                  <a:cubicBezTo>
                    <a:pt x="3374" y="4573"/>
                    <a:pt x="3531" y="4526"/>
                    <a:pt x="3545" y="4522"/>
                  </a:cubicBezTo>
                  <a:cubicBezTo>
                    <a:pt x="3630" y="4497"/>
                    <a:pt x="3624" y="4482"/>
                    <a:pt x="3664" y="4569"/>
                  </a:cubicBezTo>
                  <a:cubicBezTo>
                    <a:pt x="3701" y="4649"/>
                    <a:pt x="3779" y="4802"/>
                    <a:pt x="3858" y="4801"/>
                  </a:cubicBezTo>
                  <a:cubicBezTo>
                    <a:pt x="3901" y="4801"/>
                    <a:pt x="3977" y="4916"/>
                    <a:pt x="4007" y="4952"/>
                  </a:cubicBezTo>
                  <a:cubicBezTo>
                    <a:pt x="4086" y="5049"/>
                    <a:pt x="4154" y="5122"/>
                    <a:pt x="4267" y="5126"/>
                  </a:cubicBezTo>
                  <a:cubicBezTo>
                    <a:pt x="4274" y="5127"/>
                    <a:pt x="4281" y="5126"/>
                    <a:pt x="4288" y="5126"/>
                  </a:cubicBezTo>
                  <a:cubicBezTo>
                    <a:pt x="4321" y="5126"/>
                    <a:pt x="4328" y="5143"/>
                    <a:pt x="4352" y="5187"/>
                  </a:cubicBezTo>
                  <a:cubicBezTo>
                    <a:pt x="4407" y="5292"/>
                    <a:pt x="4477" y="5390"/>
                    <a:pt x="4540" y="5490"/>
                  </a:cubicBezTo>
                  <a:close/>
                  <a:moveTo>
                    <a:pt x="4566" y="5024"/>
                  </a:moveTo>
                  <a:cubicBezTo>
                    <a:pt x="4535" y="5032"/>
                    <a:pt x="4368" y="5055"/>
                    <a:pt x="4283" y="5058"/>
                  </a:cubicBezTo>
                  <a:cubicBezTo>
                    <a:pt x="4185" y="5061"/>
                    <a:pt x="4079" y="4969"/>
                    <a:pt x="4024" y="4846"/>
                  </a:cubicBezTo>
                  <a:cubicBezTo>
                    <a:pt x="4155" y="4814"/>
                    <a:pt x="4182" y="4790"/>
                    <a:pt x="4213" y="4775"/>
                  </a:cubicBezTo>
                  <a:cubicBezTo>
                    <a:pt x="4237" y="4764"/>
                    <a:pt x="4258" y="4743"/>
                    <a:pt x="4285" y="4767"/>
                  </a:cubicBezTo>
                  <a:cubicBezTo>
                    <a:pt x="4369" y="4844"/>
                    <a:pt x="4458" y="4914"/>
                    <a:pt x="4545" y="4988"/>
                  </a:cubicBezTo>
                  <a:cubicBezTo>
                    <a:pt x="4565" y="5005"/>
                    <a:pt x="4577" y="5021"/>
                    <a:pt x="4566" y="5024"/>
                  </a:cubicBezTo>
                  <a:close/>
                  <a:moveTo>
                    <a:pt x="4982" y="4979"/>
                  </a:moveTo>
                  <a:cubicBezTo>
                    <a:pt x="4874" y="4991"/>
                    <a:pt x="4765" y="5013"/>
                    <a:pt x="4657" y="4967"/>
                  </a:cubicBezTo>
                  <a:cubicBezTo>
                    <a:pt x="4524" y="4911"/>
                    <a:pt x="4421" y="4817"/>
                    <a:pt x="4326" y="4712"/>
                  </a:cubicBezTo>
                  <a:cubicBezTo>
                    <a:pt x="4365" y="4661"/>
                    <a:pt x="4406" y="4626"/>
                    <a:pt x="4440" y="4593"/>
                  </a:cubicBezTo>
                  <a:cubicBezTo>
                    <a:pt x="4465" y="4569"/>
                    <a:pt x="4504" y="4542"/>
                    <a:pt x="4526" y="4564"/>
                  </a:cubicBezTo>
                  <a:cubicBezTo>
                    <a:pt x="4773" y="4815"/>
                    <a:pt x="5101" y="4873"/>
                    <a:pt x="5146" y="4899"/>
                  </a:cubicBezTo>
                  <a:cubicBezTo>
                    <a:pt x="5214" y="4939"/>
                    <a:pt x="5113" y="4964"/>
                    <a:pt x="4982" y="4979"/>
                  </a:cubicBezTo>
                  <a:close/>
                  <a:moveTo>
                    <a:pt x="5516" y="4760"/>
                  </a:moveTo>
                  <a:cubicBezTo>
                    <a:pt x="5512" y="4785"/>
                    <a:pt x="5451" y="4823"/>
                    <a:pt x="5407" y="4850"/>
                  </a:cubicBezTo>
                  <a:cubicBezTo>
                    <a:pt x="5376" y="4869"/>
                    <a:pt x="5337" y="4876"/>
                    <a:pt x="5308" y="4869"/>
                  </a:cubicBezTo>
                  <a:cubicBezTo>
                    <a:pt x="5071" y="4817"/>
                    <a:pt x="4739" y="4695"/>
                    <a:pt x="4584" y="4520"/>
                  </a:cubicBezTo>
                  <a:cubicBezTo>
                    <a:pt x="4579" y="4515"/>
                    <a:pt x="4814" y="4498"/>
                    <a:pt x="4862" y="4499"/>
                  </a:cubicBezTo>
                  <a:cubicBezTo>
                    <a:pt x="4886" y="4500"/>
                    <a:pt x="4918" y="4502"/>
                    <a:pt x="4941" y="4505"/>
                  </a:cubicBezTo>
                  <a:cubicBezTo>
                    <a:pt x="5009" y="4514"/>
                    <a:pt x="5058" y="4529"/>
                    <a:pt x="5112" y="4544"/>
                  </a:cubicBezTo>
                  <a:cubicBezTo>
                    <a:pt x="5238" y="4577"/>
                    <a:pt x="5360" y="4618"/>
                    <a:pt x="5468" y="4695"/>
                  </a:cubicBezTo>
                  <a:cubicBezTo>
                    <a:pt x="5475" y="4699"/>
                    <a:pt x="5483" y="4704"/>
                    <a:pt x="5487" y="4710"/>
                  </a:cubicBezTo>
                  <a:cubicBezTo>
                    <a:pt x="5499" y="4726"/>
                    <a:pt x="5518" y="4745"/>
                    <a:pt x="5516" y="4760"/>
                  </a:cubicBezTo>
                  <a:close/>
                  <a:moveTo>
                    <a:pt x="5707" y="4414"/>
                  </a:moveTo>
                  <a:cubicBezTo>
                    <a:pt x="5699" y="4447"/>
                    <a:pt x="5657" y="4580"/>
                    <a:pt x="5630" y="4633"/>
                  </a:cubicBezTo>
                  <a:cubicBezTo>
                    <a:pt x="5619" y="4654"/>
                    <a:pt x="5602" y="4671"/>
                    <a:pt x="5592" y="4684"/>
                  </a:cubicBezTo>
                  <a:cubicBezTo>
                    <a:pt x="5515" y="4641"/>
                    <a:pt x="5445" y="4595"/>
                    <a:pt x="5370" y="4563"/>
                  </a:cubicBezTo>
                  <a:cubicBezTo>
                    <a:pt x="5204" y="4491"/>
                    <a:pt x="5030" y="4454"/>
                    <a:pt x="4851" y="4439"/>
                  </a:cubicBezTo>
                  <a:cubicBezTo>
                    <a:pt x="4778" y="4433"/>
                    <a:pt x="4705" y="4432"/>
                    <a:pt x="4632" y="4429"/>
                  </a:cubicBezTo>
                  <a:cubicBezTo>
                    <a:pt x="4621" y="4429"/>
                    <a:pt x="4611" y="4426"/>
                    <a:pt x="4600" y="4425"/>
                  </a:cubicBezTo>
                  <a:cubicBezTo>
                    <a:pt x="4621" y="4348"/>
                    <a:pt x="4636" y="4329"/>
                    <a:pt x="4698" y="4296"/>
                  </a:cubicBezTo>
                  <a:cubicBezTo>
                    <a:pt x="4746" y="4271"/>
                    <a:pt x="4814" y="4253"/>
                    <a:pt x="4827" y="4250"/>
                  </a:cubicBezTo>
                  <a:cubicBezTo>
                    <a:pt x="4974" y="4209"/>
                    <a:pt x="5120" y="4214"/>
                    <a:pt x="5268" y="4247"/>
                  </a:cubicBezTo>
                  <a:cubicBezTo>
                    <a:pt x="5413" y="4279"/>
                    <a:pt x="5552" y="4325"/>
                    <a:pt x="5688" y="4384"/>
                  </a:cubicBezTo>
                  <a:cubicBezTo>
                    <a:pt x="5707" y="4392"/>
                    <a:pt x="5710" y="4400"/>
                    <a:pt x="5707" y="4414"/>
                  </a:cubicBezTo>
                  <a:close/>
                  <a:moveTo>
                    <a:pt x="6575" y="3561"/>
                  </a:moveTo>
                  <a:cubicBezTo>
                    <a:pt x="6532" y="3576"/>
                    <a:pt x="6470" y="3504"/>
                    <a:pt x="6419" y="3433"/>
                  </a:cubicBezTo>
                  <a:cubicBezTo>
                    <a:pt x="6421" y="3474"/>
                    <a:pt x="6435" y="3508"/>
                    <a:pt x="6453" y="3532"/>
                  </a:cubicBezTo>
                  <a:cubicBezTo>
                    <a:pt x="6499" y="3595"/>
                    <a:pt x="6545" y="3649"/>
                    <a:pt x="6530" y="3732"/>
                  </a:cubicBezTo>
                  <a:cubicBezTo>
                    <a:pt x="6509" y="3847"/>
                    <a:pt x="6375" y="3909"/>
                    <a:pt x="6255" y="3874"/>
                  </a:cubicBezTo>
                  <a:cubicBezTo>
                    <a:pt x="6232" y="3868"/>
                    <a:pt x="6218" y="3876"/>
                    <a:pt x="6207" y="3886"/>
                  </a:cubicBezTo>
                  <a:cubicBezTo>
                    <a:pt x="6120" y="3958"/>
                    <a:pt x="6038" y="3986"/>
                    <a:pt x="5873" y="3950"/>
                  </a:cubicBezTo>
                  <a:cubicBezTo>
                    <a:pt x="5896" y="3962"/>
                    <a:pt x="5920" y="3978"/>
                    <a:pt x="5960" y="3986"/>
                  </a:cubicBezTo>
                  <a:cubicBezTo>
                    <a:pt x="6003" y="3994"/>
                    <a:pt x="6028" y="4015"/>
                    <a:pt x="6002" y="4052"/>
                  </a:cubicBezTo>
                  <a:cubicBezTo>
                    <a:pt x="5977" y="4088"/>
                    <a:pt x="5929" y="4129"/>
                    <a:pt x="5897" y="4160"/>
                  </a:cubicBezTo>
                  <a:cubicBezTo>
                    <a:pt x="5963" y="4124"/>
                    <a:pt x="6036" y="4097"/>
                    <a:pt x="6068" y="4012"/>
                  </a:cubicBezTo>
                  <a:cubicBezTo>
                    <a:pt x="6072" y="4001"/>
                    <a:pt x="6078" y="3986"/>
                    <a:pt x="6100" y="3983"/>
                  </a:cubicBezTo>
                  <a:cubicBezTo>
                    <a:pt x="6206" y="3971"/>
                    <a:pt x="6203" y="3914"/>
                    <a:pt x="6265" y="3920"/>
                  </a:cubicBezTo>
                  <a:cubicBezTo>
                    <a:pt x="6310" y="3924"/>
                    <a:pt x="6352" y="3922"/>
                    <a:pt x="6379" y="3957"/>
                  </a:cubicBezTo>
                  <a:cubicBezTo>
                    <a:pt x="6405" y="3991"/>
                    <a:pt x="6390" y="4022"/>
                    <a:pt x="6374" y="4048"/>
                  </a:cubicBezTo>
                  <a:cubicBezTo>
                    <a:pt x="6319" y="4141"/>
                    <a:pt x="6238" y="4206"/>
                    <a:pt x="6139" y="4241"/>
                  </a:cubicBezTo>
                  <a:cubicBezTo>
                    <a:pt x="5921" y="4320"/>
                    <a:pt x="5710" y="4294"/>
                    <a:pt x="5506" y="4191"/>
                  </a:cubicBezTo>
                  <a:cubicBezTo>
                    <a:pt x="5434" y="4155"/>
                    <a:pt x="5404" y="4041"/>
                    <a:pt x="5448" y="3961"/>
                  </a:cubicBezTo>
                  <a:cubicBezTo>
                    <a:pt x="5486" y="3892"/>
                    <a:pt x="5518" y="3847"/>
                    <a:pt x="5540" y="3731"/>
                  </a:cubicBezTo>
                  <a:cubicBezTo>
                    <a:pt x="5681" y="3790"/>
                    <a:pt x="5820" y="3780"/>
                    <a:pt x="5955" y="3714"/>
                  </a:cubicBezTo>
                  <a:cubicBezTo>
                    <a:pt x="6036" y="3674"/>
                    <a:pt x="6115" y="3593"/>
                    <a:pt x="6144" y="3523"/>
                  </a:cubicBezTo>
                  <a:cubicBezTo>
                    <a:pt x="6079" y="3595"/>
                    <a:pt x="6002" y="3650"/>
                    <a:pt x="5911" y="3681"/>
                  </a:cubicBezTo>
                  <a:cubicBezTo>
                    <a:pt x="5835" y="3706"/>
                    <a:pt x="5757" y="3714"/>
                    <a:pt x="5678" y="3700"/>
                  </a:cubicBezTo>
                  <a:cubicBezTo>
                    <a:pt x="5565" y="3680"/>
                    <a:pt x="5503" y="3610"/>
                    <a:pt x="5491" y="3491"/>
                  </a:cubicBezTo>
                  <a:cubicBezTo>
                    <a:pt x="5489" y="3472"/>
                    <a:pt x="5487" y="3454"/>
                    <a:pt x="5487" y="3435"/>
                  </a:cubicBezTo>
                  <a:cubicBezTo>
                    <a:pt x="5487" y="3384"/>
                    <a:pt x="5496" y="3341"/>
                    <a:pt x="5552" y="3319"/>
                  </a:cubicBezTo>
                  <a:cubicBezTo>
                    <a:pt x="5600" y="3300"/>
                    <a:pt x="5644" y="3269"/>
                    <a:pt x="5687" y="3238"/>
                  </a:cubicBezTo>
                  <a:cubicBezTo>
                    <a:pt x="5488" y="3324"/>
                    <a:pt x="5478" y="3254"/>
                    <a:pt x="5339" y="3283"/>
                  </a:cubicBezTo>
                  <a:cubicBezTo>
                    <a:pt x="5144" y="3324"/>
                    <a:pt x="5079" y="3303"/>
                    <a:pt x="4932" y="3211"/>
                  </a:cubicBezTo>
                  <a:cubicBezTo>
                    <a:pt x="4890" y="3185"/>
                    <a:pt x="4877" y="3193"/>
                    <a:pt x="4841" y="3181"/>
                  </a:cubicBezTo>
                  <a:cubicBezTo>
                    <a:pt x="4781" y="3160"/>
                    <a:pt x="4781" y="3125"/>
                    <a:pt x="4780" y="3062"/>
                  </a:cubicBezTo>
                  <a:cubicBezTo>
                    <a:pt x="4778" y="2959"/>
                    <a:pt x="4815" y="2899"/>
                    <a:pt x="4883" y="2827"/>
                  </a:cubicBezTo>
                  <a:cubicBezTo>
                    <a:pt x="5033" y="2669"/>
                    <a:pt x="5074" y="2522"/>
                    <a:pt x="5120" y="2384"/>
                  </a:cubicBezTo>
                  <a:cubicBezTo>
                    <a:pt x="5172" y="2226"/>
                    <a:pt x="5151" y="2331"/>
                    <a:pt x="5211" y="2490"/>
                  </a:cubicBezTo>
                  <a:cubicBezTo>
                    <a:pt x="5263" y="2626"/>
                    <a:pt x="5384" y="2704"/>
                    <a:pt x="5528" y="2738"/>
                  </a:cubicBezTo>
                  <a:cubicBezTo>
                    <a:pt x="5634" y="2764"/>
                    <a:pt x="5682" y="2749"/>
                    <a:pt x="5674" y="2793"/>
                  </a:cubicBezTo>
                  <a:cubicBezTo>
                    <a:pt x="5664" y="2849"/>
                    <a:pt x="5652" y="2894"/>
                    <a:pt x="5588" y="2983"/>
                  </a:cubicBezTo>
                  <a:cubicBezTo>
                    <a:pt x="5581" y="2993"/>
                    <a:pt x="5576" y="3000"/>
                    <a:pt x="5565" y="3013"/>
                  </a:cubicBezTo>
                  <a:cubicBezTo>
                    <a:pt x="5636" y="2963"/>
                    <a:pt x="5679" y="2895"/>
                    <a:pt x="5710" y="2819"/>
                  </a:cubicBezTo>
                  <a:cubicBezTo>
                    <a:pt x="5739" y="2747"/>
                    <a:pt x="5789" y="2722"/>
                    <a:pt x="5850" y="2684"/>
                  </a:cubicBezTo>
                  <a:cubicBezTo>
                    <a:pt x="5905" y="2650"/>
                    <a:pt x="5959" y="2649"/>
                    <a:pt x="5960" y="2715"/>
                  </a:cubicBezTo>
                  <a:cubicBezTo>
                    <a:pt x="5963" y="3117"/>
                    <a:pt x="5877" y="3224"/>
                    <a:pt x="5831" y="3330"/>
                  </a:cubicBezTo>
                  <a:cubicBezTo>
                    <a:pt x="6049" y="3067"/>
                    <a:pt x="6104" y="2671"/>
                    <a:pt x="5966" y="2360"/>
                  </a:cubicBezTo>
                  <a:cubicBezTo>
                    <a:pt x="5960" y="2389"/>
                    <a:pt x="5955" y="2410"/>
                    <a:pt x="5951" y="2431"/>
                  </a:cubicBezTo>
                  <a:cubicBezTo>
                    <a:pt x="5912" y="2661"/>
                    <a:pt x="5666" y="2781"/>
                    <a:pt x="5468" y="2662"/>
                  </a:cubicBezTo>
                  <a:cubicBezTo>
                    <a:pt x="5275" y="2545"/>
                    <a:pt x="5239" y="2370"/>
                    <a:pt x="5208" y="2140"/>
                  </a:cubicBezTo>
                  <a:cubicBezTo>
                    <a:pt x="5183" y="1960"/>
                    <a:pt x="5177" y="1750"/>
                    <a:pt x="5281" y="1421"/>
                  </a:cubicBezTo>
                  <a:cubicBezTo>
                    <a:pt x="5303" y="1351"/>
                    <a:pt x="5359" y="1304"/>
                    <a:pt x="5451" y="1288"/>
                  </a:cubicBezTo>
                  <a:cubicBezTo>
                    <a:pt x="5825" y="1224"/>
                    <a:pt x="5951" y="1445"/>
                    <a:pt x="6072" y="1608"/>
                  </a:cubicBezTo>
                  <a:cubicBezTo>
                    <a:pt x="6102" y="1649"/>
                    <a:pt x="6131" y="1694"/>
                    <a:pt x="6155" y="1742"/>
                  </a:cubicBezTo>
                  <a:cubicBezTo>
                    <a:pt x="6179" y="1791"/>
                    <a:pt x="6180" y="1810"/>
                    <a:pt x="6128" y="1821"/>
                  </a:cubicBezTo>
                  <a:cubicBezTo>
                    <a:pt x="6107" y="1826"/>
                    <a:pt x="6084" y="1825"/>
                    <a:pt x="6061" y="1825"/>
                  </a:cubicBezTo>
                  <a:cubicBezTo>
                    <a:pt x="5977" y="1825"/>
                    <a:pt x="5939" y="1855"/>
                    <a:pt x="5919" y="1939"/>
                  </a:cubicBezTo>
                  <a:cubicBezTo>
                    <a:pt x="5912" y="1968"/>
                    <a:pt x="5906" y="1998"/>
                    <a:pt x="5897" y="2026"/>
                  </a:cubicBezTo>
                  <a:cubicBezTo>
                    <a:pt x="5862" y="2132"/>
                    <a:pt x="5741" y="2179"/>
                    <a:pt x="5651" y="2121"/>
                  </a:cubicBezTo>
                  <a:cubicBezTo>
                    <a:pt x="5575" y="2072"/>
                    <a:pt x="5573" y="1959"/>
                    <a:pt x="5648" y="1908"/>
                  </a:cubicBezTo>
                  <a:cubicBezTo>
                    <a:pt x="5654" y="1904"/>
                    <a:pt x="5660" y="1901"/>
                    <a:pt x="5666" y="1897"/>
                  </a:cubicBezTo>
                  <a:cubicBezTo>
                    <a:pt x="5775" y="1837"/>
                    <a:pt x="5805" y="1729"/>
                    <a:pt x="5742" y="1613"/>
                  </a:cubicBezTo>
                  <a:cubicBezTo>
                    <a:pt x="5752" y="1678"/>
                    <a:pt x="5753" y="1737"/>
                    <a:pt x="5721" y="1793"/>
                  </a:cubicBezTo>
                  <a:cubicBezTo>
                    <a:pt x="5692" y="1844"/>
                    <a:pt x="5652" y="1874"/>
                    <a:pt x="5595" y="1883"/>
                  </a:cubicBezTo>
                  <a:cubicBezTo>
                    <a:pt x="5570" y="1887"/>
                    <a:pt x="5560" y="1883"/>
                    <a:pt x="5556" y="1855"/>
                  </a:cubicBezTo>
                  <a:cubicBezTo>
                    <a:pt x="5546" y="1787"/>
                    <a:pt x="5522" y="1726"/>
                    <a:pt x="5460" y="1686"/>
                  </a:cubicBezTo>
                  <a:cubicBezTo>
                    <a:pt x="5521" y="1777"/>
                    <a:pt x="5521" y="1882"/>
                    <a:pt x="5523" y="1986"/>
                  </a:cubicBezTo>
                  <a:cubicBezTo>
                    <a:pt x="5523" y="2026"/>
                    <a:pt x="5531" y="2066"/>
                    <a:pt x="5539" y="2104"/>
                  </a:cubicBezTo>
                  <a:cubicBezTo>
                    <a:pt x="5570" y="2244"/>
                    <a:pt x="5756" y="2292"/>
                    <a:pt x="5842" y="2187"/>
                  </a:cubicBezTo>
                  <a:cubicBezTo>
                    <a:pt x="5898" y="2118"/>
                    <a:pt x="5951" y="2048"/>
                    <a:pt x="6007" y="1980"/>
                  </a:cubicBezTo>
                  <a:cubicBezTo>
                    <a:pt x="6089" y="1880"/>
                    <a:pt x="6234" y="1879"/>
                    <a:pt x="6310" y="1981"/>
                  </a:cubicBezTo>
                  <a:cubicBezTo>
                    <a:pt x="6339" y="2019"/>
                    <a:pt x="6362" y="2065"/>
                    <a:pt x="6372" y="2111"/>
                  </a:cubicBezTo>
                  <a:cubicBezTo>
                    <a:pt x="6407" y="2272"/>
                    <a:pt x="6354" y="2404"/>
                    <a:pt x="6233" y="2510"/>
                  </a:cubicBezTo>
                  <a:cubicBezTo>
                    <a:pt x="6226" y="2516"/>
                    <a:pt x="6218" y="2522"/>
                    <a:pt x="6210" y="2528"/>
                  </a:cubicBezTo>
                  <a:cubicBezTo>
                    <a:pt x="6209" y="2529"/>
                    <a:pt x="6208" y="2531"/>
                    <a:pt x="6205" y="2535"/>
                  </a:cubicBezTo>
                  <a:cubicBezTo>
                    <a:pt x="6287" y="2578"/>
                    <a:pt x="6338" y="2648"/>
                    <a:pt x="6325" y="2740"/>
                  </a:cubicBezTo>
                  <a:cubicBezTo>
                    <a:pt x="6314" y="2823"/>
                    <a:pt x="6203" y="2913"/>
                    <a:pt x="6252" y="2991"/>
                  </a:cubicBezTo>
                  <a:cubicBezTo>
                    <a:pt x="6290" y="3050"/>
                    <a:pt x="6337" y="3154"/>
                    <a:pt x="6285" y="3306"/>
                  </a:cubicBezTo>
                  <a:cubicBezTo>
                    <a:pt x="6325" y="3273"/>
                    <a:pt x="6369" y="3201"/>
                    <a:pt x="6365" y="3043"/>
                  </a:cubicBezTo>
                  <a:cubicBezTo>
                    <a:pt x="6377" y="3045"/>
                    <a:pt x="6389" y="3046"/>
                    <a:pt x="6400" y="3049"/>
                  </a:cubicBezTo>
                  <a:cubicBezTo>
                    <a:pt x="6519" y="3088"/>
                    <a:pt x="6643" y="3186"/>
                    <a:pt x="6649" y="3312"/>
                  </a:cubicBezTo>
                  <a:cubicBezTo>
                    <a:pt x="6652" y="3373"/>
                    <a:pt x="6623" y="3545"/>
                    <a:pt x="6575" y="356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153426B-D372-7E48-B1A9-D0EE3389BF98}"/>
              </a:ext>
            </a:extLst>
          </p:cNvPr>
          <p:cNvGrpSpPr/>
          <p:nvPr/>
        </p:nvGrpSpPr>
        <p:grpSpPr>
          <a:xfrm>
            <a:off x="10286387" y="3005839"/>
            <a:ext cx="1071151" cy="1363574"/>
            <a:chOff x="9972948" y="2773614"/>
            <a:chExt cx="893190" cy="1137030"/>
          </a:xfrm>
        </p:grpSpPr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13C8B44E-691B-F434-D587-E799889A014C}"/>
                </a:ext>
              </a:extLst>
            </p:cNvPr>
            <p:cNvSpPr/>
            <p:nvPr/>
          </p:nvSpPr>
          <p:spPr>
            <a:xfrm>
              <a:off x="10256760" y="3002306"/>
              <a:ext cx="35" cy="50"/>
            </a:xfrm>
            <a:custGeom>
              <a:avLst/>
              <a:gdLst>
                <a:gd name="connsiteX0" fmla="*/ 0 w 35"/>
                <a:gd name="connsiteY0" fmla="*/ 7 h 50"/>
                <a:gd name="connsiteX1" fmla="*/ 0 w 35"/>
                <a:gd name="connsiteY1" fmla="*/ 50 h 50"/>
                <a:gd name="connsiteX2" fmla="*/ 36 w 35"/>
                <a:gd name="connsiteY2" fmla="*/ 29 h 50"/>
                <a:gd name="connsiteX3" fmla="*/ 0 w 35"/>
                <a:gd name="connsiteY3" fmla="*/ 0 h 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" h="50">
                  <a:moveTo>
                    <a:pt x="0" y="7"/>
                  </a:moveTo>
                  <a:cubicBezTo>
                    <a:pt x="0" y="7"/>
                    <a:pt x="0" y="36"/>
                    <a:pt x="0" y="50"/>
                  </a:cubicBezTo>
                  <a:cubicBezTo>
                    <a:pt x="14" y="50"/>
                    <a:pt x="22" y="36"/>
                    <a:pt x="36" y="29"/>
                  </a:cubicBezTo>
                  <a:cubicBezTo>
                    <a:pt x="22" y="22"/>
                    <a:pt x="14" y="14"/>
                    <a:pt x="0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75925142-D305-C31B-3E8C-8060FB894EC3}"/>
                </a:ext>
              </a:extLst>
            </p:cNvPr>
            <p:cNvSpPr/>
            <p:nvPr/>
          </p:nvSpPr>
          <p:spPr>
            <a:xfrm>
              <a:off x="10110481" y="3236260"/>
              <a:ext cx="2622" cy="1710"/>
            </a:xfrm>
            <a:custGeom>
              <a:avLst/>
              <a:gdLst>
                <a:gd name="connsiteX0" fmla="*/ 0 w 2622"/>
                <a:gd name="connsiteY0" fmla="*/ 0 h 1710"/>
                <a:gd name="connsiteX1" fmla="*/ 2622 w 2622"/>
                <a:gd name="connsiteY1" fmla="*/ 1710 h 1710"/>
                <a:gd name="connsiteX2" fmla="*/ 2608 w 2622"/>
                <a:gd name="connsiteY2" fmla="*/ 1696 h 1710"/>
                <a:gd name="connsiteX3" fmla="*/ 0 w 2622"/>
                <a:gd name="connsiteY3" fmla="*/ 0 h 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2" h="1710">
                  <a:moveTo>
                    <a:pt x="0" y="0"/>
                  </a:moveTo>
                  <a:cubicBezTo>
                    <a:pt x="869" y="575"/>
                    <a:pt x="1746" y="1142"/>
                    <a:pt x="2622" y="1710"/>
                  </a:cubicBezTo>
                  <a:cubicBezTo>
                    <a:pt x="2622" y="1710"/>
                    <a:pt x="2615" y="1703"/>
                    <a:pt x="2608" y="1696"/>
                  </a:cubicBezTo>
                  <a:cubicBezTo>
                    <a:pt x="1825" y="956"/>
                    <a:pt x="941" y="410"/>
                    <a:pt x="0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id="{26296E44-58DA-2089-3749-D22970DA136F}"/>
                </a:ext>
              </a:extLst>
            </p:cNvPr>
            <p:cNvSpPr/>
            <p:nvPr/>
          </p:nvSpPr>
          <p:spPr>
            <a:xfrm>
              <a:off x="10257910" y="2993229"/>
              <a:ext cx="996" cy="1094"/>
            </a:xfrm>
            <a:custGeom>
              <a:avLst/>
              <a:gdLst>
                <a:gd name="connsiteX0" fmla="*/ 79 w 996"/>
                <a:gd name="connsiteY0" fmla="*/ 965 h 1094"/>
                <a:gd name="connsiteX1" fmla="*/ 0 w 996"/>
                <a:gd name="connsiteY1" fmla="*/ 1095 h 1094"/>
                <a:gd name="connsiteX2" fmla="*/ 79 w 996"/>
                <a:gd name="connsiteY2" fmla="*/ 965 h 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6" h="1094">
                  <a:moveTo>
                    <a:pt x="79" y="965"/>
                  </a:moveTo>
                  <a:cubicBezTo>
                    <a:pt x="50" y="1008"/>
                    <a:pt x="29" y="1052"/>
                    <a:pt x="0" y="1095"/>
                  </a:cubicBezTo>
                  <a:cubicBezTo>
                    <a:pt x="783" y="225"/>
                    <a:pt x="1746" y="-795"/>
                    <a:pt x="79" y="96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0A738131-579B-FEF9-0223-AAF205518038}"/>
                </a:ext>
              </a:extLst>
            </p:cNvPr>
            <p:cNvSpPr/>
            <p:nvPr/>
          </p:nvSpPr>
          <p:spPr>
            <a:xfrm>
              <a:off x="10076490" y="3077836"/>
              <a:ext cx="718" cy="6"/>
            </a:xfrm>
            <a:custGeom>
              <a:avLst/>
              <a:gdLst>
                <a:gd name="connsiteX0" fmla="*/ 0 w 718"/>
                <a:gd name="connsiteY0" fmla="*/ 0 h 6"/>
                <a:gd name="connsiteX1" fmla="*/ 0 w 718"/>
                <a:gd name="connsiteY1" fmla="*/ 0 h 6"/>
                <a:gd name="connsiteX2" fmla="*/ 0 w 718"/>
                <a:gd name="connsiteY2" fmla="*/ 0 h 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8" h="6">
                  <a:moveTo>
                    <a:pt x="0" y="0"/>
                  </a:moveTo>
                  <a:cubicBezTo>
                    <a:pt x="0" y="0"/>
                    <a:pt x="0" y="14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75DFAB03-6981-5B9C-D37B-7FCB9D3DDF79}"/>
                </a:ext>
              </a:extLst>
            </p:cNvPr>
            <p:cNvSpPr/>
            <p:nvPr/>
          </p:nvSpPr>
          <p:spPr>
            <a:xfrm>
              <a:off x="10195224" y="3171414"/>
              <a:ext cx="1961" cy="7953"/>
            </a:xfrm>
            <a:custGeom>
              <a:avLst/>
              <a:gdLst>
                <a:gd name="connsiteX0" fmla="*/ 237 w 1961"/>
                <a:gd name="connsiteY0" fmla="*/ 1114 h 7953"/>
                <a:gd name="connsiteX1" fmla="*/ 0 w 1961"/>
                <a:gd name="connsiteY1" fmla="*/ 1358 h 7953"/>
                <a:gd name="connsiteX2" fmla="*/ 374 w 1961"/>
                <a:gd name="connsiteY2" fmla="*/ 7954 h 7953"/>
                <a:gd name="connsiteX3" fmla="*/ 1552 w 1961"/>
                <a:gd name="connsiteY3" fmla="*/ 1947 h 7953"/>
                <a:gd name="connsiteX4" fmla="*/ 1961 w 1961"/>
                <a:gd name="connsiteY4" fmla="*/ 0 h 7953"/>
                <a:gd name="connsiteX5" fmla="*/ 575 w 1961"/>
                <a:gd name="connsiteY5" fmla="*/ 941 h 7953"/>
                <a:gd name="connsiteX6" fmla="*/ 237 w 1961"/>
                <a:gd name="connsiteY6" fmla="*/ 1114 h 7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1" h="7953">
                  <a:moveTo>
                    <a:pt x="237" y="1114"/>
                  </a:moveTo>
                  <a:cubicBezTo>
                    <a:pt x="158" y="1193"/>
                    <a:pt x="72" y="1272"/>
                    <a:pt x="0" y="1358"/>
                  </a:cubicBezTo>
                  <a:cubicBezTo>
                    <a:pt x="187" y="3557"/>
                    <a:pt x="330" y="5755"/>
                    <a:pt x="374" y="7954"/>
                  </a:cubicBezTo>
                  <a:cubicBezTo>
                    <a:pt x="740" y="6000"/>
                    <a:pt x="1128" y="4002"/>
                    <a:pt x="1552" y="1947"/>
                  </a:cubicBezTo>
                  <a:cubicBezTo>
                    <a:pt x="1681" y="1308"/>
                    <a:pt x="1825" y="654"/>
                    <a:pt x="1961" y="0"/>
                  </a:cubicBezTo>
                  <a:cubicBezTo>
                    <a:pt x="1581" y="359"/>
                    <a:pt x="1121" y="683"/>
                    <a:pt x="575" y="941"/>
                  </a:cubicBezTo>
                  <a:cubicBezTo>
                    <a:pt x="417" y="1027"/>
                    <a:pt x="309" y="1085"/>
                    <a:pt x="237" y="111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79FBE9D2-F9D4-53AD-AA8C-E822C377D653}"/>
                </a:ext>
              </a:extLst>
            </p:cNvPr>
            <p:cNvSpPr/>
            <p:nvPr/>
          </p:nvSpPr>
          <p:spPr>
            <a:xfrm>
              <a:off x="10167582" y="3172133"/>
              <a:ext cx="3293" cy="1886"/>
            </a:xfrm>
            <a:custGeom>
              <a:avLst/>
              <a:gdLst>
                <a:gd name="connsiteX0" fmla="*/ 3286 w 3293"/>
                <a:gd name="connsiteY0" fmla="*/ 1854 h 1886"/>
                <a:gd name="connsiteX1" fmla="*/ 1425 w 3293"/>
                <a:gd name="connsiteY1" fmla="*/ 1027 h 1886"/>
                <a:gd name="connsiteX2" fmla="*/ 24 w 3293"/>
                <a:gd name="connsiteY2" fmla="*/ 0 h 1886"/>
                <a:gd name="connsiteX3" fmla="*/ 3293 w 3293"/>
                <a:gd name="connsiteY3" fmla="*/ 1861 h 1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93" h="1886">
                  <a:moveTo>
                    <a:pt x="3286" y="1854"/>
                  </a:moveTo>
                  <a:cubicBezTo>
                    <a:pt x="2503" y="1911"/>
                    <a:pt x="1863" y="1559"/>
                    <a:pt x="1425" y="1027"/>
                  </a:cubicBezTo>
                  <a:cubicBezTo>
                    <a:pt x="893" y="769"/>
                    <a:pt x="419" y="417"/>
                    <a:pt x="24" y="0"/>
                  </a:cubicBezTo>
                  <a:cubicBezTo>
                    <a:pt x="-141" y="1121"/>
                    <a:pt x="498" y="2055"/>
                    <a:pt x="3293" y="186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48299489-AAF4-AEB6-2E13-BBB225A5BD23}"/>
                </a:ext>
              </a:extLst>
            </p:cNvPr>
            <p:cNvSpPr/>
            <p:nvPr/>
          </p:nvSpPr>
          <p:spPr>
            <a:xfrm>
              <a:off x="10256947" y="3037657"/>
              <a:ext cx="28" cy="79"/>
            </a:xfrm>
            <a:custGeom>
              <a:avLst/>
              <a:gdLst>
                <a:gd name="connsiteX0" fmla="*/ 7 w 28"/>
                <a:gd name="connsiteY0" fmla="*/ 79 h 79"/>
                <a:gd name="connsiteX1" fmla="*/ 29 w 28"/>
                <a:gd name="connsiteY1" fmla="*/ 50 h 79"/>
                <a:gd name="connsiteX2" fmla="*/ 29 w 28"/>
                <a:gd name="connsiteY2" fmla="*/ 0 h 79"/>
                <a:gd name="connsiteX3" fmla="*/ 0 w 28"/>
                <a:gd name="connsiteY3" fmla="*/ 79 h 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" h="79">
                  <a:moveTo>
                    <a:pt x="7" y="79"/>
                  </a:moveTo>
                  <a:cubicBezTo>
                    <a:pt x="7" y="79"/>
                    <a:pt x="22" y="57"/>
                    <a:pt x="29" y="50"/>
                  </a:cubicBezTo>
                  <a:cubicBezTo>
                    <a:pt x="29" y="36"/>
                    <a:pt x="29" y="14"/>
                    <a:pt x="29" y="0"/>
                  </a:cubicBezTo>
                  <a:cubicBezTo>
                    <a:pt x="22" y="29"/>
                    <a:pt x="7" y="50"/>
                    <a:pt x="0" y="7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6F51567E-A16D-A167-7CE8-1B1CA5FC0BCC}"/>
                </a:ext>
              </a:extLst>
            </p:cNvPr>
            <p:cNvSpPr/>
            <p:nvPr/>
          </p:nvSpPr>
          <p:spPr>
            <a:xfrm>
              <a:off x="10151620" y="3116111"/>
              <a:ext cx="696" cy="416"/>
            </a:xfrm>
            <a:custGeom>
              <a:avLst/>
              <a:gdLst>
                <a:gd name="connsiteX0" fmla="*/ 7 w 696"/>
                <a:gd name="connsiteY0" fmla="*/ 223 h 416"/>
                <a:gd name="connsiteX1" fmla="*/ 467 w 696"/>
                <a:gd name="connsiteY1" fmla="*/ 417 h 416"/>
                <a:gd name="connsiteX2" fmla="*/ 697 w 696"/>
                <a:gd name="connsiteY2" fmla="*/ 0 h 416"/>
                <a:gd name="connsiteX3" fmla="*/ 0 w 696"/>
                <a:gd name="connsiteY3" fmla="*/ 223 h 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6" h="416">
                  <a:moveTo>
                    <a:pt x="7" y="223"/>
                  </a:moveTo>
                  <a:cubicBezTo>
                    <a:pt x="158" y="287"/>
                    <a:pt x="316" y="352"/>
                    <a:pt x="467" y="417"/>
                  </a:cubicBezTo>
                  <a:cubicBezTo>
                    <a:pt x="539" y="273"/>
                    <a:pt x="618" y="137"/>
                    <a:pt x="697" y="0"/>
                  </a:cubicBezTo>
                  <a:cubicBezTo>
                    <a:pt x="467" y="72"/>
                    <a:pt x="230" y="151"/>
                    <a:pt x="0" y="22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2B216E34-8ED7-67C2-22EA-C4BDE39FB8F6}"/>
                </a:ext>
              </a:extLst>
            </p:cNvPr>
            <p:cNvSpPr/>
            <p:nvPr/>
          </p:nvSpPr>
          <p:spPr>
            <a:xfrm>
              <a:off x="10078401" y="3189471"/>
              <a:ext cx="553" cy="632"/>
            </a:xfrm>
            <a:custGeom>
              <a:avLst/>
              <a:gdLst>
                <a:gd name="connsiteX0" fmla="*/ 381 w 553"/>
                <a:gd name="connsiteY0" fmla="*/ 0 h 632"/>
                <a:gd name="connsiteX1" fmla="*/ 0 w 553"/>
                <a:gd name="connsiteY1" fmla="*/ 79 h 632"/>
                <a:gd name="connsiteX2" fmla="*/ 93 w 553"/>
                <a:gd name="connsiteY2" fmla="*/ 460 h 632"/>
                <a:gd name="connsiteX3" fmla="*/ 553 w 553"/>
                <a:gd name="connsiteY3" fmla="*/ 632 h 632"/>
                <a:gd name="connsiteX4" fmla="*/ 381 w 553"/>
                <a:gd name="connsiteY4" fmla="*/ 0 h 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" h="632">
                  <a:moveTo>
                    <a:pt x="381" y="0"/>
                  </a:moveTo>
                  <a:cubicBezTo>
                    <a:pt x="251" y="29"/>
                    <a:pt x="122" y="57"/>
                    <a:pt x="0" y="79"/>
                  </a:cubicBezTo>
                  <a:cubicBezTo>
                    <a:pt x="29" y="208"/>
                    <a:pt x="57" y="338"/>
                    <a:pt x="93" y="460"/>
                  </a:cubicBezTo>
                  <a:cubicBezTo>
                    <a:pt x="244" y="510"/>
                    <a:pt x="402" y="568"/>
                    <a:pt x="553" y="632"/>
                  </a:cubicBezTo>
                  <a:cubicBezTo>
                    <a:pt x="496" y="424"/>
                    <a:pt x="438" y="208"/>
                    <a:pt x="381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BE9D88A0-7E6E-BF11-14D2-796B0BC77206}"/>
                </a:ext>
              </a:extLst>
            </p:cNvPr>
            <p:cNvSpPr/>
            <p:nvPr/>
          </p:nvSpPr>
          <p:spPr>
            <a:xfrm>
              <a:off x="10056538" y="2865244"/>
              <a:ext cx="299859" cy="390350"/>
            </a:xfrm>
            <a:custGeom>
              <a:avLst/>
              <a:gdLst>
                <a:gd name="connsiteX0" fmla="*/ 290871 w 299859"/>
                <a:gd name="connsiteY0" fmla="*/ 58041 h 390350"/>
                <a:gd name="connsiteX1" fmla="*/ 291935 w 299859"/>
                <a:gd name="connsiteY1" fmla="*/ 44813 h 390350"/>
                <a:gd name="connsiteX2" fmla="*/ 296770 w 299859"/>
                <a:gd name="connsiteY2" fmla="*/ 27145 h 390350"/>
                <a:gd name="connsiteX3" fmla="*/ 297381 w 299859"/>
                <a:gd name="connsiteY3" fmla="*/ 26851 h 390350"/>
                <a:gd name="connsiteX4" fmla="*/ 280468 w 299859"/>
                <a:gd name="connsiteY4" fmla="*/ 15958 h 390350"/>
                <a:gd name="connsiteX5" fmla="*/ 281804 w 299859"/>
                <a:gd name="connsiteY5" fmla="*/ 20535 h 390350"/>
                <a:gd name="connsiteX6" fmla="*/ 282135 w 299859"/>
                <a:gd name="connsiteY6" fmla="*/ 21828 h 390350"/>
                <a:gd name="connsiteX7" fmla="*/ 283622 w 299859"/>
                <a:gd name="connsiteY7" fmla="*/ 26448 h 390350"/>
                <a:gd name="connsiteX8" fmla="*/ 284319 w 299859"/>
                <a:gd name="connsiteY8" fmla="*/ 28309 h 390350"/>
                <a:gd name="connsiteX9" fmla="*/ 284743 w 299859"/>
                <a:gd name="connsiteY9" fmla="*/ 29279 h 390350"/>
                <a:gd name="connsiteX10" fmla="*/ 284886 w 299859"/>
                <a:gd name="connsiteY10" fmla="*/ 30149 h 390350"/>
                <a:gd name="connsiteX11" fmla="*/ 286474 w 299859"/>
                <a:gd name="connsiteY11" fmla="*/ 42435 h 390350"/>
                <a:gd name="connsiteX12" fmla="*/ 277716 w 299859"/>
                <a:gd name="connsiteY12" fmla="*/ 47457 h 390350"/>
                <a:gd name="connsiteX13" fmla="*/ 271142 w 299859"/>
                <a:gd name="connsiteY13" fmla="*/ 47989 h 390350"/>
                <a:gd name="connsiteX14" fmla="*/ 268146 w 299859"/>
                <a:gd name="connsiteY14" fmla="*/ 48334 h 390350"/>
                <a:gd name="connsiteX15" fmla="*/ 267176 w 299859"/>
                <a:gd name="connsiteY15" fmla="*/ 48506 h 390350"/>
                <a:gd name="connsiteX16" fmla="*/ 256557 w 299859"/>
                <a:gd name="connsiteY16" fmla="*/ 42478 h 390350"/>
                <a:gd name="connsiteX17" fmla="*/ 258217 w 299859"/>
                <a:gd name="connsiteY17" fmla="*/ 34625 h 390350"/>
                <a:gd name="connsiteX18" fmla="*/ 261292 w 299859"/>
                <a:gd name="connsiteY18" fmla="*/ 15649 h 390350"/>
                <a:gd name="connsiteX19" fmla="*/ 268419 w 299859"/>
                <a:gd name="connsiteY19" fmla="*/ 10483 h 390350"/>
                <a:gd name="connsiteX20" fmla="*/ 253022 w 299859"/>
                <a:gd name="connsiteY20" fmla="*/ 5389 h 390350"/>
                <a:gd name="connsiteX21" fmla="*/ 249337 w 299859"/>
                <a:gd name="connsiteY21" fmla="*/ 12962 h 390350"/>
                <a:gd name="connsiteX22" fmla="*/ 242152 w 299859"/>
                <a:gd name="connsiteY22" fmla="*/ 13767 h 390350"/>
                <a:gd name="connsiteX23" fmla="*/ 237216 w 299859"/>
                <a:gd name="connsiteY23" fmla="*/ 13436 h 390350"/>
                <a:gd name="connsiteX24" fmla="*/ 232913 w 299859"/>
                <a:gd name="connsiteY24" fmla="*/ 10806 h 390350"/>
                <a:gd name="connsiteX25" fmla="*/ 232913 w 299859"/>
                <a:gd name="connsiteY25" fmla="*/ 4024 h 390350"/>
                <a:gd name="connsiteX26" fmla="*/ 236023 w 299859"/>
                <a:gd name="connsiteY26" fmla="*/ 1854 h 390350"/>
                <a:gd name="connsiteX27" fmla="*/ 214563 w 299859"/>
                <a:gd name="connsiteY27" fmla="*/ 0 h 390350"/>
                <a:gd name="connsiteX28" fmla="*/ 218134 w 299859"/>
                <a:gd name="connsiteY28" fmla="*/ 1437 h 390350"/>
                <a:gd name="connsiteX29" fmla="*/ 215842 w 299859"/>
                <a:gd name="connsiteY29" fmla="*/ 18961 h 390350"/>
                <a:gd name="connsiteX30" fmla="*/ 196508 w 299859"/>
                <a:gd name="connsiteY30" fmla="*/ 23136 h 390350"/>
                <a:gd name="connsiteX31" fmla="*/ 195394 w 299859"/>
                <a:gd name="connsiteY31" fmla="*/ 23352 h 390350"/>
                <a:gd name="connsiteX32" fmla="*/ 185235 w 299859"/>
                <a:gd name="connsiteY32" fmla="*/ 22001 h 390350"/>
                <a:gd name="connsiteX33" fmla="*/ 179056 w 299859"/>
                <a:gd name="connsiteY33" fmla="*/ 2817 h 390350"/>
                <a:gd name="connsiteX34" fmla="*/ 155792 w 299859"/>
                <a:gd name="connsiteY34" fmla="*/ 8428 h 390350"/>
                <a:gd name="connsiteX35" fmla="*/ 160362 w 299859"/>
                <a:gd name="connsiteY35" fmla="*/ 7659 h 390350"/>
                <a:gd name="connsiteX36" fmla="*/ 169328 w 299859"/>
                <a:gd name="connsiteY36" fmla="*/ 16626 h 390350"/>
                <a:gd name="connsiteX37" fmla="*/ 171024 w 299859"/>
                <a:gd name="connsiteY37" fmla="*/ 22080 h 390350"/>
                <a:gd name="connsiteX38" fmla="*/ 169292 w 299859"/>
                <a:gd name="connsiteY38" fmla="*/ 35530 h 390350"/>
                <a:gd name="connsiteX39" fmla="*/ 144369 w 299859"/>
                <a:gd name="connsiteY39" fmla="*/ 52537 h 390350"/>
                <a:gd name="connsiteX40" fmla="*/ 141100 w 299859"/>
                <a:gd name="connsiteY40" fmla="*/ 52925 h 390350"/>
                <a:gd name="connsiteX41" fmla="*/ 126651 w 299859"/>
                <a:gd name="connsiteY41" fmla="*/ 48859 h 390350"/>
                <a:gd name="connsiteX42" fmla="*/ 134188 w 299859"/>
                <a:gd name="connsiteY42" fmla="*/ 20442 h 390350"/>
                <a:gd name="connsiteX43" fmla="*/ 145281 w 299859"/>
                <a:gd name="connsiteY43" fmla="*/ 11999 h 390350"/>
                <a:gd name="connsiteX44" fmla="*/ 112605 w 299859"/>
                <a:gd name="connsiteY44" fmla="*/ 27936 h 390350"/>
                <a:gd name="connsiteX45" fmla="*/ 117096 w 299859"/>
                <a:gd name="connsiteY45" fmla="*/ 29976 h 390350"/>
                <a:gd name="connsiteX46" fmla="*/ 118217 w 299859"/>
                <a:gd name="connsiteY46" fmla="*/ 38641 h 390350"/>
                <a:gd name="connsiteX47" fmla="*/ 114143 w 299859"/>
                <a:gd name="connsiteY47" fmla="*/ 55548 h 390350"/>
                <a:gd name="connsiteX48" fmla="*/ 105327 w 299859"/>
                <a:gd name="connsiteY48" fmla="*/ 55548 h 390350"/>
                <a:gd name="connsiteX49" fmla="*/ 102640 w 299859"/>
                <a:gd name="connsiteY49" fmla="*/ 51021 h 390350"/>
                <a:gd name="connsiteX50" fmla="*/ 97187 w 299859"/>
                <a:gd name="connsiteY50" fmla="*/ 45898 h 390350"/>
                <a:gd name="connsiteX51" fmla="*/ 96936 w 299859"/>
                <a:gd name="connsiteY51" fmla="*/ 38771 h 390350"/>
                <a:gd name="connsiteX52" fmla="*/ 54057 w 299859"/>
                <a:gd name="connsiteY52" fmla="*/ 85093 h 390350"/>
                <a:gd name="connsiteX53" fmla="*/ 61357 w 299859"/>
                <a:gd name="connsiteY53" fmla="*/ 86422 h 390350"/>
                <a:gd name="connsiteX54" fmla="*/ 62715 w 299859"/>
                <a:gd name="connsiteY54" fmla="*/ 94146 h 390350"/>
                <a:gd name="connsiteX55" fmla="*/ 61098 w 299859"/>
                <a:gd name="connsiteY55" fmla="*/ 97861 h 390350"/>
                <a:gd name="connsiteX56" fmla="*/ 59065 w 299859"/>
                <a:gd name="connsiteY56" fmla="*/ 101827 h 390350"/>
                <a:gd name="connsiteX57" fmla="*/ 51191 w 299859"/>
                <a:gd name="connsiteY57" fmla="*/ 103889 h 390350"/>
                <a:gd name="connsiteX58" fmla="*/ 48547 w 299859"/>
                <a:gd name="connsiteY58" fmla="*/ 97387 h 390350"/>
                <a:gd name="connsiteX59" fmla="*/ 49560 w 299859"/>
                <a:gd name="connsiteY59" fmla="*/ 93255 h 390350"/>
                <a:gd name="connsiteX60" fmla="*/ 49883 w 299859"/>
                <a:gd name="connsiteY60" fmla="*/ 91595 h 390350"/>
                <a:gd name="connsiteX61" fmla="*/ 32676 w 299859"/>
                <a:gd name="connsiteY61" fmla="*/ 125107 h 390350"/>
                <a:gd name="connsiteX62" fmla="*/ 45960 w 299859"/>
                <a:gd name="connsiteY62" fmla="*/ 127262 h 390350"/>
                <a:gd name="connsiteX63" fmla="*/ 50846 w 299859"/>
                <a:gd name="connsiteY63" fmla="*/ 142602 h 390350"/>
                <a:gd name="connsiteX64" fmla="*/ 53174 w 299859"/>
                <a:gd name="connsiteY64" fmla="*/ 156994 h 390350"/>
                <a:gd name="connsiteX65" fmla="*/ 47390 w 299859"/>
                <a:gd name="connsiteY65" fmla="*/ 164589 h 390350"/>
                <a:gd name="connsiteX66" fmla="*/ 23127 w 299859"/>
                <a:gd name="connsiteY66" fmla="*/ 178485 h 390350"/>
                <a:gd name="connsiteX67" fmla="*/ 14563 w 299859"/>
                <a:gd name="connsiteY67" fmla="*/ 175747 h 390350"/>
                <a:gd name="connsiteX68" fmla="*/ 11855 w 299859"/>
                <a:gd name="connsiteY68" fmla="*/ 185267 h 390350"/>
                <a:gd name="connsiteX69" fmla="*/ 13055 w 299859"/>
                <a:gd name="connsiteY69" fmla="*/ 185691 h 390350"/>
                <a:gd name="connsiteX70" fmla="*/ 16884 w 299859"/>
                <a:gd name="connsiteY70" fmla="*/ 186970 h 390350"/>
                <a:gd name="connsiteX71" fmla="*/ 24909 w 299859"/>
                <a:gd name="connsiteY71" fmla="*/ 191188 h 390350"/>
                <a:gd name="connsiteX72" fmla="*/ 26705 w 299859"/>
                <a:gd name="connsiteY72" fmla="*/ 197970 h 390350"/>
                <a:gd name="connsiteX73" fmla="*/ 19391 w 299859"/>
                <a:gd name="connsiteY73" fmla="*/ 218218 h 390350"/>
                <a:gd name="connsiteX74" fmla="*/ 7903 w 299859"/>
                <a:gd name="connsiteY74" fmla="*/ 219698 h 390350"/>
                <a:gd name="connsiteX75" fmla="*/ 5252 w 299859"/>
                <a:gd name="connsiteY75" fmla="*/ 213555 h 390350"/>
                <a:gd name="connsiteX76" fmla="*/ 1013 w 299859"/>
                <a:gd name="connsiteY76" fmla="*/ 243114 h 390350"/>
                <a:gd name="connsiteX77" fmla="*/ 5978 w 299859"/>
                <a:gd name="connsiteY77" fmla="*/ 244645 h 390350"/>
                <a:gd name="connsiteX78" fmla="*/ 17739 w 299859"/>
                <a:gd name="connsiteY78" fmla="*/ 251298 h 390350"/>
                <a:gd name="connsiteX79" fmla="*/ 18766 w 299859"/>
                <a:gd name="connsiteY79" fmla="*/ 259288 h 390350"/>
                <a:gd name="connsiteX80" fmla="*/ 7400 w 299859"/>
                <a:gd name="connsiteY80" fmla="*/ 273507 h 390350"/>
                <a:gd name="connsiteX81" fmla="*/ 0 w 299859"/>
                <a:gd name="connsiteY81" fmla="*/ 273191 h 390350"/>
                <a:gd name="connsiteX82" fmla="*/ 733 w 299859"/>
                <a:gd name="connsiteY82" fmla="*/ 285614 h 390350"/>
                <a:gd name="connsiteX83" fmla="*/ 6287 w 299859"/>
                <a:gd name="connsiteY83" fmla="*/ 316625 h 390350"/>
                <a:gd name="connsiteX84" fmla="*/ 13083 w 299859"/>
                <a:gd name="connsiteY84" fmla="*/ 311042 h 390350"/>
                <a:gd name="connsiteX85" fmla="*/ 23530 w 299859"/>
                <a:gd name="connsiteY85" fmla="*/ 310051 h 390350"/>
                <a:gd name="connsiteX86" fmla="*/ 33322 w 299859"/>
                <a:gd name="connsiteY86" fmla="*/ 314031 h 390350"/>
                <a:gd name="connsiteX87" fmla="*/ 36685 w 299859"/>
                <a:gd name="connsiteY87" fmla="*/ 329572 h 390350"/>
                <a:gd name="connsiteX88" fmla="*/ 37720 w 299859"/>
                <a:gd name="connsiteY88" fmla="*/ 338058 h 390350"/>
                <a:gd name="connsiteX89" fmla="*/ 37059 w 299859"/>
                <a:gd name="connsiteY89" fmla="*/ 343864 h 390350"/>
                <a:gd name="connsiteX90" fmla="*/ 31993 w 299859"/>
                <a:gd name="connsiteY90" fmla="*/ 345696 h 390350"/>
                <a:gd name="connsiteX91" fmla="*/ 32159 w 299859"/>
                <a:gd name="connsiteY91" fmla="*/ 348017 h 390350"/>
                <a:gd name="connsiteX92" fmla="*/ 24751 w 299859"/>
                <a:gd name="connsiteY92" fmla="*/ 355546 h 390350"/>
                <a:gd name="connsiteX93" fmla="*/ 36922 w 299859"/>
                <a:gd name="connsiteY93" fmla="*/ 369148 h 390350"/>
                <a:gd name="connsiteX94" fmla="*/ 37051 w 299859"/>
                <a:gd name="connsiteY94" fmla="*/ 368824 h 390350"/>
                <a:gd name="connsiteX95" fmla="*/ 39494 w 299859"/>
                <a:gd name="connsiteY95" fmla="*/ 362035 h 390350"/>
                <a:gd name="connsiteX96" fmla="*/ 63965 w 299859"/>
                <a:gd name="connsiteY96" fmla="*/ 365318 h 390350"/>
                <a:gd name="connsiteX97" fmla="*/ 71890 w 299859"/>
                <a:gd name="connsiteY97" fmla="*/ 387139 h 390350"/>
                <a:gd name="connsiteX98" fmla="*/ 71832 w 299859"/>
                <a:gd name="connsiteY98" fmla="*/ 388231 h 390350"/>
                <a:gd name="connsiteX99" fmla="*/ 88925 w 299859"/>
                <a:gd name="connsiteY99" fmla="*/ 390351 h 390350"/>
                <a:gd name="connsiteX100" fmla="*/ 88925 w 299859"/>
                <a:gd name="connsiteY100" fmla="*/ 390351 h 390350"/>
                <a:gd name="connsiteX101" fmla="*/ 103818 w 299859"/>
                <a:gd name="connsiteY101" fmla="*/ 388612 h 390350"/>
                <a:gd name="connsiteX102" fmla="*/ 96670 w 299859"/>
                <a:gd name="connsiteY102" fmla="*/ 387269 h 390350"/>
                <a:gd name="connsiteX103" fmla="*/ 86367 w 299859"/>
                <a:gd name="connsiteY103" fmla="*/ 384114 h 390350"/>
                <a:gd name="connsiteX104" fmla="*/ 81474 w 299859"/>
                <a:gd name="connsiteY104" fmla="*/ 376053 h 390350"/>
                <a:gd name="connsiteX105" fmla="*/ 80411 w 299859"/>
                <a:gd name="connsiteY105" fmla="*/ 361862 h 390350"/>
                <a:gd name="connsiteX106" fmla="*/ 81057 w 299859"/>
                <a:gd name="connsiteY106" fmla="*/ 361424 h 390350"/>
                <a:gd name="connsiteX107" fmla="*/ 87330 w 299859"/>
                <a:gd name="connsiteY107" fmla="*/ 360669 h 390350"/>
                <a:gd name="connsiteX108" fmla="*/ 112038 w 299859"/>
                <a:gd name="connsiteY108" fmla="*/ 359714 h 390350"/>
                <a:gd name="connsiteX109" fmla="*/ 121047 w 299859"/>
                <a:gd name="connsiteY109" fmla="*/ 368724 h 390350"/>
                <a:gd name="connsiteX110" fmla="*/ 114739 w 299859"/>
                <a:gd name="connsiteY110" fmla="*/ 384675 h 390350"/>
                <a:gd name="connsiteX111" fmla="*/ 121105 w 299859"/>
                <a:gd name="connsiteY111" fmla="*/ 380816 h 390350"/>
                <a:gd name="connsiteX112" fmla="*/ 134095 w 299859"/>
                <a:gd name="connsiteY112" fmla="*/ 356603 h 390350"/>
                <a:gd name="connsiteX113" fmla="*/ 134246 w 299859"/>
                <a:gd name="connsiteY113" fmla="*/ 352428 h 390350"/>
                <a:gd name="connsiteX114" fmla="*/ 133886 w 299859"/>
                <a:gd name="connsiteY114" fmla="*/ 352859 h 390350"/>
                <a:gd name="connsiteX115" fmla="*/ 133362 w 299859"/>
                <a:gd name="connsiteY115" fmla="*/ 353448 h 390350"/>
                <a:gd name="connsiteX116" fmla="*/ 129453 w 299859"/>
                <a:gd name="connsiteY116" fmla="*/ 355065 h 390350"/>
                <a:gd name="connsiteX117" fmla="*/ 124517 w 299859"/>
                <a:gd name="connsiteY117" fmla="*/ 352177 h 390350"/>
                <a:gd name="connsiteX118" fmla="*/ 123706 w 299859"/>
                <a:gd name="connsiteY118" fmla="*/ 347233 h 390350"/>
                <a:gd name="connsiteX119" fmla="*/ 125358 w 299859"/>
                <a:gd name="connsiteY119" fmla="*/ 342010 h 390350"/>
                <a:gd name="connsiteX120" fmla="*/ 127786 w 299859"/>
                <a:gd name="connsiteY120" fmla="*/ 338856 h 390350"/>
                <a:gd name="connsiteX121" fmla="*/ 131846 w 299859"/>
                <a:gd name="connsiteY121" fmla="*/ 338324 h 390350"/>
                <a:gd name="connsiteX122" fmla="*/ 135000 w 299859"/>
                <a:gd name="connsiteY122" fmla="*/ 340745 h 390350"/>
                <a:gd name="connsiteX123" fmla="*/ 135136 w 299859"/>
                <a:gd name="connsiteY123" fmla="*/ 341018 h 390350"/>
                <a:gd name="connsiteX124" fmla="*/ 136940 w 299859"/>
                <a:gd name="connsiteY124" fmla="*/ 326734 h 390350"/>
                <a:gd name="connsiteX125" fmla="*/ 133175 w 299859"/>
                <a:gd name="connsiteY125" fmla="*/ 328344 h 390350"/>
                <a:gd name="connsiteX126" fmla="*/ 121507 w 299859"/>
                <a:gd name="connsiteY126" fmla="*/ 329730 h 390350"/>
                <a:gd name="connsiteX127" fmla="*/ 114653 w 299859"/>
                <a:gd name="connsiteY127" fmla="*/ 316517 h 390350"/>
                <a:gd name="connsiteX128" fmla="*/ 111147 w 299859"/>
                <a:gd name="connsiteY128" fmla="*/ 309382 h 390350"/>
                <a:gd name="connsiteX129" fmla="*/ 111068 w 299859"/>
                <a:gd name="connsiteY129" fmla="*/ 306882 h 390350"/>
                <a:gd name="connsiteX130" fmla="*/ 111290 w 299859"/>
                <a:gd name="connsiteY130" fmla="*/ 301234 h 390350"/>
                <a:gd name="connsiteX131" fmla="*/ 129267 w 299859"/>
                <a:gd name="connsiteY131" fmla="*/ 291599 h 390350"/>
                <a:gd name="connsiteX132" fmla="*/ 137673 w 299859"/>
                <a:gd name="connsiteY132" fmla="*/ 295084 h 390350"/>
                <a:gd name="connsiteX133" fmla="*/ 137744 w 299859"/>
                <a:gd name="connsiteY133" fmla="*/ 296485 h 390350"/>
                <a:gd name="connsiteX134" fmla="*/ 141840 w 299859"/>
                <a:gd name="connsiteY134" fmla="*/ 300775 h 390350"/>
                <a:gd name="connsiteX135" fmla="*/ 181176 w 299859"/>
                <a:gd name="connsiteY135" fmla="*/ 201815 h 390350"/>
                <a:gd name="connsiteX136" fmla="*/ 197665 w 299859"/>
                <a:gd name="connsiteY136" fmla="*/ 176394 h 390350"/>
                <a:gd name="connsiteX137" fmla="*/ 196652 w 299859"/>
                <a:gd name="connsiteY137" fmla="*/ 176480 h 390350"/>
                <a:gd name="connsiteX138" fmla="*/ 192592 w 299859"/>
                <a:gd name="connsiteY138" fmla="*/ 170222 h 390350"/>
                <a:gd name="connsiteX139" fmla="*/ 193411 w 299859"/>
                <a:gd name="connsiteY139" fmla="*/ 168361 h 390350"/>
                <a:gd name="connsiteX140" fmla="*/ 193426 w 299859"/>
                <a:gd name="connsiteY140" fmla="*/ 168325 h 390350"/>
                <a:gd name="connsiteX141" fmla="*/ 194934 w 299859"/>
                <a:gd name="connsiteY141" fmla="*/ 159767 h 390350"/>
                <a:gd name="connsiteX142" fmla="*/ 203592 w 299859"/>
                <a:gd name="connsiteY142" fmla="*/ 155866 h 390350"/>
                <a:gd name="connsiteX143" fmla="*/ 208815 w 299859"/>
                <a:gd name="connsiteY143" fmla="*/ 156541 h 390350"/>
                <a:gd name="connsiteX144" fmla="*/ 209807 w 299859"/>
                <a:gd name="connsiteY144" fmla="*/ 158086 h 390350"/>
                <a:gd name="connsiteX145" fmla="*/ 210504 w 299859"/>
                <a:gd name="connsiteY145" fmla="*/ 158797 h 390350"/>
                <a:gd name="connsiteX146" fmla="*/ 237072 w 299859"/>
                <a:gd name="connsiteY146" fmla="*/ 126572 h 390350"/>
                <a:gd name="connsiteX147" fmla="*/ 230355 w 299859"/>
                <a:gd name="connsiteY147" fmla="*/ 126386 h 390350"/>
                <a:gd name="connsiteX148" fmla="*/ 230218 w 299859"/>
                <a:gd name="connsiteY148" fmla="*/ 126278 h 390350"/>
                <a:gd name="connsiteX149" fmla="*/ 225203 w 299859"/>
                <a:gd name="connsiteY149" fmla="*/ 120630 h 390350"/>
                <a:gd name="connsiteX150" fmla="*/ 224039 w 299859"/>
                <a:gd name="connsiteY150" fmla="*/ 117131 h 390350"/>
                <a:gd name="connsiteX151" fmla="*/ 223960 w 299859"/>
                <a:gd name="connsiteY151" fmla="*/ 116944 h 390350"/>
                <a:gd name="connsiteX152" fmla="*/ 223946 w 299859"/>
                <a:gd name="connsiteY152" fmla="*/ 116908 h 390350"/>
                <a:gd name="connsiteX153" fmla="*/ 223105 w 299859"/>
                <a:gd name="connsiteY153" fmla="*/ 115213 h 390350"/>
                <a:gd name="connsiteX154" fmla="*/ 222919 w 299859"/>
                <a:gd name="connsiteY154" fmla="*/ 114882 h 390350"/>
                <a:gd name="connsiteX155" fmla="*/ 220440 w 299859"/>
                <a:gd name="connsiteY155" fmla="*/ 107015 h 390350"/>
                <a:gd name="connsiteX156" fmla="*/ 227840 w 299859"/>
                <a:gd name="connsiteY156" fmla="*/ 101381 h 390350"/>
                <a:gd name="connsiteX157" fmla="*/ 235039 w 299859"/>
                <a:gd name="connsiteY157" fmla="*/ 104960 h 390350"/>
                <a:gd name="connsiteX158" fmla="*/ 235477 w 299859"/>
                <a:gd name="connsiteY158" fmla="*/ 105491 h 390350"/>
                <a:gd name="connsiteX159" fmla="*/ 248776 w 299859"/>
                <a:gd name="connsiteY159" fmla="*/ 109982 h 390350"/>
                <a:gd name="connsiteX160" fmla="*/ 250084 w 299859"/>
                <a:gd name="connsiteY160" fmla="*/ 112360 h 390350"/>
                <a:gd name="connsiteX161" fmla="*/ 293752 w 299859"/>
                <a:gd name="connsiteY161" fmla="*/ 70716 h 390350"/>
                <a:gd name="connsiteX162" fmla="*/ 293939 w 299859"/>
                <a:gd name="connsiteY162" fmla="*/ 70572 h 390350"/>
                <a:gd name="connsiteX163" fmla="*/ 299859 w 299859"/>
                <a:gd name="connsiteY163" fmla="*/ 65399 h 390350"/>
                <a:gd name="connsiteX164" fmla="*/ 290857 w 299859"/>
                <a:gd name="connsiteY164" fmla="*/ 58034 h 390350"/>
                <a:gd name="connsiteX165" fmla="*/ 212178 w 299859"/>
                <a:gd name="connsiteY165" fmla="*/ 24731 h 390350"/>
                <a:gd name="connsiteX166" fmla="*/ 235858 w 299859"/>
                <a:gd name="connsiteY166" fmla="*/ 20557 h 390350"/>
                <a:gd name="connsiteX167" fmla="*/ 250235 w 299859"/>
                <a:gd name="connsiteY167" fmla="*/ 24357 h 390350"/>
                <a:gd name="connsiteX168" fmla="*/ 250393 w 299859"/>
                <a:gd name="connsiteY168" fmla="*/ 24551 h 390350"/>
                <a:gd name="connsiteX169" fmla="*/ 250393 w 299859"/>
                <a:gd name="connsiteY169" fmla="*/ 45129 h 390350"/>
                <a:gd name="connsiteX170" fmla="*/ 250235 w 299859"/>
                <a:gd name="connsiteY170" fmla="*/ 45259 h 390350"/>
                <a:gd name="connsiteX171" fmla="*/ 232323 w 299859"/>
                <a:gd name="connsiteY171" fmla="*/ 47572 h 390350"/>
                <a:gd name="connsiteX172" fmla="*/ 230908 w 299859"/>
                <a:gd name="connsiteY172" fmla="*/ 46962 h 390350"/>
                <a:gd name="connsiteX173" fmla="*/ 230455 w 299859"/>
                <a:gd name="connsiteY173" fmla="*/ 46775 h 390350"/>
                <a:gd name="connsiteX174" fmla="*/ 223637 w 299859"/>
                <a:gd name="connsiteY174" fmla="*/ 44483 h 390350"/>
                <a:gd name="connsiteX175" fmla="*/ 212178 w 299859"/>
                <a:gd name="connsiteY175" fmla="*/ 40998 h 390350"/>
                <a:gd name="connsiteX176" fmla="*/ 205984 w 299859"/>
                <a:gd name="connsiteY176" fmla="*/ 32865 h 390350"/>
                <a:gd name="connsiteX177" fmla="*/ 212178 w 299859"/>
                <a:gd name="connsiteY177" fmla="*/ 24731 h 390350"/>
                <a:gd name="connsiteX178" fmla="*/ 148349 w 299859"/>
                <a:gd name="connsiteY178" fmla="*/ 59837 h 390350"/>
                <a:gd name="connsiteX179" fmla="*/ 155239 w 299859"/>
                <a:gd name="connsiteY179" fmla="*/ 53795 h 390350"/>
                <a:gd name="connsiteX180" fmla="*/ 158630 w 299859"/>
                <a:gd name="connsiteY180" fmla="*/ 50655 h 390350"/>
                <a:gd name="connsiteX181" fmla="*/ 173761 w 299859"/>
                <a:gd name="connsiteY181" fmla="*/ 36924 h 390350"/>
                <a:gd name="connsiteX182" fmla="*/ 179056 w 299859"/>
                <a:gd name="connsiteY182" fmla="*/ 36982 h 390350"/>
                <a:gd name="connsiteX183" fmla="*/ 184775 w 299859"/>
                <a:gd name="connsiteY183" fmla="*/ 38570 h 390350"/>
                <a:gd name="connsiteX184" fmla="*/ 190667 w 299859"/>
                <a:gd name="connsiteY184" fmla="*/ 48837 h 390350"/>
                <a:gd name="connsiteX185" fmla="*/ 182900 w 299859"/>
                <a:gd name="connsiteY185" fmla="*/ 81163 h 390350"/>
                <a:gd name="connsiteX186" fmla="*/ 169601 w 299859"/>
                <a:gd name="connsiteY186" fmla="*/ 86573 h 390350"/>
                <a:gd name="connsiteX187" fmla="*/ 157517 w 299859"/>
                <a:gd name="connsiteY187" fmla="*/ 79129 h 390350"/>
                <a:gd name="connsiteX188" fmla="*/ 147221 w 299859"/>
                <a:gd name="connsiteY188" fmla="*/ 68596 h 390350"/>
                <a:gd name="connsiteX189" fmla="*/ 148349 w 299859"/>
                <a:gd name="connsiteY189" fmla="*/ 59837 h 390350"/>
                <a:gd name="connsiteX190" fmla="*/ 111808 w 299859"/>
                <a:gd name="connsiteY190" fmla="*/ 185195 h 390350"/>
                <a:gd name="connsiteX191" fmla="*/ 99953 w 299859"/>
                <a:gd name="connsiteY191" fmla="*/ 182084 h 390350"/>
                <a:gd name="connsiteX192" fmla="*/ 95254 w 299859"/>
                <a:gd name="connsiteY192" fmla="*/ 159811 h 390350"/>
                <a:gd name="connsiteX193" fmla="*/ 102008 w 299859"/>
                <a:gd name="connsiteY193" fmla="*/ 138672 h 390350"/>
                <a:gd name="connsiteX194" fmla="*/ 111398 w 299859"/>
                <a:gd name="connsiteY194" fmla="*/ 134505 h 390350"/>
                <a:gd name="connsiteX195" fmla="*/ 120710 w 299859"/>
                <a:gd name="connsiteY195" fmla="*/ 132220 h 390350"/>
                <a:gd name="connsiteX196" fmla="*/ 136616 w 299859"/>
                <a:gd name="connsiteY196" fmla="*/ 155693 h 390350"/>
                <a:gd name="connsiteX197" fmla="*/ 135503 w 299859"/>
                <a:gd name="connsiteY197" fmla="*/ 164344 h 390350"/>
                <a:gd name="connsiteX198" fmla="*/ 111815 w 299859"/>
                <a:gd name="connsiteY198" fmla="*/ 185188 h 390350"/>
                <a:gd name="connsiteX199" fmla="*/ 115098 w 299859"/>
                <a:gd name="connsiteY199" fmla="*/ 216170 h 390350"/>
                <a:gd name="connsiteX200" fmla="*/ 105888 w 299859"/>
                <a:gd name="connsiteY200" fmla="*/ 225432 h 390350"/>
                <a:gd name="connsiteX201" fmla="*/ 96691 w 299859"/>
                <a:gd name="connsiteY201" fmla="*/ 217916 h 390350"/>
                <a:gd name="connsiteX202" fmla="*/ 97747 w 299859"/>
                <a:gd name="connsiteY202" fmla="*/ 199328 h 390350"/>
                <a:gd name="connsiteX203" fmla="*/ 107914 w 299859"/>
                <a:gd name="connsiteY203" fmla="*/ 199328 h 390350"/>
                <a:gd name="connsiteX204" fmla="*/ 110400 w 299859"/>
                <a:gd name="connsiteY204" fmla="*/ 209840 h 390350"/>
                <a:gd name="connsiteX205" fmla="*/ 115098 w 299859"/>
                <a:gd name="connsiteY205" fmla="*/ 216170 h 390350"/>
                <a:gd name="connsiteX206" fmla="*/ 92639 w 299859"/>
                <a:gd name="connsiteY206" fmla="*/ 121148 h 390350"/>
                <a:gd name="connsiteX207" fmla="*/ 83938 w 299859"/>
                <a:gd name="connsiteY207" fmla="*/ 111132 h 390350"/>
                <a:gd name="connsiteX208" fmla="*/ 81963 w 299859"/>
                <a:gd name="connsiteY208" fmla="*/ 103587 h 390350"/>
                <a:gd name="connsiteX209" fmla="*/ 89507 w 299859"/>
                <a:gd name="connsiteY209" fmla="*/ 101611 h 390350"/>
                <a:gd name="connsiteX210" fmla="*/ 103818 w 299859"/>
                <a:gd name="connsiteY210" fmla="*/ 114609 h 390350"/>
                <a:gd name="connsiteX211" fmla="*/ 101498 w 299859"/>
                <a:gd name="connsiteY211" fmla="*/ 123461 h 390350"/>
                <a:gd name="connsiteX212" fmla="*/ 92646 w 299859"/>
                <a:gd name="connsiteY212" fmla="*/ 121140 h 390350"/>
                <a:gd name="connsiteX213" fmla="*/ 126292 w 299859"/>
                <a:gd name="connsiteY213" fmla="*/ 186898 h 390350"/>
                <a:gd name="connsiteX214" fmla="*/ 147789 w 299859"/>
                <a:gd name="connsiteY214" fmla="*/ 167448 h 390350"/>
                <a:gd name="connsiteX215" fmla="*/ 160376 w 299859"/>
                <a:gd name="connsiteY215" fmla="*/ 177163 h 390350"/>
                <a:gd name="connsiteX216" fmla="*/ 143248 w 299859"/>
                <a:gd name="connsiteY216" fmla="*/ 205529 h 390350"/>
                <a:gd name="connsiteX217" fmla="*/ 124216 w 299859"/>
                <a:gd name="connsiteY217" fmla="*/ 206003 h 390350"/>
                <a:gd name="connsiteX218" fmla="*/ 124654 w 299859"/>
                <a:gd name="connsiteY218" fmla="*/ 193365 h 390350"/>
                <a:gd name="connsiteX219" fmla="*/ 126299 w 299859"/>
                <a:gd name="connsiteY219" fmla="*/ 186898 h 390350"/>
                <a:gd name="connsiteX220" fmla="*/ 155756 w 299859"/>
                <a:gd name="connsiteY220" fmla="*/ 161176 h 390350"/>
                <a:gd name="connsiteX221" fmla="*/ 155756 w 299859"/>
                <a:gd name="connsiteY221" fmla="*/ 148235 h 390350"/>
                <a:gd name="connsiteX222" fmla="*/ 167259 w 299859"/>
                <a:gd name="connsiteY222" fmla="*/ 147754 h 390350"/>
                <a:gd name="connsiteX223" fmla="*/ 174207 w 299859"/>
                <a:gd name="connsiteY223" fmla="*/ 154702 h 390350"/>
                <a:gd name="connsiteX224" fmla="*/ 167259 w 299859"/>
                <a:gd name="connsiteY224" fmla="*/ 161650 h 390350"/>
                <a:gd name="connsiteX225" fmla="*/ 155756 w 299859"/>
                <a:gd name="connsiteY225" fmla="*/ 161169 h 390350"/>
                <a:gd name="connsiteX226" fmla="*/ 164227 w 299859"/>
                <a:gd name="connsiteY226" fmla="*/ 135388 h 390350"/>
                <a:gd name="connsiteX227" fmla="*/ 170593 w 299859"/>
                <a:gd name="connsiteY227" fmla="*/ 117548 h 390350"/>
                <a:gd name="connsiteX228" fmla="*/ 174070 w 299859"/>
                <a:gd name="connsiteY228" fmla="*/ 109249 h 390350"/>
                <a:gd name="connsiteX229" fmla="*/ 178553 w 299859"/>
                <a:gd name="connsiteY229" fmla="*/ 103228 h 390350"/>
                <a:gd name="connsiteX230" fmla="*/ 183985 w 299859"/>
                <a:gd name="connsiteY230" fmla="*/ 103925 h 390350"/>
                <a:gd name="connsiteX231" fmla="*/ 185982 w 299859"/>
                <a:gd name="connsiteY231" fmla="*/ 121708 h 390350"/>
                <a:gd name="connsiteX232" fmla="*/ 182541 w 299859"/>
                <a:gd name="connsiteY232" fmla="*/ 140346 h 390350"/>
                <a:gd name="connsiteX233" fmla="*/ 164227 w 299859"/>
                <a:gd name="connsiteY233" fmla="*/ 135388 h 390350"/>
                <a:gd name="connsiteX234" fmla="*/ 129561 w 299859"/>
                <a:gd name="connsiteY234" fmla="*/ 83031 h 390350"/>
                <a:gd name="connsiteX235" fmla="*/ 131867 w 299859"/>
                <a:gd name="connsiteY235" fmla="*/ 82169 h 390350"/>
                <a:gd name="connsiteX236" fmla="*/ 137881 w 299859"/>
                <a:gd name="connsiteY236" fmla="*/ 78986 h 390350"/>
                <a:gd name="connsiteX237" fmla="*/ 147767 w 299859"/>
                <a:gd name="connsiteY237" fmla="*/ 85991 h 390350"/>
                <a:gd name="connsiteX238" fmla="*/ 159830 w 299859"/>
                <a:gd name="connsiteY238" fmla="*/ 90762 h 390350"/>
                <a:gd name="connsiteX239" fmla="*/ 164471 w 299859"/>
                <a:gd name="connsiteY239" fmla="*/ 98939 h 390350"/>
                <a:gd name="connsiteX240" fmla="*/ 152473 w 299859"/>
                <a:gd name="connsiteY240" fmla="*/ 138557 h 390350"/>
                <a:gd name="connsiteX241" fmla="*/ 138233 w 299859"/>
                <a:gd name="connsiteY241" fmla="*/ 142315 h 390350"/>
                <a:gd name="connsiteX242" fmla="*/ 116966 w 299859"/>
                <a:gd name="connsiteY242" fmla="*/ 122161 h 390350"/>
                <a:gd name="connsiteX243" fmla="*/ 114574 w 299859"/>
                <a:gd name="connsiteY243" fmla="*/ 113108 h 390350"/>
                <a:gd name="connsiteX244" fmla="*/ 123490 w 299859"/>
                <a:gd name="connsiteY244" fmla="*/ 90209 h 390350"/>
                <a:gd name="connsiteX245" fmla="*/ 125746 w 299859"/>
                <a:gd name="connsiteY245" fmla="*/ 88312 h 390350"/>
                <a:gd name="connsiteX246" fmla="*/ 126084 w 299859"/>
                <a:gd name="connsiteY246" fmla="*/ 86753 h 390350"/>
                <a:gd name="connsiteX247" fmla="*/ 129568 w 299859"/>
                <a:gd name="connsiteY247" fmla="*/ 83024 h 390350"/>
                <a:gd name="connsiteX248" fmla="*/ 107533 w 299859"/>
                <a:gd name="connsiteY248" fmla="*/ 68833 h 390350"/>
                <a:gd name="connsiteX249" fmla="*/ 121960 w 299859"/>
                <a:gd name="connsiteY249" fmla="*/ 65047 h 390350"/>
                <a:gd name="connsiteX250" fmla="*/ 125746 w 299859"/>
                <a:gd name="connsiteY250" fmla="*/ 79474 h 390350"/>
                <a:gd name="connsiteX251" fmla="*/ 114344 w 299859"/>
                <a:gd name="connsiteY251" fmla="*/ 96603 h 390350"/>
                <a:gd name="connsiteX252" fmla="*/ 114344 w 299859"/>
                <a:gd name="connsiteY252" fmla="*/ 96603 h 390350"/>
                <a:gd name="connsiteX253" fmla="*/ 111470 w 299859"/>
                <a:gd name="connsiteY253" fmla="*/ 99477 h 390350"/>
                <a:gd name="connsiteX254" fmla="*/ 99429 w 299859"/>
                <a:gd name="connsiteY254" fmla="*/ 92565 h 390350"/>
                <a:gd name="connsiteX255" fmla="*/ 103093 w 299859"/>
                <a:gd name="connsiteY255" fmla="*/ 78008 h 390350"/>
                <a:gd name="connsiteX256" fmla="*/ 107526 w 299859"/>
                <a:gd name="connsiteY256" fmla="*/ 68826 h 390350"/>
                <a:gd name="connsiteX257" fmla="*/ 68836 w 299859"/>
                <a:gd name="connsiteY257" fmla="*/ 69896 h 390350"/>
                <a:gd name="connsiteX258" fmla="*/ 91820 w 299859"/>
                <a:gd name="connsiteY258" fmla="*/ 56094 h 390350"/>
                <a:gd name="connsiteX259" fmla="*/ 100183 w 299859"/>
                <a:gd name="connsiteY259" fmla="*/ 64457 h 390350"/>
                <a:gd name="connsiteX260" fmla="*/ 92740 w 299859"/>
                <a:gd name="connsiteY260" fmla="*/ 82887 h 390350"/>
                <a:gd name="connsiteX261" fmla="*/ 90347 w 299859"/>
                <a:gd name="connsiteY261" fmla="*/ 88994 h 390350"/>
                <a:gd name="connsiteX262" fmla="*/ 90139 w 299859"/>
                <a:gd name="connsiteY262" fmla="*/ 89540 h 390350"/>
                <a:gd name="connsiteX263" fmla="*/ 80231 w 299859"/>
                <a:gd name="connsiteY263" fmla="*/ 92156 h 390350"/>
                <a:gd name="connsiteX264" fmla="*/ 71890 w 299859"/>
                <a:gd name="connsiteY264" fmla="*/ 84116 h 390350"/>
                <a:gd name="connsiteX265" fmla="*/ 71574 w 299859"/>
                <a:gd name="connsiteY265" fmla="*/ 83936 h 390350"/>
                <a:gd name="connsiteX266" fmla="*/ 71617 w 299859"/>
                <a:gd name="connsiteY266" fmla="*/ 83879 h 390350"/>
                <a:gd name="connsiteX267" fmla="*/ 71473 w 299859"/>
                <a:gd name="connsiteY267" fmla="*/ 83749 h 390350"/>
                <a:gd name="connsiteX268" fmla="*/ 66300 w 299859"/>
                <a:gd name="connsiteY268" fmla="*/ 79805 h 390350"/>
                <a:gd name="connsiteX269" fmla="*/ 66192 w 299859"/>
                <a:gd name="connsiteY269" fmla="*/ 79733 h 390350"/>
                <a:gd name="connsiteX270" fmla="*/ 68836 w 299859"/>
                <a:gd name="connsiteY270" fmla="*/ 69889 h 390350"/>
                <a:gd name="connsiteX271" fmla="*/ 51543 w 299859"/>
                <a:gd name="connsiteY271" fmla="*/ 118302 h 390350"/>
                <a:gd name="connsiteX272" fmla="*/ 66566 w 299859"/>
                <a:gd name="connsiteY272" fmla="*/ 106749 h 390350"/>
                <a:gd name="connsiteX273" fmla="*/ 90491 w 299859"/>
                <a:gd name="connsiteY273" fmla="*/ 127916 h 390350"/>
                <a:gd name="connsiteX274" fmla="*/ 88091 w 299859"/>
                <a:gd name="connsiteY274" fmla="*/ 146525 h 390350"/>
                <a:gd name="connsiteX275" fmla="*/ 77875 w 299859"/>
                <a:gd name="connsiteY275" fmla="*/ 151634 h 390350"/>
                <a:gd name="connsiteX276" fmla="*/ 68456 w 299859"/>
                <a:gd name="connsiteY276" fmla="*/ 152963 h 390350"/>
                <a:gd name="connsiteX277" fmla="*/ 58383 w 299859"/>
                <a:gd name="connsiteY277" fmla="*/ 151569 h 390350"/>
                <a:gd name="connsiteX278" fmla="*/ 54323 w 299859"/>
                <a:gd name="connsiteY278" fmla="*/ 134591 h 390350"/>
                <a:gd name="connsiteX279" fmla="*/ 51536 w 299859"/>
                <a:gd name="connsiteY279" fmla="*/ 118302 h 390350"/>
                <a:gd name="connsiteX280" fmla="*/ 46686 w 299859"/>
                <a:gd name="connsiteY280" fmla="*/ 172887 h 390350"/>
                <a:gd name="connsiteX281" fmla="*/ 62183 w 299859"/>
                <a:gd name="connsiteY281" fmla="*/ 166608 h 390350"/>
                <a:gd name="connsiteX282" fmla="*/ 78916 w 299859"/>
                <a:gd name="connsiteY282" fmla="*/ 165731 h 390350"/>
                <a:gd name="connsiteX283" fmla="*/ 82581 w 299859"/>
                <a:gd name="connsiteY283" fmla="*/ 171680 h 390350"/>
                <a:gd name="connsiteX284" fmla="*/ 83615 w 299859"/>
                <a:gd name="connsiteY284" fmla="*/ 174202 h 390350"/>
                <a:gd name="connsiteX285" fmla="*/ 84729 w 299859"/>
                <a:gd name="connsiteY285" fmla="*/ 179059 h 390350"/>
                <a:gd name="connsiteX286" fmla="*/ 79585 w 299859"/>
                <a:gd name="connsiteY286" fmla="*/ 194802 h 390350"/>
                <a:gd name="connsiteX287" fmla="*/ 88170 w 299859"/>
                <a:gd name="connsiteY287" fmla="*/ 202993 h 390350"/>
                <a:gd name="connsiteX288" fmla="*/ 88170 w 299859"/>
                <a:gd name="connsiteY288" fmla="*/ 202993 h 390350"/>
                <a:gd name="connsiteX289" fmla="*/ 87833 w 299859"/>
                <a:gd name="connsiteY289" fmla="*/ 200744 h 390350"/>
                <a:gd name="connsiteX290" fmla="*/ 87703 w 299859"/>
                <a:gd name="connsiteY290" fmla="*/ 200457 h 390350"/>
                <a:gd name="connsiteX291" fmla="*/ 87833 w 299859"/>
                <a:gd name="connsiteY291" fmla="*/ 200744 h 390350"/>
                <a:gd name="connsiteX292" fmla="*/ 88393 w 299859"/>
                <a:gd name="connsiteY292" fmla="*/ 201994 h 390350"/>
                <a:gd name="connsiteX293" fmla="*/ 89787 w 299859"/>
                <a:gd name="connsiteY293" fmla="*/ 206815 h 390350"/>
                <a:gd name="connsiteX294" fmla="*/ 89521 w 299859"/>
                <a:gd name="connsiteY294" fmla="*/ 213124 h 390350"/>
                <a:gd name="connsiteX295" fmla="*/ 89068 w 299859"/>
                <a:gd name="connsiteY295" fmla="*/ 214546 h 390350"/>
                <a:gd name="connsiteX296" fmla="*/ 89499 w 299859"/>
                <a:gd name="connsiteY296" fmla="*/ 213246 h 390350"/>
                <a:gd name="connsiteX297" fmla="*/ 88810 w 299859"/>
                <a:gd name="connsiteY297" fmla="*/ 217686 h 390350"/>
                <a:gd name="connsiteX298" fmla="*/ 81050 w 299859"/>
                <a:gd name="connsiteY298" fmla="*/ 227975 h 390350"/>
                <a:gd name="connsiteX299" fmla="*/ 71753 w 299859"/>
                <a:gd name="connsiteY299" fmla="*/ 230555 h 390350"/>
                <a:gd name="connsiteX300" fmla="*/ 54417 w 299859"/>
                <a:gd name="connsiteY300" fmla="*/ 208547 h 390350"/>
                <a:gd name="connsiteX301" fmla="*/ 61910 w 299859"/>
                <a:gd name="connsiteY301" fmla="*/ 198804 h 390350"/>
                <a:gd name="connsiteX302" fmla="*/ 72745 w 299859"/>
                <a:gd name="connsiteY302" fmla="*/ 196792 h 390350"/>
                <a:gd name="connsiteX303" fmla="*/ 75216 w 299859"/>
                <a:gd name="connsiteY303" fmla="*/ 195650 h 390350"/>
                <a:gd name="connsiteX304" fmla="*/ 75209 w 299859"/>
                <a:gd name="connsiteY304" fmla="*/ 195650 h 390350"/>
                <a:gd name="connsiteX305" fmla="*/ 49294 w 299859"/>
                <a:gd name="connsiteY305" fmla="*/ 192855 h 390350"/>
                <a:gd name="connsiteX306" fmla="*/ 41276 w 299859"/>
                <a:gd name="connsiteY306" fmla="*/ 182321 h 390350"/>
                <a:gd name="connsiteX307" fmla="*/ 46686 w 299859"/>
                <a:gd name="connsiteY307" fmla="*/ 172887 h 390350"/>
                <a:gd name="connsiteX308" fmla="*/ 66034 w 299859"/>
                <a:gd name="connsiteY308" fmla="*/ 237761 h 390350"/>
                <a:gd name="connsiteX309" fmla="*/ 66394 w 299859"/>
                <a:gd name="connsiteY309" fmla="*/ 237805 h 390350"/>
                <a:gd name="connsiteX310" fmla="*/ 67313 w 299859"/>
                <a:gd name="connsiteY310" fmla="*/ 237912 h 390350"/>
                <a:gd name="connsiteX311" fmla="*/ 70309 w 299859"/>
                <a:gd name="connsiteY311" fmla="*/ 238918 h 390350"/>
                <a:gd name="connsiteX312" fmla="*/ 73528 w 299859"/>
                <a:gd name="connsiteY312" fmla="*/ 242087 h 390350"/>
                <a:gd name="connsiteX313" fmla="*/ 73901 w 299859"/>
                <a:gd name="connsiteY313" fmla="*/ 242834 h 390350"/>
                <a:gd name="connsiteX314" fmla="*/ 73521 w 299859"/>
                <a:gd name="connsiteY314" fmla="*/ 255178 h 390350"/>
                <a:gd name="connsiteX315" fmla="*/ 67090 w 299859"/>
                <a:gd name="connsiteY315" fmla="*/ 257844 h 390350"/>
                <a:gd name="connsiteX316" fmla="*/ 60660 w 299859"/>
                <a:gd name="connsiteY316" fmla="*/ 255178 h 390350"/>
                <a:gd name="connsiteX317" fmla="*/ 57413 w 299859"/>
                <a:gd name="connsiteY317" fmla="*/ 246678 h 390350"/>
                <a:gd name="connsiteX318" fmla="*/ 59956 w 299859"/>
                <a:gd name="connsiteY318" fmla="*/ 240341 h 390350"/>
                <a:gd name="connsiteX319" fmla="*/ 63800 w 299859"/>
                <a:gd name="connsiteY319" fmla="*/ 238070 h 390350"/>
                <a:gd name="connsiteX320" fmla="*/ 64224 w 299859"/>
                <a:gd name="connsiteY320" fmla="*/ 237991 h 390350"/>
                <a:gd name="connsiteX321" fmla="*/ 66343 w 299859"/>
                <a:gd name="connsiteY321" fmla="*/ 237805 h 390350"/>
                <a:gd name="connsiteX322" fmla="*/ 66034 w 299859"/>
                <a:gd name="connsiteY322" fmla="*/ 237761 h 390350"/>
                <a:gd name="connsiteX323" fmla="*/ 60186 w 299859"/>
                <a:gd name="connsiteY323" fmla="*/ 296420 h 390350"/>
                <a:gd name="connsiteX324" fmla="*/ 64367 w 299859"/>
                <a:gd name="connsiteY324" fmla="*/ 282920 h 390350"/>
                <a:gd name="connsiteX325" fmla="*/ 72536 w 299859"/>
                <a:gd name="connsiteY325" fmla="*/ 267091 h 390350"/>
                <a:gd name="connsiteX326" fmla="*/ 85016 w 299859"/>
                <a:gd name="connsiteY326" fmla="*/ 265481 h 390350"/>
                <a:gd name="connsiteX327" fmla="*/ 96389 w 299859"/>
                <a:gd name="connsiteY327" fmla="*/ 270310 h 390350"/>
                <a:gd name="connsiteX328" fmla="*/ 96389 w 299859"/>
                <a:gd name="connsiteY328" fmla="*/ 287633 h 390350"/>
                <a:gd name="connsiteX329" fmla="*/ 83795 w 299859"/>
                <a:gd name="connsiteY329" fmla="*/ 295371 h 390350"/>
                <a:gd name="connsiteX330" fmla="*/ 73837 w 299859"/>
                <a:gd name="connsiteY330" fmla="*/ 300013 h 390350"/>
                <a:gd name="connsiteX331" fmla="*/ 68772 w 299859"/>
                <a:gd name="connsiteY331" fmla="*/ 298964 h 390350"/>
                <a:gd name="connsiteX332" fmla="*/ 68154 w 299859"/>
                <a:gd name="connsiteY332" fmla="*/ 299769 h 390350"/>
                <a:gd name="connsiteX333" fmla="*/ 60186 w 299859"/>
                <a:gd name="connsiteY333" fmla="*/ 296413 h 390350"/>
                <a:gd name="connsiteX334" fmla="*/ 17681 w 299859"/>
                <a:gd name="connsiteY334" fmla="*/ 245917 h 390350"/>
                <a:gd name="connsiteX335" fmla="*/ 14621 w 299859"/>
                <a:gd name="connsiteY335" fmla="*/ 234629 h 390350"/>
                <a:gd name="connsiteX336" fmla="*/ 14757 w 299859"/>
                <a:gd name="connsiteY336" fmla="*/ 234528 h 390350"/>
                <a:gd name="connsiteX337" fmla="*/ 14513 w 299859"/>
                <a:gd name="connsiteY337" fmla="*/ 229412 h 390350"/>
                <a:gd name="connsiteX338" fmla="*/ 29220 w 299859"/>
                <a:gd name="connsiteY338" fmla="*/ 203625 h 390350"/>
                <a:gd name="connsiteX339" fmla="*/ 43762 w 299859"/>
                <a:gd name="connsiteY339" fmla="*/ 205529 h 390350"/>
                <a:gd name="connsiteX340" fmla="*/ 47922 w 299859"/>
                <a:gd name="connsiteY340" fmla="*/ 229657 h 390350"/>
                <a:gd name="connsiteX341" fmla="*/ 48432 w 299859"/>
                <a:gd name="connsiteY341" fmla="*/ 232955 h 390350"/>
                <a:gd name="connsiteX342" fmla="*/ 48274 w 299859"/>
                <a:gd name="connsiteY342" fmla="*/ 235254 h 390350"/>
                <a:gd name="connsiteX343" fmla="*/ 38395 w 299859"/>
                <a:gd name="connsiteY343" fmla="*/ 245133 h 390350"/>
                <a:gd name="connsiteX344" fmla="*/ 36347 w 299859"/>
                <a:gd name="connsiteY344" fmla="*/ 244896 h 390350"/>
                <a:gd name="connsiteX345" fmla="*/ 29421 w 299859"/>
                <a:gd name="connsiteY345" fmla="*/ 245263 h 390350"/>
                <a:gd name="connsiteX346" fmla="*/ 17681 w 299859"/>
                <a:gd name="connsiteY346" fmla="*/ 245917 h 390350"/>
                <a:gd name="connsiteX347" fmla="*/ 20196 w 299859"/>
                <a:gd name="connsiteY347" fmla="*/ 260042 h 390350"/>
                <a:gd name="connsiteX348" fmla="*/ 34673 w 299859"/>
                <a:gd name="connsiteY348" fmla="*/ 256328 h 390350"/>
                <a:gd name="connsiteX349" fmla="*/ 49898 w 299859"/>
                <a:gd name="connsiteY349" fmla="*/ 254481 h 390350"/>
                <a:gd name="connsiteX350" fmla="*/ 49898 w 299859"/>
                <a:gd name="connsiteY350" fmla="*/ 271258 h 390350"/>
                <a:gd name="connsiteX351" fmla="*/ 21568 w 299859"/>
                <a:gd name="connsiteY351" fmla="*/ 270561 h 390350"/>
                <a:gd name="connsiteX352" fmla="*/ 20196 w 299859"/>
                <a:gd name="connsiteY352" fmla="*/ 260042 h 390350"/>
                <a:gd name="connsiteX353" fmla="*/ 12983 w 299859"/>
                <a:gd name="connsiteY353" fmla="*/ 305862 h 390350"/>
                <a:gd name="connsiteX354" fmla="*/ 8672 w 299859"/>
                <a:gd name="connsiteY354" fmla="*/ 300767 h 390350"/>
                <a:gd name="connsiteX355" fmla="*/ 6861 w 299859"/>
                <a:gd name="connsiteY355" fmla="*/ 295084 h 390350"/>
                <a:gd name="connsiteX356" fmla="*/ 13098 w 299859"/>
                <a:gd name="connsiteY356" fmla="*/ 283473 h 390350"/>
                <a:gd name="connsiteX357" fmla="*/ 22122 w 299859"/>
                <a:gd name="connsiteY357" fmla="*/ 276216 h 390350"/>
                <a:gd name="connsiteX358" fmla="*/ 42986 w 299859"/>
                <a:gd name="connsiteY358" fmla="*/ 272422 h 390350"/>
                <a:gd name="connsiteX359" fmla="*/ 50630 w 299859"/>
                <a:gd name="connsiteY359" fmla="*/ 285743 h 390350"/>
                <a:gd name="connsiteX360" fmla="*/ 12976 w 299859"/>
                <a:gd name="connsiteY360" fmla="*/ 305862 h 390350"/>
                <a:gd name="connsiteX361" fmla="*/ 74412 w 299859"/>
                <a:gd name="connsiteY361" fmla="*/ 348333 h 390350"/>
                <a:gd name="connsiteX362" fmla="*/ 63512 w 299859"/>
                <a:gd name="connsiteY362" fmla="*/ 352823 h 390350"/>
                <a:gd name="connsiteX363" fmla="*/ 61070 w 299859"/>
                <a:gd name="connsiteY363" fmla="*/ 352529 h 390350"/>
                <a:gd name="connsiteX364" fmla="*/ 60991 w 299859"/>
                <a:gd name="connsiteY364" fmla="*/ 352514 h 390350"/>
                <a:gd name="connsiteX365" fmla="*/ 60710 w 299859"/>
                <a:gd name="connsiteY365" fmla="*/ 352931 h 390350"/>
                <a:gd name="connsiteX366" fmla="*/ 54639 w 299859"/>
                <a:gd name="connsiteY366" fmla="*/ 353714 h 390350"/>
                <a:gd name="connsiteX367" fmla="*/ 51033 w 299859"/>
                <a:gd name="connsiteY367" fmla="*/ 346292 h 390350"/>
                <a:gd name="connsiteX368" fmla="*/ 50487 w 299859"/>
                <a:gd name="connsiteY368" fmla="*/ 344216 h 390350"/>
                <a:gd name="connsiteX369" fmla="*/ 49043 w 299859"/>
                <a:gd name="connsiteY369" fmla="*/ 338741 h 390350"/>
                <a:gd name="connsiteX370" fmla="*/ 48791 w 299859"/>
                <a:gd name="connsiteY370" fmla="*/ 337792 h 390350"/>
                <a:gd name="connsiteX371" fmla="*/ 45457 w 299859"/>
                <a:gd name="connsiteY371" fmla="*/ 322711 h 390350"/>
                <a:gd name="connsiteX372" fmla="*/ 48791 w 299859"/>
                <a:gd name="connsiteY372" fmla="*/ 316898 h 390350"/>
                <a:gd name="connsiteX373" fmla="*/ 77501 w 299859"/>
                <a:gd name="connsiteY373" fmla="*/ 307658 h 390350"/>
                <a:gd name="connsiteX374" fmla="*/ 85361 w 299859"/>
                <a:gd name="connsiteY374" fmla="*/ 317976 h 390350"/>
                <a:gd name="connsiteX375" fmla="*/ 74404 w 299859"/>
                <a:gd name="connsiteY375" fmla="*/ 348340 h 390350"/>
                <a:gd name="connsiteX376" fmla="*/ 120135 w 299859"/>
                <a:gd name="connsiteY376" fmla="*/ 340027 h 390350"/>
                <a:gd name="connsiteX377" fmla="*/ 117721 w 299859"/>
                <a:gd name="connsiteY377" fmla="*/ 349224 h 390350"/>
                <a:gd name="connsiteX378" fmla="*/ 93616 w 299859"/>
                <a:gd name="connsiteY378" fmla="*/ 355345 h 390350"/>
                <a:gd name="connsiteX379" fmla="*/ 86439 w 299859"/>
                <a:gd name="connsiteY379" fmla="*/ 346572 h 390350"/>
                <a:gd name="connsiteX380" fmla="*/ 85627 w 299859"/>
                <a:gd name="connsiteY380" fmla="*/ 346184 h 390350"/>
                <a:gd name="connsiteX381" fmla="*/ 83493 w 299859"/>
                <a:gd name="connsiteY381" fmla="*/ 342455 h 390350"/>
                <a:gd name="connsiteX382" fmla="*/ 87746 w 299859"/>
                <a:gd name="connsiteY382" fmla="*/ 327963 h 390350"/>
                <a:gd name="connsiteX383" fmla="*/ 95448 w 299859"/>
                <a:gd name="connsiteY383" fmla="*/ 310539 h 390350"/>
                <a:gd name="connsiteX384" fmla="*/ 105600 w 299859"/>
                <a:gd name="connsiteY384" fmla="*/ 310539 h 390350"/>
                <a:gd name="connsiteX385" fmla="*/ 120135 w 299859"/>
                <a:gd name="connsiteY385" fmla="*/ 340034 h 390350"/>
                <a:gd name="connsiteX386" fmla="*/ 92711 w 299859"/>
                <a:gd name="connsiteY386" fmla="*/ 266380 h 390350"/>
                <a:gd name="connsiteX387" fmla="*/ 80540 w 299859"/>
                <a:gd name="connsiteY387" fmla="*/ 256076 h 390350"/>
                <a:gd name="connsiteX388" fmla="*/ 81596 w 299859"/>
                <a:gd name="connsiteY388" fmla="*/ 247914 h 390350"/>
                <a:gd name="connsiteX389" fmla="*/ 86151 w 299859"/>
                <a:gd name="connsiteY389" fmla="*/ 244681 h 390350"/>
                <a:gd name="connsiteX390" fmla="*/ 87674 w 299859"/>
                <a:gd name="connsiteY390" fmla="*/ 244832 h 390350"/>
                <a:gd name="connsiteX391" fmla="*/ 106836 w 299859"/>
                <a:gd name="connsiteY391" fmla="*/ 234887 h 390350"/>
                <a:gd name="connsiteX392" fmla="*/ 115501 w 299859"/>
                <a:gd name="connsiteY392" fmla="*/ 239859 h 390350"/>
                <a:gd name="connsiteX393" fmla="*/ 114466 w 299859"/>
                <a:gd name="connsiteY393" fmla="*/ 257147 h 390350"/>
                <a:gd name="connsiteX394" fmla="*/ 115946 w 299859"/>
                <a:gd name="connsiteY394" fmla="*/ 266502 h 390350"/>
                <a:gd name="connsiteX395" fmla="*/ 92718 w 299859"/>
                <a:gd name="connsiteY395" fmla="*/ 266380 h 390350"/>
                <a:gd name="connsiteX396" fmla="*/ 126486 w 299859"/>
                <a:gd name="connsiteY396" fmla="*/ 286541 h 390350"/>
                <a:gd name="connsiteX397" fmla="*/ 125250 w 299859"/>
                <a:gd name="connsiteY397" fmla="*/ 287568 h 390350"/>
                <a:gd name="connsiteX398" fmla="*/ 123152 w 299859"/>
                <a:gd name="connsiteY398" fmla="*/ 289142 h 390350"/>
                <a:gd name="connsiteX399" fmla="*/ 117268 w 299859"/>
                <a:gd name="connsiteY399" fmla="*/ 289961 h 390350"/>
                <a:gd name="connsiteX400" fmla="*/ 114013 w 299859"/>
                <a:gd name="connsiteY400" fmla="*/ 288064 h 390350"/>
                <a:gd name="connsiteX401" fmla="*/ 112117 w 299859"/>
                <a:gd name="connsiteY401" fmla="*/ 284802 h 390350"/>
                <a:gd name="connsiteX402" fmla="*/ 112842 w 299859"/>
                <a:gd name="connsiteY402" fmla="*/ 279262 h 390350"/>
                <a:gd name="connsiteX403" fmla="*/ 115422 w 299859"/>
                <a:gd name="connsiteY403" fmla="*/ 276683 h 390350"/>
                <a:gd name="connsiteX404" fmla="*/ 115443 w 299859"/>
                <a:gd name="connsiteY404" fmla="*/ 276669 h 390350"/>
                <a:gd name="connsiteX405" fmla="*/ 115975 w 299859"/>
                <a:gd name="connsiteY405" fmla="*/ 276022 h 390350"/>
                <a:gd name="connsiteX406" fmla="*/ 121227 w 299859"/>
                <a:gd name="connsiteY406" fmla="*/ 273845 h 390350"/>
                <a:gd name="connsiteX407" fmla="*/ 126479 w 299859"/>
                <a:gd name="connsiteY407" fmla="*/ 276022 h 390350"/>
                <a:gd name="connsiteX408" fmla="*/ 128656 w 299859"/>
                <a:gd name="connsiteY408" fmla="*/ 281274 h 390350"/>
                <a:gd name="connsiteX409" fmla="*/ 126479 w 299859"/>
                <a:gd name="connsiteY409" fmla="*/ 286527 h 390350"/>
                <a:gd name="connsiteX410" fmla="*/ 156511 w 299859"/>
                <a:gd name="connsiteY410" fmla="*/ 228802 h 390350"/>
                <a:gd name="connsiteX411" fmla="*/ 144857 w 299859"/>
                <a:gd name="connsiteY411" fmla="*/ 264016 h 390350"/>
                <a:gd name="connsiteX412" fmla="*/ 125897 w 299859"/>
                <a:gd name="connsiteY412" fmla="*/ 265094 h 390350"/>
                <a:gd name="connsiteX413" fmla="*/ 124575 w 299859"/>
                <a:gd name="connsiteY413" fmla="*/ 264138 h 390350"/>
                <a:gd name="connsiteX414" fmla="*/ 120178 w 299859"/>
                <a:gd name="connsiteY414" fmla="*/ 257441 h 390350"/>
                <a:gd name="connsiteX415" fmla="*/ 118705 w 299859"/>
                <a:gd name="connsiteY415" fmla="*/ 249667 h 390350"/>
                <a:gd name="connsiteX416" fmla="*/ 119883 w 299859"/>
                <a:gd name="connsiteY416" fmla="*/ 235707 h 390350"/>
                <a:gd name="connsiteX417" fmla="*/ 143794 w 299859"/>
                <a:gd name="connsiteY417" fmla="*/ 216091 h 390350"/>
                <a:gd name="connsiteX418" fmla="*/ 156504 w 299859"/>
                <a:gd name="connsiteY418" fmla="*/ 228802 h 390350"/>
                <a:gd name="connsiteX419" fmla="*/ 169335 w 299859"/>
                <a:gd name="connsiteY419" fmla="*/ 202145 h 390350"/>
                <a:gd name="connsiteX420" fmla="*/ 167898 w 299859"/>
                <a:gd name="connsiteY420" fmla="*/ 205213 h 390350"/>
                <a:gd name="connsiteX421" fmla="*/ 160355 w 299859"/>
                <a:gd name="connsiteY421" fmla="*/ 210954 h 390350"/>
                <a:gd name="connsiteX422" fmla="*/ 152444 w 299859"/>
                <a:gd name="connsiteY422" fmla="*/ 203043 h 390350"/>
                <a:gd name="connsiteX423" fmla="*/ 154118 w 299859"/>
                <a:gd name="connsiteY423" fmla="*/ 197345 h 390350"/>
                <a:gd name="connsiteX424" fmla="*/ 157445 w 299859"/>
                <a:gd name="connsiteY424" fmla="*/ 193976 h 390350"/>
                <a:gd name="connsiteX425" fmla="*/ 157826 w 299859"/>
                <a:gd name="connsiteY425" fmla="*/ 193774 h 390350"/>
                <a:gd name="connsiteX426" fmla="*/ 162654 w 299859"/>
                <a:gd name="connsiteY426" fmla="*/ 191734 h 390350"/>
                <a:gd name="connsiteX427" fmla="*/ 168452 w 299859"/>
                <a:gd name="connsiteY427" fmla="*/ 195061 h 390350"/>
                <a:gd name="connsiteX428" fmla="*/ 169637 w 299859"/>
                <a:gd name="connsiteY428" fmla="*/ 199336 h 390350"/>
                <a:gd name="connsiteX429" fmla="*/ 169335 w 299859"/>
                <a:gd name="connsiteY429" fmla="*/ 202159 h 390350"/>
                <a:gd name="connsiteX430" fmla="*/ 182174 w 299859"/>
                <a:gd name="connsiteY430" fmla="*/ 184973 h 390350"/>
                <a:gd name="connsiteX431" fmla="*/ 178877 w 299859"/>
                <a:gd name="connsiteY431" fmla="*/ 188098 h 390350"/>
                <a:gd name="connsiteX432" fmla="*/ 171670 w 299859"/>
                <a:gd name="connsiteY432" fmla="*/ 189039 h 390350"/>
                <a:gd name="connsiteX433" fmla="*/ 166081 w 299859"/>
                <a:gd name="connsiteY433" fmla="*/ 184743 h 390350"/>
                <a:gd name="connsiteX434" fmla="*/ 164802 w 299859"/>
                <a:gd name="connsiteY434" fmla="*/ 180022 h 390350"/>
                <a:gd name="connsiteX435" fmla="*/ 168638 w 299859"/>
                <a:gd name="connsiteY435" fmla="*/ 170100 h 390350"/>
                <a:gd name="connsiteX436" fmla="*/ 176075 w 299859"/>
                <a:gd name="connsiteY436" fmla="*/ 165709 h 390350"/>
                <a:gd name="connsiteX437" fmla="*/ 181427 w 299859"/>
                <a:gd name="connsiteY437" fmla="*/ 165709 h 390350"/>
                <a:gd name="connsiteX438" fmla="*/ 185867 w 299859"/>
                <a:gd name="connsiteY438" fmla="*/ 168296 h 390350"/>
                <a:gd name="connsiteX439" fmla="*/ 188813 w 299859"/>
                <a:gd name="connsiteY439" fmla="*/ 175417 h 390350"/>
                <a:gd name="connsiteX440" fmla="*/ 182153 w 299859"/>
                <a:gd name="connsiteY440" fmla="*/ 184973 h 390350"/>
                <a:gd name="connsiteX441" fmla="*/ 224420 w 299859"/>
                <a:gd name="connsiteY441" fmla="*/ 132478 h 390350"/>
                <a:gd name="connsiteX442" fmla="*/ 221704 w 299859"/>
                <a:gd name="connsiteY442" fmla="*/ 142839 h 390350"/>
                <a:gd name="connsiteX443" fmla="*/ 194324 w 299859"/>
                <a:gd name="connsiteY443" fmla="*/ 154177 h 390350"/>
                <a:gd name="connsiteX444" fmla="*/ 186198 w 299859"/>
                <a:gd name="connsiteY444" fmla="*/ 146051 h 390350"/>
                <a:gd name="connsiteX445" fmla="*/ 190056 w 299859"/>
                <a:gd name="connsiteY445" fmla="*/ 123181 h 390350"/>
                <a:gd name="connsiteX446" fmla="*/ 198261 w 299859"/>
                <a:gd name="connsiteY446" fmla="*/ 106619 h 390350"/>
                <a:gd name="connsiteX447" fmla="*/ 201681 w 299859"/>
                <a:gd name="connsiteY447" fmla="*/ 107791 h 390350"/>
                <a:gd name="connsiteX448" fmla="*/ 207500 w 299859"/>
                <a:gd name="connsiteY448" fmla="*/ 109867 h 390350"/>
                <a:gd name="connsiteX449" fmla="*/ 224420 w 299859"/>
                <a:gd name="connsiteY449" fmla="*/ 132486 h 390350"/>
                <a:gd name="connsiteX450" fmla="*/ 219944 w 299859"/>
                <a:gd name="connsiteY450" fmla="*/ 97351 h 390350"/>
                <a:gd name="connsiteX451" fmla="*/ 201681 w 299859"/>
                <a:gd name="connsiteY451" fmla="*/ 94879 h 390350"/>
                <a:gd name="connsiteX452" fmla="*/ 200517 w 299859"/>
                <a:gd name="connsiteY452" fmla="*/ 88549 h 390350"/>
                <a:gd name="connsiteX453" fmla="*/ 198405 w 299859"/>
                <a:gd name="connsiteY453" fmla="*/ 87464 h 390350"/>
                <a:gd name="connsiteX454" fmla="*/ 192283 w 299859"/>
                <a:gd name="connsiteY454" fmla="*/ 80171 h 390350"/>
                <a:gd name="connsiteX455" fmla="*/ 194194 w 299859"/>
                <a:gd name="connsiteY455" fmla="*/ 74904 h 390350"/>
                <a:gd name="connsiteX456" fmla="*/ 194985 w 299859"/>
                <a:gd name="connsiteY456" fmla="*/ 71858 h 390350"/>
                <a:gd name="connsiteX457" fmla="*/ 195861 w 299859"/>
                <a:gd name="connsiteY457" fmla="*/ 69566 h 390350"/>
                <a:gd name="connsiteX458" fmla="*/ 198570 w 299859"/>
                <a:gd name="connsiteY458" fmla="*/ 62668 h 390350"/>
                <a:gd name="connsiteX459" fmla="*/ 202162 w 299859"/>
                <a:gd name="connsiteY459" fmla="*/ 51661 h 390350"/>
                <a:gd name="connsiteX460" fmla="*/ 208671 w 299859"/>
                <a:gd name="connsiteY460" fmla="*/ 46703 h 390350"/>
                <a:gd name="connsiteX461" fmla="*/ 223709 w 299859"/>
                <a:gd name="connsiteY461" fmla="*/ 49239 h 390350"/>
                <a:gd name="connsiteX462" fmla="*/ 237841 w 299859"/>
                <a:gd name="connsiteY462" fmla="*/ 53759 h 390350"/>
                <a:gd name="connsiteX463" fmla="*/ 239386 w 299859"/>
                <a:gd name="connsiteY463" fmla="*/ 65772 h 390350"/>
                <a:gd name="connsiteX464" fmla="*/ 219930 w 299859"/>
                <a:gd name="connsiteY464" fmla="*/ 97358 h 390350"/>
                <a:gd name="connsiteX465" fmla="*/ 285059 w 299859"/>
                <a:gd name="connsiteY465" fmla="*/ 66951 h 390350"/>
                <a:gd name="connsiteX466" fmla="*/ 257441 w 299859"/>
                <a:gd name="connsiteY466" fmla="*/ 97616 h 390350"/>
                <a:gd name="connsiteX467" fmla="*/ 242914 w 299859"/>
                <a:gd name="connsiteY467" fmla="*/ 97602 h 390350"/>
                <a:gd name="connsiteX468" fmla="*/ 236340 w 299859"/>
                <a:gd name="connsiteY468" fmla="*/ 89907 h 390350"/>
                <a:gd name="connsiteX469" fmla="*/ 251535 w 299859"/>
                <a:gd name="connsiteY469" fmla="*/ 63703 h 390350"/>
                <a:gd name="connsiteX470" fmla="*/ 279972 w 299859"/>
                <a:gd name="connsiteY470" fmla="*/ 54449 h 390350"/>
                <a:gd name="connsiteX471" fmla="*/ 285052 w 299859"/>
                <a:gd name="connsiteY471" fmla="*/ 66943 h 390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</a:cxnLst>
              <a:rect l="l" t="t" r="r" b="b"/>
              <a:pathLst>
                <a:path w="299859" h="390350">
                  <a:moveTo>
                    <a:pt x="290871" y="58041"/>
                  </a:moveTo>
                  <a:cubicBezTo>
                    <a:pt x="291072" y="53629"/>
                    <a:pt x="291590" y="49218"/>
                    <a:pt x="291935" y="44813"/>
                  </a:cubicBezTo>
                  <a:cubicBezTo>
                    <a:pt x="292380" y="39187"/>
                    <a:pt x="291281" y="30314"/>
                    <a:pt x="296770" y="27145"/>
                  </a:cubicBezTo>
                  <a:cubicBezTo>
                    <a:pt x="296971" y="27030"/>
                    <a:pt x="297179" y="26937"/>
                    <a:pt x="297381" y="26851"/>
                  </a:cubicBezTo>
                  <a:cubicBezTo>
                    <a:pt x="292998" y="23114"/>
                    <a:pt x="287358" y="19486"/>
                    <a:pt x="280468" y="15958"/>
                  </a:cubicBezTo>
                  <a:cubicBezTo>
                    <a:pt x="281222" y="17345"/>
                    <a:pt x="281682" y="18904"/>
                    <a:pt x="281804" y="20535"/>
                  </a:cubicBezTo>
                  <a:cubicBezTo>
                    <a:pt x="281905" y="20966"/>
                    <a:pt x="282013" y="21404"/>
                    <a:pt x="282135" y="21828"/>
                  </a:cubicBezTo>
                  <a:cubicBezTo>
                    <a:pt x="282580" y="23380"/>
                    <a:pt x="283061" y="24925"/>
                    <a:pt x="283622" y="26448"/>
                  </a:cubicBezTo>
                  <a:cubicBezTo>
                    <a:pt x="283852" y="27073"/>
                    <a:pt x="284082" y="27691"/>
                    <a:pt x="284319" y="28309"/>
                  </a:cubicBezTo>
                  <a:cubicBezTo>
                    <a:pt x="284470" y="28668"/>
                    <a:pt x="284664" y="29121"/>
                    <a:pt x="284743" y="29279"/>
                  </a:cubicBezTo>
                  <a:cubicBezTo>
                    <a:pt x="285195" y="30206"/>
                    <a:pt x="287200" y="33001"/>
                    <a:pt x="284886" y="30149"/>
                  </a:cubicBezTo>
                  <a:cubicBezTo>
                    <a:pt x="287803" y="33727"/>
                    <a:pt x="288953" y="38196"/>
                    <a:pt x="286474" y="42435"/>
                  </a:cubicBezTo>
                  <a:cubicBezTo>
                    <a:pt x="284678" y="45503"/>
                    <a:pt x="281287" y="47486"/>
                    <a:pt x="277716" y="47457"/>
                  </a:cubicBezTo>
                  <a:cubicBezTo>
                    <a:pt x="275539" y="47443"/>
                    <a:pt x="273298" y="47759"/>
                    <a:pt x="271142" y="47989"/>
                  </a:cubicBezTo>
                  <a:cubicBezTo>
                    <a:pt x="270143" y="48097"/>
                    <a:pt x="269145" y="48205"/>
                    <a:pt x="268146" y="48334"/>
                  </a:cubicBezTo>
                  <a:cubicBezTo>
                    <a:pt x="267816" y="48384"/>
                    <a:pt x="267413" y="48456"/>
                    <a:pt x="267176" y="48506"/>
                  </a:cubicBezTo>
                  <a:cubicBezTo>
                    <a:pt x="262592" y="49548"/>
                    <a:pt x="257843" y="47163"/>
                    <a:pt x="256557" y="42478"/>
                  </a:cubicBezTo>
                  <a:cubicBezTo>
                    <a:pt x="255839" y="39863"/>
                    <a:pt x="256471" y="36773"/>
                    <a:pt x="258217" y="34625"/>
                  </a:cubicBezTo>
                  <a:cubicBezTo>
                    <a:pt x="256026" y="28302"/>
                    <a:pt x="258641" y="21656"/>
                    <a:pt x="261292" y="15649"/>
                  </a:cubicBezTo>
                  <a:cubicBezTo>
                    <a:pt x="262521" y="12861"/>
                    <a:pt x="265387" y="11108"/>
                    <a:pt x="268419" y="10483"/>
                  </a:cubicBezTo>
                  <a:cubicBezTo>
                    <a:pt x="263490" y="8514"/>
                    <a:pt x="258346" y="6819"/>
                    <a:pt x="253022" y="5389"/>
                  </a:cubicBezTo>
                  <a:cubicBezTo>
                    <a:pt x="254114" y="8169"/>
                    <a:pt x="252900" y="11561"/>
                    <a:pt x="249337" y="12962"/>
                  </a:cubicBezTo>
                  <a:cubicBezTo>
                    <a:pt x="246937" y="13903"/>
                    <a:pt x="244688" y="13846"/>
                    <a:pt x="242152" y="13767"/>
                  </a:cubicBezTo>
                  <a:cubicBezTo>
                    <a:pt x="240564" y="13716"/>
                    <a:pt x="238754" y="13860"/>
                    <a:pt x="237216" y="13436"/>
                  </a:cubicBezTo>
                  <a:cubicBezTo>
                    <a:pt x="235521" y="12969"/>
                    <a:pt x="234256" y="11870"/>
                    <a:pt x="232913" y="10806"/>
                  </a:cubicBezTo>
                  <a:cubicBezTo>
                    <a:pt x="231023" y="9312"/>
                    <a:pt x="231023" y="5525"/>
                    <a:pt x="232913" y="4024"/>
                  </a:cubicBezTo>
                  <a:cubicBezTo>
                    <a:pt x="233918" y="3226"/>
                    <a:pt x="234888" y="2407"/>
                    <a:pt x="236023" y="1854"/>
                  </a:cubicBezTo>
                  <a:cubicBezTo>
                    <a:pt x="229047" y="798"/>
                    <a:pt x="221870" y="172"/>
                    <a:pt x="214563" y="0"/>
                  </a:cubicBezTo>
                  <a:cubicBezTo>
                    <a:pt x="215770" y="424"/>
                    <a:pt x="216955" y="898"/>
                    <a:pt x="218134" y="1437"/>
                  </a:cubicBezTo>
                  <a:cubicBezTo>
                    <a:pt x="226123" y="5145"/>
                    <a:pt x="223105" y="16691"/>
                    <a:pt x="215842" y="18961"/>
                  </a:cubicBezTo>
                  <a:cubicBezTo>
                    <a:pt x="209519" y="20937"/>
                    <a:pt x="202888" y="21390"/>
                    <a:pt x="196508" y="23136"/>
                  </a:cubicBezTo>
                  <a:cubicBezTo>
                    <a:pt x="196149" y="23237"/>
                    <a:pt x="195775" y="23301"/>
                    <a:pt x="195394" y="23352"/>
                  </a:cubicBezTo>
                  <a:cubicBezTo>
                    <a:pt x="192592" y="26060"/>
                    <a:pt x="187671" y="25629"/>
                    <a:pt x="185235" y="22001"/>
                  </a:cubicBezTo>
                  <a:cubicBezTo>
                    <a:pt x="181485" y="16418"/>
                    <a:pt x="179667" y="9542"/>
                    <a:pt x="179056" y="2817"/>
                  </a:cubicBezTo>
                  <a:cubicBezTo>
                    <a:pt x="171893" y="4081"/>
                    <a:pt x="164055" y="5885"/>
                    <a:pt x="155792" y="8428"/>
                  </a:cubicBezTo>
                  <a:cubicBezTo>
                    <a:pt x="157301" y="8112"/>
                    <a:pt x="158824" y="7846"/>
                    <a:pt x="160362" y="7659"/>
                  </a:cubicBezTo>
                  <a:cubicBezTo>
                    <a:pt x="165269" y="7049"/>
                    <a:pt x="169271" y="12200"/>
                    <a:pt x="169328" y="16626"/>
                  </a:cubicBezTo>
                  <a:cubicBezTo>
                    <a:pt x="169357" y="18631"/>
                    <a:pt x="170291" y="21225"/>
                    <a:pt x="171024" y="22080"/>
                  </a:cubicBezTo>
                  <a:cubicBezTo>
                    <a:pt x="174688" y="26341"/>
                    <a:pt x="174199" y="32419"/>
                    <a:pt x="169292" y="35530"/>
                  </a:cubicBezTo>
                  <a:cubicBezTo>
                    <a:pt x="160901" y="40847"/>
                    <a:pt x="153730" y="48909"/>
                    <a:pt x="144369" y="52537"/>
                  </a:cubicBezTo>
                  <a:cubicBezTo>
                    <a:pt x="143219" y="52983"/>
                    <a:pt x="142120" y="53083"/>
                    <a:pt x="141100" y="52925"/>
                  </a:cubicBezTo>
                  <a:cubicBezTo>
                    <a:pt x="136774" y="56963"/>
                    <a:pt x="127542" y="55433"/>
                    <a:pt x="126651" y="48859"/>
                  </a:cubicBezTo>
                  <a:cubicBezTo>
                    <a:pt x="125250" y="38447"/>
                    <a:pt x="127140" y="28539"/>
                    <a:pt x="134188" y="20442"/>
                  </a:cubicBezTo>
                  <a:cubicBezTo>
                    <a:pt x="137364" y="16799"/>
                    <a:pt x="141136" y="14040"/>
                    <a:pt x="145281" y="11999"/>
                  </a:cubicBezTo>
                  <a:cubicBezTo>
                    <a:pt x="134713" y="15929"/>
                    <a:pt x="123670" y="21117"/>
                    <a:pt x="112605" y="27936"/>
                  </a:cubicBezTo>
                  <a:cubicBezTo>
                    <a:pt x="114243" y="28051"/>
                    <a:pt x="115838" y="28719"/>
                    <a:pt x="117096" y="29976"/>
                  </a:cubicBezTo>
                  <a:cubicBezTo>
                    <a:pt x="119567" y="32448"/>
                    <a:pt x="119517" y="35645"/>
                    <a:pt x="118217" y="38641"/>
                  </a:cubicBezTo>
                  <a:cubicBezTo>
                    <a:pt x="115831" y="44116"/>
                    <a:pt x="119273" y="51165"/>
                    <a:pt x="114143" y="55548"/>
                  </a:cubicBezTo>
                  <a:cubicBezTo>
                    <a:pt x="111405" y="57890"/>
                    <a:pt x="108065" y="57890"/>
                    <a:pt x="105327" y="55548"/>
                  </a:cubicBezTo>
                  <a:cubicBezTo>
                    <a:pt x="103826" y="54262"/>
                    <a:pt x="103028" y="52710"/>
                    <a:pt x="102640" y="51021"/>
                  </a:cubicBezTo>
                  <a:cubicBezTo>
                    <a:pt x="100276" y="49577"/>
                    <a:pt x="98150" y="47601"/>
                    <a:pt x="97187" y="45898"/>
                  </a:cubicBezTo>
                  <a:cubicBezTo>
                    <a:pt x="95570" y="43024"/>
                    <a:pt x="95786" y="40732"/>
                    <a:pt x="96936" y="38771"/>
                  </a:cubicBezTo>
                  <a:cubicBezTo>
                    <a:pt x="81833" y="50425"/>
                    <a:pt x="67126" y="65521"/>
                    <a:pt x="54057" y="85093"/>
                  </a:cubicBezTo>
                  <a:cubicBezTo>
                    <a:pt x="56450" y="84144"/>
                    <a:pt x="59611" y="84288"/>
                    <a:pt x="61357" y="86422"/>
                  </a:cubicBezTo>
                  <a:cubicBezTo>
                    <a:pt x="63268" y="88750"/>
                    <a:pt x="63865" y="91358"/>
                    <a:pt x="62715" y="94146"/>
                  </a:cubicBezTo>
                  <a:cubicBezTo>
                    <a:pt x="62198" y="95396"/>
                    <a:pt x="61680" y="96639"/>
                    <a:pt x="61098" y="97861"/>
                  </a:cubicBezTo>
                  <a:cubicBezTo>
                    <a:pt x="60466" y="99204"/>
                    <a:pt x="59812" y="100541"/>
                    <a:pt x="59065" y="101827"/>
                  </a:cubicBezTo>
                  <a:cubicBezTo>
                    <a:pt x="57492" y="104536"/>
                    <a:pt x="53892" y="105477"/>
                    <a:pt x="51191" y="103889"/>
                  </a:cubicBezTo>
                  <a:cubicBezTo>
                    <a:pt x="49007" y="102610"/>
                    <a:pt x="47800" y="99851"/>
                    <a:pt x="48547" y="97387"/>
                  </a:cubicBezTo>
                  <a:cubicBezTo>
                    <a:pt x="48956" y="96029"/>
                    <a:pt x="49272" y="94642"/>
                    <a:pt x="49560" y="93255"/>
                  </a:cubicBezTo>
                  <a:cubicBezTo>
                    <a:pt x="49675" y="92702"/>
                    <a:pt x="49783" y="92149"/>
                    <a:pt x="49883" y="91595"/>
                  </a:cubicBezTo>
                  <a:cubicBezTo>
                    <a:pt x="43676" y="101633"/>
                    <a:pt x="37892" y="112763"/>
                    <a:pt x="32676" y="125107"/>
                  </a:cubicBezTo>
                  <a:cubicBezTo>
                    <a:pt x="36613" y="121888"/>
                    <a:pt x="43697" y="122103"/>
                    <a:pt x="45960" y="127262"/>
                  </a:cubicBezTo>
                  <a:cubicBezTo>
                    <a:pt x="48130" y="132198"/>
                    <a:pt x="49610" y="137364"/>
                    <a:pt x="50846" y="142602"/>
                  </a:cubicBezTo>
                  <a:cubicBezTo>
                    <a:pt x="51931" y="147201"/>
                    <a:pt x="53303" y="152245"/>
                    <a:pt x="53174" y="156994"/>
                  </a:cubicBezTo>
                  <a:cubicBezTo>
                    <a:pt x="53088" y="160234"/>
                    <a:pt x="50860" y="164007"/>
                    <a:pt x="47390" y="164589"/>
                  </a:cubicBezTo>
                  <a:cubicBezTo>
                    <a:pt x="37676" y="166227"/>
                    <a:pt x="31778" y="174518"/>
                    <a:pt x="23127" y="178485"/>
                  </a:cubicBezTo>
                  <a:cubicBezTo>
                    <a:pt x="19463" y="180166"/>
                    <a:pt x="16072" y="178413"/>
                    <a:pt x="14563" y="175747"/>
                  </a:cubicBezTo>
                  <a:cubicBezTo>
                    <a:pt x="13615" y="178944"/>
                    <a:pt x="12710" y="182120"/>
                    <a:pt x="11855" y="185267"/>
                  </a:cubicBezTo>
                  <a:cubicBezTo>
                    <a:pt x="12250" y="185411"/>
                    <a:pt x="12652" y="185555"/>
                    <a:pt x="13055" y="185691"/>
                  </a:cubicBezTo>
                  <a:cubicBezTo>
                    <a:pt x="14326" y="186122"/>
                    <a:pt x="15627" y="186503"/>
                    <a:pt x="16884" y="186970"/>
                  </a:cubicBezTo>
                  <a:cubicBezTo>
                    <a:pt x="19801" y="188048"/>
                    <a:pt x="22560" y="189104"/>
                    <a:pt x="24909" y="191188"/>
                  </a:cubicBezTo>
                  <a:cubicBezTo>
                    <a:pt x="26691" y="192768"/>
                    <a:pt x="27410" y="195729"/>
                    <a:pt x="26705" y="197970"/>
                  </a:cubicBezTo>
                  <a:cubicBezTo>
                    <a:pt x="24550" y="204825"/>
                    <a:pt x="22416" y="211687"/>
                    <a:pt x="19391" y="218218"/>
                  </a:cubicBezTo>
                  <a:cubicBezTo>
                    <a:pt x="17531" y="222234"/>
                    <a:pt x="10705" y="223197"/>
                    <a:pt x="7903" y="219698"/>
                  </a:cubicBezTo>
                  <a:cubicBezTo>
                    <a:pt x="6423" y="217852"/>
                    <a:pt x="5604" y="215761"/>
                    <a:pt x="5252" y="213555"/>
                  </a:cubicBezTo>
                  <a:cubicBezTo>
                    <a:pt x="3305" y="223693"/>
                    <a:pt x="1897" y="233551"/>
                    <a:pt x="1013" y="243114"/>
                  </a:cubicBezTo>
                  <a:cubicBezTo>
                    <a:pt x="2644" y="242906"/>
                    <a:pt x="4397" y="243316"/>
                    <a:pt x="5978" y="244645"/>
                  </a:cubicBezTo>
                  <a:cubicBezTo>
                    <a:pt x="8988" y="247174"/>
                    <a:pt x="14297" y="248403"/>
                    <a:pt x="17739" y="251298"/>
                  </a:cubicBezTo>
                  <a:cubicBezTo>
                    <a:pt x="20124" y="253303"/>
                    <a:pt x="19952" y="256759"/>
                    <a:pt x="18766" y="259288"/>
                  </a:cubicBezTo>
                  <a:cubicBezTo>
                    <a:pt x="16086" y="265000"/>
                    <a:pt x="12983" y="270209"/>
                    <a:pt x="7400" y="273507"/>
                  </a:cubicBezTo>
                  <a:cubicBezTo>
                    <a:pt x="4893" y="274987"/>
                    <a:pt x="2084" y="274635"/>
                    <a:pt x="0" y="273191"/>
                  </a:cubicBezTo>
                  <a:cubicBezTo>
                    <a:pt x="122" y="277402"/>
                    <a:pt x="366" y="281540"/>
                    <a:pt x="733" y="285614"/>
                  </a:cubicBezTo>
                  <a:cubicBezTo>
                    <a:pt x="1717" y="296650"/>
                    <a:pt x="3585" y="307011"/>
                    <a:pt x="6287" y="316625"/>
                  </a:cubicBezTo>
                  <a:cubicBezTo>
                    <a:pt x="6983" y="313514"/>
                    <a:pt x="9520" y="310941"/>
                    <a:pt x="13083" y="311042"/>
                  </a:cubicBezTo>
                  <a:cubicBezTo>
                    <a:pt x="16518" y="311135"/>
                    <a:pt x="20275" y="311423"/>
                    <a:pt x="23530" y="310051"/>
                  </a:cubicBezTo>
                  <a:cubicBezTo>
                    <a:pt x="27251" y="308477"/>
                    <a:pt x="32302" y="309404"/>
                    <a:pt x="33322" y="314031"/>
                  </a:cubicBezTo>
                  <a:cubicBezTo>
                    <a:pt x="34458" y="319190"/>
                    <a:pt x="35859" y="324363"/>
                    <a:pt x="36685" y="329572"/>
                  </a:cubicBezTo>
                  <a:cubicBezTo>
                    <a:pt x="37130" y="332382"/>
                    <a:pt x="37382" y="335234"/>
                    <a:pt x="37720" y="338058"/>
                  </a:cubicBezTo>
                  <a:cubicBezTo>
                    <a:pt x="37949" y="339969"/>
                    <a:pt x="38266" y="342204"/>
                    <a:pt x="37059" y="343864"/>
                  </a:cubicBezTo>
                  <a:cubicBezTo>
                    <a:pt x="35772" y="345631"/>
                    <a:pt x="33962" y="346314"/>
                    <a:pt x="31993" y="345696"/>
                  </a:cubicBezTo>
                  <a:cubicBezTo>
                    <a:pt x="32080" y="346472"/>
                    <a:pt x="32144" y="347241"/>
                    <a:pt x="32159" y="348017"/>
                  </a:cubicBezTo>
                  <a:cubicBezTo>
                    <a:pt x="32266" y="352306"/>
                    <a:pt x="28566" y="355345"/>
                    <a:pt x="24751" y="355546"/>
                  </a:cubicBezTo>
                  <a:cubicBezTo>
                    <a:pt x="28423" y="360526"/>
                    <a:pt x="32489" y="365067"/>
                    <a:pt x="36922" y="369148"/>
                  </a:cubicBezTo>
                  <a:cubicBezTo>
                    <a:pt x="36958" y="369040"/>
                    <a:pt x="37001" y="368932"/>
                    <a:pt x="37051" y="368824"/>
                  </a:cubicBezTo>
                  <a:cubicBezTo>
                    <a:pt x="35550" y="366511"/>
                    <a:pt x="35988" y="362983"/>
                    <a:pt x="39494" y="362035"/>
                  </a:cubicBezTo>
                  <a:cubicBezTo>
                    <a:pt x="47656" y="359807"/>
                    <a:pt x="57269" y="359182"/>
                    <a:pt x="63965" y="365318"/>
                  </a:cubicBezTo>
                  <a:cubicBezTo>
                    <a:pt x="70007" y="370851"/>
                    <a:pt x="71566" y="379315"/>
                    <a:pt x="71890" y="387139"/>
                  </a:cubicBezTo>
                  <a:cubicBezTo>
                    <a:pt x="71904" y="387520"/>
                    <a:pt x="71883" y="387887"/>
                    <a:pt x="71832" y="388231"/>
                  </a:cubicBezTo>
                  <a:cubicBezTo>
                    <a:pt x="77458" y="389625"/>
                    <a:pt x="83191" y="390351"/>
                    <a:pt x="88925" y="390351"/>
                  </a:cubicBezTo>
                  <a:lnTo>
                    <a:pt x="88925" y="390351"/>
                  </a:lnTo>
                  <a:cubicBezTo>
                    <a:pt x="94112" y="390351"/>
                    <a:pt x="99127" y="389747"/>
                    <a:pt x="103818" y="388612"/>
                  </a:cubicBezTo>
                  <a:cubicBezTo>
                    <a:pt x="101404" y="388519"/>
                    <a:pt x="98954" y="387887"/>
                    <a:pt x="96670" y="387269"/>
                  </a:cubicBezTo>
                  <a:cubicBezTo>
                    <a:pt x="93199" y="386327"/>
                    <a:pt x="89586" y="385745"/>
                    <a:pt x="86367" y="384114"/>
                  </a:cubicBezTo>
                  <a:cubicBezTo>
                    <a:pt x="82775" y="382296"/>
                    <a:pt x="81345" y="379200"/>
                    <a:pt x="81474" y="376053"/>
                  </a:cubicBezTo>
                  <a:cubicBezTo>
                    <a:pt x="75798" y="373761"/>
                    <a:pt x="74785" y="365706"/>
                    <a:pt x="80411" y="361862"/>
                  </a:cubicBezTo>
                  <a:cubicBezTo>
                    <a:pt x="80626" y="361718"/>
                    <a:pt x="80842" y="361568"/>
                    <a:pt x="81057" y="361424"/>
                  </a:cubicBezTo>
                  <a:cubicBezTo>
                    <a:pt x="83134" y="360001"/>
                    <a:pt x="85361" y="359922"/>
                    <a:pt x="87330" y="360669"/>
                  </a:cubicBezTo>
                  <a:cubicBezTo>
                    <a:pt x="95563" y="360353"/>
                    <a:pt x="103804" y="360030"/>
                    <a:pt x="112038" y="359714"/>
                  </a:cubicBezTo>
                  <a:cubicBezTo>
                    <a:pt x="116528" y="359541"/>
                    <a:pt x="121608" y="363967"/>
                    <a:pt x="121047" y="368724"/>
                  </a:cubicBezTo>
                  <a:cubicBezTo>
                    <a:pt x="120322" y="374917"/>
                    <a:pt x="118727" y="380903"/>
                    <a:pt x="114739" y="384675"/>
                  </a:cubicBezTo>
                  <a:cubicBezTo>
                    <a:pt x="117009" y="383547"/>
                    <a:pt x="119143" y="382261"/>
                    <a:pt x="121105" y="380816"/>
                  </a:cubicBezTo>
                  <a:cubicBezTo>
                    <a:pt x="129604" y="374565"/>
                    <a:pt x="134095" y="366195"/>
                    <a:pt x="134095" y="356603"/>
                  </a:cubicBezTo>
                  <a:cubicBezTo>
                    <a:pt x="134095" y="356387"/>
                    <a:pt x="134116" y="354943"/>
                    <a:pt x="134246" y="352428"/>
                  </a:cubicBezTo>
                  <a:cubicBezTo>
                    <a:pt x="134138" y="352579"/>
                    <a:pt x="134016" y="352723"/>
                    <a:pt x="133886" y="352859"/>
                  </a:cubicBezTo>
                  <a:cubicBezTo>
                    <a:pt x="133714" y="353096"/>
                    <a:pt x="133534" y="353312"/>
                    <a:pt x="133362" y="353448"/>
                  </a:cubicBezTo>
                  <a:cubicBezTo>
                    <a:pt x="132069" y="354483"/>
                    <a:pt x="131106" y="354885"/>
                    <a:pt x="129453" y="355065"/>
                  </a:cubicBezTo>
                  <a:cubicBezTo>
                    <a:pt x="127312" y="355288"/>
                    <a:pt x="125674" y="353721"/>
                    <a:pt x="124517" y="352177"/>
                  </a:cubicBezTo>
                  <a:cubicBezTo>
                    <a:pt x="123519" y="350840"/>
                    <a:pt x="123210" y="348821"/>
                    <a:pt x="123706" y="347233"/>
                  </a:cubicBezTo>
                  <a:cubicBezTo>
                    <a:pt x="124244" y="345502"/>
                    <a:pt x="125092" y="343813"/>
                    <a:pt x="125358" y="342010"/>
                  </a:cubicBezTo>
                  <a:cubicBezTo>
                    <a:pt x="125545" y="340738"/>
                    <a:pt x="126723" y="339481"/>
                    <a:pt x="127786" y="338856"/>
                  </a:cubicBezTo>
                  <a:cubicBezTo>
                    <a:pt x="129001" y="338144"/>
                    <a:pt x="130488" y="337950"/>
                    <a:pt x="131846" y="338324"/>
                  </a:cubicBezTo>
                  <a:cubicBezTo>
                    <a:pt x="133168" y="338683"/>
                    <a:pt x="134310" y="339567"/>
                    <a:pt x="135000" y="340745"/>
                  </a:cubicBezTo>
                  <a:cubicBezTo>
                    <a:pt x="135050" y="340831"/>
                    <a:pt x="135086" y="340925"/>
                    <a:pt x="135136" y="341018"/>
                  </a:cubicBezTo>
                  <a:cubicBezTo>
                    <a:pt x="135553" y="336937"/>
                    <a:pt x="136128" y="332137"/>
                    <a:pt x="136940" y="326734"/>
                  </a:cubicBezTo>
                  <a:cubicBezTo>
                    <a:pt x="135955" y="327711"/>
                    <a:pt x="134590" y="328258"/>
                    <a:pt x="133175" y="328344"/>
                  </a:cubicBezTo>
                  <a:cubicBezTo>
                    <a:pt x="131602" y="332605"/>
                    <a:pt x="125272" y="334990"/>
                    <a:pt x="121507" y="329730"/>
                  </a:cubicBezTo>
                  <a:cubicBezTo>
                    <a:pt x="118640" y="325736"/>
                    <a:pt x="116780" y="320922"/>
                    <a:pt x="114653" y="316517"/>
                  </a:cubicBezTo>
                  <a:cubicBezTo>
                    <a:pt x="113561" y="314254"/>
                    <a:pt x="111808" y="311804"/>
                    <a:pt x="111147" y="309382"/>
                  </a:cubicBezTo>
                  <a:cubicBezTo>
                    <a:pt x="110931" y="308606"/>
                    <a:pt x="110917" y="307730"/>
                    <a:pt x="111068" y="306882"/>
                  </a:cubicBezTo>
                  <a:cubicBezTo>
                    <a:pt x="109652" y="305395"/>
                    <a:pt x="109264" y="303095"/>
                    <a:pt x="111290" y="301234"/>
                  </a:cubicBezTo>
                  <a:cubicBezTo>
                    <a:pt x="116348" y="296586"/>
                    <a:pt x="124302" y="296478"/>
                    <a:pt x="129267" y="291599"/>
                  </a:cubicBezTo>
                  <a:cubicBezTo>
                    <a:pt x="132421" y="288502"/>
                    <a:pt x="137493" y="290838"/>
                    <a:pt x="137673" y="295084"/>
                  </a:cubicBezTo>
                  <a:cubicBezTo>
                    <a:pt x="137694" y="295551"/>
                    <a:pt x="137723" y="296018"/>
                    <a:pt x="137744" y="296485"/>
                  </a:cubicBezTo>
                  <a:cubicBezTo>
                    <a:pt x="139735" y="297024"/>
                    <a:pt x="141251" y="298784"/>
                    <a:pt x="141840" y="300775"/>
                  </a:cubicBezTo>
                  <a:cubicBezTo>
                    <a:pt x="147832" y="274592"/>
                    <a:pt x="159334" y="238221"/>
                    <a:pt x="181176" y="201815"/>
                  </a:cubicBezTo>
                  <a:cubicBezTo>
                    <a:pt x="186442" y="193034"/>
                    <a:pt x="191989" y="184549"/>
                    <a:pt x="197665" y="176394"/>
                  </a:cubicBezTo>
                  <a:cubicBezTo>
                    <a:pt x="197327" y="176451"/>
                    <a:pt x="196989" y="176487"/>
                    <a:pt x="196652" y="176480"/>
                  </a:cubicBezTo>
                  <a:cubicBezTo>
                    <a:pt x="193390" y="176430"/>
                    <a:pt x="191356" y="173189"/>
                    <a:pt x="192592" y="170222"/>
                  </a:cubicBezTo>
                  <a:cubicBezTo>
                    <a:pt x="192851" y="169589"/>
                    <a:pt x="193124" y="168979"/>
                    <a:pt x="193411" y="168361"/>
                  </a:cubicBezTo>
                  <a:cubicBezTo>
                    <a:pt x="193411" y="168346"/>
                    <a:pt x="193426" y="168339"/>
                    <a:pt x="193426" y="168325"/>
                  </a:cubicBezTo>
                  <a:cubicBezTo>
                    <a:pt x="190034" y="165695"/>
                    <a:pt x="191471" y="161664"/>
                    <a:pt x="194934" y="159767"/>
                  </a:cubicBezTo>
                  <a:cubicBezTo>
                    <a:pt x="198017" y="158072"/>
                    <a:pt x="200847" y="157253"/>
                    <a:pt x="203592" y="155866"/>
                  </a:cubicBezTo>
                  <a:cubicBezTo>
                    <a:pt x="205194" y="155061"/>
                    <a:pt x="207565" y="154989"/>
                    <a:pt x="208815" y="156541"/>
                  </a:cubicBezTo>
                  <a:cubicBezTo>
                    <a:pt x="209225" y="157044"/>
                    <a:pt x="209598" y="157490"/>
                    <a:pt x="209807" y="158086"/>
                  </a:cubicBezTo>
                  <a:cubicBezTo>
                    <a:pt x="210065" y="158302"/>
                    <a:pt x="210295" y="158539"/>
                    <a:pt x="210504" y="158797"/>
                  </a:cubicBezTo>
                  <a:cubicBezTo>
                    <a:pt x="219420" y="147114"/>
                    <a:pt x="228436" y="136315"/>
                    <a:pt x="237072" y="126572"/>
                  </a:cubicBezTo>
                  <a:cubicBezTo>
                    <a:pt x="234953" y="127607"/>
                    <a:pt x="232374" y="127851"/>
                    <a:pt x="230355" y="126386"/>
                  </a:cubicBezTo>
                  <a:cubicBezTo>
                    <a:pt x="230297" y="126342"/>
                    <a:pt x="230254" y="126314"/>
                    <a:pt x="230218" y="126278"/>
                  </a:cubicBezTo>
                  <a:cubicBezTo>
                    <a:pt x="227833" y="125143"/>
                    <a:pt x="225943" y="123353"/>
                    <a:pt x="225203" y="120630"/>
                  </a:cubicBezTo>
                  <a:cubicBezTo>
                    <a:pt x="224880" y="119445"/>
                    <a:pt x="224492" y="118274"/>
                    <a:pt x="224039" y="117131"/>
                  </a:cubicBezTo>
                  <a:cubicBezTo>
                    <a:pt x="224011" y="117066"/>
                    <a:pt x="223989" y="117002"/>
                    <a:pt x="223960" y="116944"/>
                  </a:cubicBezTo>
                  <a:cubicBezTo>
                    <a:pt x="223960" y="116937"/>
                    <a:pt x="223953" y="116923"/>
                    <a:pt x="223946" y="116908"/>
                  </a:cubicBezTo>
                  <a:cubicBezTo>
                    <a:pt x="223680" y="116334"/>
                    <a:pt x="223407" y="115766"/>
                    <a:pt x="223105" y="115213"/>
                  </a:cubicBezTo>
                  <a:cubicBezTo>
                    <a:pt x="223041" y="115105"/>
                    <a:pt x="222983" y="114990"/>
                    <a:pt x="222919" y="114882"/>
                  </a:cubicBezTo>
                  <a:cubicBezTo>
                    <a:pt x="220720" y="113007"/>
                    <a:pt x="219628" y="109989"/>
                    <a:pt x="220440" y="107015"/>
                  </a:cubicBezTo>
                  <a:cubicBezTo>
                    <a:pt x="221252" y="104054"/>
                    <a:pt x="224514" y="100943"/>
                    <a:pt x="227840" y="101381"/>
                  </a:cubicBezTo>
                  <a:cubicBezTo>
                    <a:pt x="230728" y="101762"/>
                    <a:pt x="233085" y="102704"/>
                    <a:pt x="235039" y="104960"/>
                  </a:cubicBezTo>
                  <a:cubicBezTo>
                    <a:pt x="235190" y="105132"/>
                    <a:pt x="235334" y="105312"/>
                    <a:pt x="235477" y="105491"/>
                  </a:cubicBezTo>
                  <a:cubicBezTo>
                    <a:pt x="240212" y="104952"/>
                    <a:pt x="245047" y="106878"/>
                    <a:pt x="248776" y="109982"/>
                  </a:cubicBezTo>
                  <a:cubicBezTo>
                    <a:pt x="249545" y="110621"/>
                    <a:pt x="249955" y="111462"/>
                    <a:pt x="250084" y="112360"/>
                  </a:cubicBezTo>
                  <a:cubicBezTo>
                    <a:pt x="274540" y="86480"/>
                    <a:pt x="293400" y="71003"/>
                    <a:pt x="293752" y="70716"/>
                  </a:cubicBezTo>
                  <a:lnTo>
                    <a:pt x="293939" y="70572"/>
                  </a:lnTo>
                  <a:cubicBezTo>
                    <a:pt x="294004" y="70529"/>
                    <a:pt x="296755" y="68625"/>
                    <a:pt x="299859" y="65399"/>
                  </a:cubicBezTo>
                  <a:cubicBezTo>
                    <a:pt x="295462" y="66160"/>
                    <a:pt x="290634" y="62956"/>
                    <a:pt x="290857" y="58034"/>
                  </a:cubicBezTo>
                  <a:close/>
                  <a:moveTo>
                    <a:pt x="212178" y="24731"/>
                  </a:moveTo>
                  <a:cubicBezTo>
                    <a:pt x="220167" y="23639"/>
                    <a:pt x="228005" y="22389"/>
                    <a:pt x="235858" y="20557"/>
                  </a:cubicBezTo>
                  <a:cubicBezTo>
                    <a:pt x="240650" y="19436"/>
                    <a:pt x="246894" y="20283"/>
                    <a:pt x="250235" y="24357"/>
                  </a:cubicBezTo>
                  <a:cubicBezTo>
                    <a:pt x="250285" y="24422"/>
                    <a:pt x="250343" y="24487"/>
                    <a:pt x="250393" y="24551"/>
                  </a:cubicBezTo>
                  <a:cubicBezTo>
                    <a:pt x="255048" y="30220"/>
                    <a:pt x="256916" y="39712"/>
                    <a:pt x="250393" y="45129"/>
                  </a:cubicBezTo>
                  <a:cubicBezTo>
                    <a:pt x="250343" y="45173"/>
                    <a:pt x="250292" y="45216"/>
                    <a:pt x="250235" y="45259"/>
                  </a:cubicBezTo>
                  <a:cubicBezTo>
                    <a:pt x="244580" y="49958"/>
                    <a:pt x="238976" y="50468"/>
                    <a:pt x="232323" y="47572"/>
                  </a:cubicBezTo>
                  <a:cubicBezTo>
                    <a:pt x="231856" y="47364"/>
                    <a:pt x="231382" y="47163"/>
                    <a:pt x="230908" y="46962"/>
                  </a:cubicBezTo>
                  <a:cubicBezTo>
                    <a:pt x="230736" y="46890"/>
                    <a:pt x="230585" y="46825"/>
                    <a:pt x="230455" y="46775"/>
                  </a:cubicBezTo>
                  <a:cubicBezTo>
                    <a:pt x="228228" y="45848"/>
                    <a:pt x="225943" y="45180"/>
                    <a:pt x="223637" y="44483"/>
                  </a:cubicBezTo>
                  <a:cubicBezTo>
                    <a:pt x="219815" y="43326"/>
                    <a:pt x="215993" y="42191"/>
                    <a:pt x="212178" y="40998"/>
                  </a:cubicBezTo>
                  <a:cubicBezTo>
                    <a:pt x="208578" y="39877"/>
                    <a:pt x="205984" y="36716"/>
                    <a:pt x="205984" y="32865"/>
                  </a:cubicBezTo>
                  <a:cubicBezTo>
                    <a:pt x="205984" y="29495"/>
                    <a:pt x="208528" y="25227"/>
                    <a:pt x="212178" y="24731"/>
                  </a:cubicBezTo>
                  <a:close/>
                  <a:moveTo>
                    <a:pt x="148349" y="59837"/>
                  </a:moveTo>
                  <a:cubicBezTo>
                    <a:pt x="150706" y="57890"/>
                    <a:pt x="152983" y="55857"/>
                    <a:pt x="155239" y="53795"/>
                  </a:cubicBezTo>
                  <a:cubicBezTo>
                    <a:pt x="156173" y="52559"/>
                    <a:pt x="157308" y="51510"/>
                    <a:pt x="158630" y="50655"/>
                  </a:cubicBezTo>
                  <a:cubicBezTo>
                    <a:pt x="163602" y="45999"/>
                    <a:pt x="168516" y="41271"/>
                    <a:pt x="173761" y="36924"/>
                  </a:cubicBezTo>
                  <a:cubicBezTo>
                    <a:pt x="175672" y="35343"/>
                    <a:pt x="177792" y="35724"/>
                    <a:pt x="179056" y="36982"/>
                  </a:cubicBezTo>
                  <a:cubicBezTo>
                    <a:pt x="180975" y="36982"/>
                    <a:pt x="182914" y="37485"/>
                    <a:pt x="184775" y="38570"/>
                  </a:cubicBezTo>
                  <a:cubicBezTo>
                    <a:pt x="188102" y="40517"/>
                    <a:pt x="191083" y="44792"/>
                    <a:pt x="190667" y="48837"/>
                  </a:cubicBezTo>
                  <a:cubicBezTo>
                    <a:pt x="189510" y="59967"/>
                    <a:pt x="186844" y="70708"/>
                    <a:pt x="182900" y="81163"/>
                  </a:cubicBezTo>
                  <a:cubicBezTo>
                    <a:pt x="180838" y="86623"/>
                    <a:pt x="175047" y="89648"/>
                    <a:pt x="169601" y="86573"/>
                  </a:cubicBezTo>
                  <a:cubicBezTo>
                    <a:pt x="165499" y="84259"/>
                    <a:pt x="161296" y="81953"/>
                    <a:pt x="157517" y="79129"/>
                  </a:cubicBezTo>
                  <a:cubicBezTo>
                    <a:pt x="153773" y="76334"/>
                    <a:pt x="149182" y="72993"/>
                    <a:pt x="147221" y="68596"/>
                  </a:cubicBezTo>
                  <a:cubicBezTo>
                    <a:pt x="145978" y="65808"/>
                    <a:pt x="145691" y="62043"/>
                    <a:pt x="148349" y="59837"/>
                  </a:cubicBezTo>
                  <a:close/>
                  <a:moveTo>
                    <a:pt x="111808" y="185195"/>
                  </a:moveTo>
                  <a:cubicBezTo>
                    <a:pt x="108316" y="187818"/>
                    <a:pt x="101728" y="186065"/>
                    <a:pt x="99953" y="182084"/>
                  </a:cubicBezTo>
                  <a:cubicBezTo>
                    <a:pt x="96821" y="175043"/>
                    <a:pt x="94529" y="167635"/>
                    <a:pt x="95254" y="159811"/>
                  </a:cubicBezTo>
                  <a:cubicBezTo>
                    <a:pt x="95966" y="152187"/>
                    <a:pt x="98128" y="145297"/>
                    <a:pt x="102008" y="138672"/>
                  </a:cubicBezTo>
                  <a:cubicBezTo>
                    <a:pt x="104034" y="135216"/>
                    <a:pt x="107899" y="133894"/>
                    <a:pt x="111398" y="134505"/>
                  </a:cubicBezTo>
                  <a:cubicBezTo>
                    <a:pt x="112656" y="130998"/>
                    <a:pt x="117124" y="128793"/>
                    <a:pt x="120710" y="132220"/>
                  </a:cubicBezTo>
                  <a:cubicBezTo>
                    <a:pt x="127549" y="138751"/>
                    <a:pt x="131120" y="148128"/>
                    <a:pt x="136616" y="155693"/>
                  </a:cubicBezTo>
                  <a:cubicBezTo>
                    <a:pt x="138535" y="158338"/>
                    <a:pt x="137515" y="162146"/>
                    <a:pt x="135503" y="164344"/>
                  </a:cubicBezTo>
                  <a:cubicBezTo>
                    <a:pt x="128433" y="172061"/>
                    <a:pt x="120164" y="178908"/>
                    <a:pt x="111815" y="185188"/>
                  </a:cubicBezTo>
                  <a:close/>
                  <a:moveTo>
                    <a:pt x="115098" y="216170"/>
                  </a:moveTo>
                  <a:cubicBezTo>
                    <a:pt x="115307" y="221300"/>
                    <a:pt x="110903" y="225468"/>
                    <a:pt x="105888" y="225432"/>
                  </a:cubicBezTo>
                  <a:cubicBezTo>
                    <a:pt x="101376" y="225396"/>
                    <a:pt x="97984" y="222026"/>
                    <a:pt x="96691" y="217916"/>
                  </a:cubicBezTo>
                  <a:cubicBezTo>
                    <a:pt x="94773" y="211802"/>
                    <a:pt x="96483" y="205393"/>
                    <a:pt x="97747" y="199328"/>
                  </a:cubicBezTo>
                  <a:cubicBezTo>
                    <a:pt x="98804" y="194277"/>
                    <a:pt x="106865" y="194277"/>
                    <a:pt x="107914" y="199328"/>
                  </a:cubicBezTo>
                  <a:cubicBezTo>
                    <a:pt x="108654" y="202856"/>
                    <a:pt x="109652" y="206327"/>
                    <a:pt x="110400" y="209840"/>
                  </a:cubicBezTo>
                  <a:cubicBezTo>
                    <a:pt x="113108" y="210753"/>
                    <a:pt x="114969" y="213009"/>
                    <a:pt x="115098" y="216170"/>
                  </a:cubicBezTo>
                  <a:close/>
                  <a:moveTo>
                    <a:pt x="92639" y="121148"/>
                  </a:moveTo>
                  <a:cubicBezTo>
                    <a:pt x="90771" y="117002"/>
                    <a:pt x="87890" y="113503"/>
                    <a:pt x="83938" y="111132"/>
                  </a:cubicBezTo>
                  <a:cubicBezTo>
                    <a:pt x="81366" y="109587"/>
                    <a:pt x="80432" y="106203"/>
                    <a:pt x="81963" y="103587"/>
                  </a:cubicBezTo>
                  <a:cubicBezTo>
                    <a:pt x="83601" y="100792"/>
                    <a:pt x="86769" y="100376"/>
                    <a:pt x="89507" y="101611"/>
                  </a:cubicBezTo>
                  <a:cubicBezTo>
                    <a:pt x="95405" y="104270"/>
                    <a:pt x="100506" y="109077"/>
                    <a:pt x="103818" y="114609"/>
                  </a:cubicBezTo>
                  <a:cubicBezTo>
                    <a:pt x="105629" y="117634"/>
                    <a:pt x="104515" y="121694"/>
                    <a:pt x="101498" y="123461"/>
                  </a:cubicBezTo>
                  <a:cubicBezTo>
                    <a:pt x="98696" y="125099"/>
                    <a:pt x="94098" y="124359"/>
                    <a:pt x="92646" y="121140"/>
                  </a:cubicBezTo>
                  <a:close/>
                  <a:moveTo>
                    <a:pt x="126292" y="186898"/>
                  </a:moveTo>
                  <a:cubicBezTo>
                    <a:pt x="132859" y="179807"/>
                    <a:pt x="141186" y="174526"/>
                    <a:pt x="147789" y="167448"/>
                  </a:cubicBezTo>
                  <a:cubicBezTo>
                    <a:pt x="153953" y="160838"/>
                    <a:pt x="165499" y="169554"/>
                    <a:pt x="160376" y="177163"/>
                  </a:cubicBezTo>
                  <a:cubicBezTo>
                    <a:pt x="154205" y="186338"/>
                    <a:pt x="149420" y="196347"/>
                    <a:pt x="143248" y="205529"/>
                  </a:cubicBezTo>
                  <a:cubicBezTo>
                    <a:pt x="138765" y="212190"/>
                    <a:pt x="128821" y="212801"/>
                    <a:pt x="124216" y="206003"/>
                  </a:cubicBezTo>
                  <a:cubicBezTo>
                    <a:pt x="121687" y="202282"/>
                    <a:pt x="122261" y="196979"/>
                    <a:pt x="124654" y="193365"/>
                  </a:cubicBezTo>
                  <a:cubicBezTo>
                    <a:pt x="124072" y="191066"/>
                    <a:pt x="124510" y="188831"/>
                    <a:pt x="126299" y="186898"/>
                  </a:cubicBezTo>
                  <a:close/>
                  <a:moveTo>
                    <a:pt x="155756" y="161176"/>
                  </a:moveTo>
                  <a:cubicBezTo>
                    <a:pt x="147415" y="160831"/>
                    <a:pt x="147415" y="148580"/>
                    <a:pt x="155756" y="148235"/>
                  </a:cubicBezTo>
                  <a:cubicBezTo>
                    <a:pt x="159593" y="148077"/>
                    <a:pt x="163430" y="147919"/>
                    <a:pt x="167259" y="147754"/>
                  </a:cubicBezTo>
                  <a:cubicBezTo>
                    <a:pt x="171045" y="147596"/>
                    <a:pt x="174207" y="151038"/>
                    <a:pt x="174207" y="154702"/>
                  </a:cubicBezTo>
                  <a:cubicBezTo>
                    <a:pt x="174207" y="158366"/>
                    <a:pt x="171045" y="161808"/>
                    <a:pt x="167259" y="161650"/>
                  </a:cubicBezTo>
                  <a:cubicBezTo>
                    <a:pt x="163422" y="161492"/>
                    <a:pt x="159586" y="161334"/>
                    <a:pt x="155756" y="161169"/>
                  </a:cubicBezTo>
                  <a:close/>
                  <a:moveTo>
                    <a:pt x="164227" y="135388"/>
                  </a:moveTo>
                  <a:cubicBezTo>
                    <a:pt x="163882" y="129418"/>
                    <a:pt x="168207" y="122937"/>
                    <a:pt x="170593" y="117548"/>
                  </a:cubicBezTo>
                  <a:cubicBezTo>
                    <a:pt x="171850" y="114695"/>
                    <a:pt x="172324" y="112238"/>
                    <a:pt x="174070" y="109249"/>
                  </a:cubicBezTo>
                  <a:cubicBezTo>
                    <a:pt x="175248" y="107237"/>
                    <a:pt x="176980" y="105082"/>
                    <a:pt x="178553" y="103228"/>
                  </a:cubicBezTo>
                  <a:cubicBezTo>
                    <a:pt x="180005" y="101518"/>
                    <a:pt x="182943" y="102107"/>
                    <a:pt x="183985" y="103925"/>
                  </a:cubicBezTo>
                  <a:cubicBezTo>
                    <a:pt x="187117" y="109393"/>
                    <a:pt x="186528" y="115709"/>
                    <a:pt x="185982" y="121708"/>
                  </a:cubicBezTo>
                  <a:cubicBezTo>
                    <a:pt x="185443" y="127664"/>
                    <a:pt x="185645" y="135180"/>
                    <a:pt x="182541" y="140346"/>
                  </a:cubicBezTo>
                  <a:cubicBezTo>
                    <a:pt x="177318" y="149019"/>
                    <a:pt x="164780" y="144973"/>
                    <a:pt x="164227" y="135388"/>
                  </a:cubicBezTo>
                  <a:close/>
                  <a:moveTo>
                    <a:pt x="129561" y="83031"/>
                  </a:moveTo>
                  <a:cubicBezTo>
                    <a:pt x="130251" y="82557"/>
                    <a:pt x="131056" y="82363"/>
                    <a:pt x="131867" y="82169"/>
                  </a:cubicBezTo>
                  <a:cubicBezTo>
                    <a:pt x="132607" y="79797"/>
                    <a:pt x="135481" y="78404"/>
                    <a:pt x="137881" y="78986"/>
                  </a:cubicBezTo>
                  <a:cubicBezTo>
                    <a:pt x="141452" y="79862"/>
                    <a:pt x="144591" y="84051"/>
                    <a:pt x="147767" y="85991"/>
                  </a:cubicBezTo>
                  <a:cubicBezTo>
                    <a:pt x="151575" y="88312"/>
                    <a:pt x="155412" y="90015"/>
                    <a:pt x="159830" y="90762"/>
                  </a:cubicBezTo>
                  <a:cubicBezTo>
                    <a:pt x="163257" y="91337"/>
                    <a:pt x="165563" y="95763"/>
                    <a:pt x="164471" y="98939"/>
                  </a:cubicBezTo>
                  <a:cubicBezTo>
                    <a:pt x="160010" y="111979"/>
                    <a:pt x="154528" y="124848"/>
                    <a:pt x="152473" y="138557"/>
                  </a:cubicBezTo>
                  <a:cubicBezTo>
                    <a:pt x="151474" y="145239"/>
                    <a:pt x="142414" y="146281"/>
                    <a:pt x="138233" y="142315"/>
                  </a:cubicBezTo>
                  <a:cubicBezTo>
                    <a:pt x="131142" y="135597"/>
                    <a:pt x="124058" y="128879"/>
                    <a:pt x="116966" y="122161"/>
                  </a:cubicBezTo>
                  <a:cubicBezTo>
                    <a:pt x="114595" y="119912"/>
                    <a:pt x="113683" y="116226"/>
                    <a:pt x="114574" y="113108"/>
                  </a:cubicBezTo>
                  <a:cubicBezTo>
                    <a:pt x="116938" y="104823"/>
                    <a:pt x="117591" y="97006"/>
                    <a:pt x="123490" y="90209"/>
                  </a:cubicBezTo>
                  <a:cubicBezTo>
                    <a:pt x="124187" y="89404"/>
                    <a:pt x="124949" y="88779"/>
                    <a:pt x="125746" y="88312"/>
                  </a:cubicBezTo>
                  <a:cubicBezTo>
                    <a:pt x="125653" y="87816"/>
                    <a:pt x="125746" y="87270"/>
                    <a:pt x="126084" y="86753"/>
                  </a:cubicBezTo>
                  <a:cubicBezTo>
                    <a:pt x="127011" y="85330"/>
                    <a:pt x="128160" y="83986"/>
                    <a:pt x="129568" y="83024"/>
                  </a:cubicBezTo>
                  <a:close/>
                  <a:moveTo>
                    <a:pt x="107533" y="68833"/>
                  </a:moveTo>
                  <a:cubicBezTo>
                    <a:pt x="109882" y="63581"/>
                    <a:pt x="117412" y="62381"/>
                    <a:pt x="121960" y="65047"/>
                  </a:cubicBezTo>
                  <a:cubicBezTo>
                    <a:pt x="126917" y="67949"/>
                    <a:pt x="128641" y="74509"/>
                    <a:pt x="125746" y="79474"/>
                  </a:cubicBezTo>
                  <a:cubicBezTo>
                    <a:pt x="122261" y="85445"/>
                    <a:pt x="118188" y="90898"/>
                    <a:pt x="114344" y="96603"/>
                  </a:cubicBezTo>
                  <a:cubicBezTo>
                    <a:pt x="114344" y="96603"/>
                    <a:pt x="114344" y="96603"/>
                    <a:pt x="114344" y="96603"/>
                  </a:cubicBezTo>
                  <a:cubicBezTo>
                    <a:pt x="113705" y="97724"/>
                    <a:pt x="112763" y="98723"/>
                    <a:pt x="111470" y="99477"/>
                  </a:cubicBezTo>
                  <a:cubicBezTo>
                    <a:pt x="106570" y="102344"/>
                    <a:pt x="98904" y="98766"/>
                    <a:pt x="99429" y="92565"/>
                  </a:cubicBezTo>
                  <a:cubicBezTo>
                    <a:pt x="99874" y="87299"/>
                    <a:pt x="100808" y="82794"/>
                    <a:pt x="103093" y="78008"/>
                  </a:cubicBezTo>
                  <a:cubicBezTo>
                    <a:pt x="104558" y="74940"/>
                    <a:pt x="106139" y="71930"/>
                    <a:pt x="107526" y="68826"/>
                  </a:cubicBezTo>
                  <a:close/>
                  <a:moveTo>
                    <a:pt x="68836" y="69896"/>
                  </a:moveTo>
                  <a:cubicBezTo>
                    <a:pt x="75604" y="63868"/>
                    <a:pt x="83083" y="58839"/>
                    <a:pt x="91820" y="56094"/>
                  </a:cubicBezTo>
                  <a:cubicBezTo>
                    <a:pt x="96490" y="54628"/>
                    <a:pt x="102001" y="59593"/>
                    <a:pt x="100183" y="64457"/>
                  </a:cubicBezTo>
                  <a:cubicBezTo>
                    <a:pt x="97862" y="70665"/>
                    <a:pt x="95226" y="76744"/>
                    <a:pt x="92740" y="82887"/>
                  </a:cubicBezTo>
                  <a:cubicBezTo>
                    <a:pt x="92804" y="85129"/>
                    <a:pt x="91949" y="87363"/>
                    <a:pt x="90347" y="88994"/>
                  </a:cubicBezTo>
                  <a:cubicBezTo>
                    <a:pt x="90283" y="89174"/>
                    <a:pt x="90203" y="89361"/>
                    <a:pt x="90139" y="89540"/>
                  </a:cubicBezTo>
                  <a:cubicBezTo>
                    <a:pt x="88644" y="93535"/>
                    <a:pt x="83543" y="95619"/>
                    <a:pt x="80231" y="92156"/>
                  </a:cubicBezTo>
                  <a:cubicBezTo>
                    <a:pt x="77731" y="89540"/>
                    <a:pt x="74792" y="86631"/>
                    <a:pt x="71890" y="84116"/>
                  </a:cubicBezTo>
                  <a:cubicBezTo>
                    <a:pt x="71322" y="83886"/>
                    <a:pt x="70532" y="83591"/>
                    <a:pt x="71574" y="83936"/>
                  </a:cubicBezTo>
                  <a:cubicBezTo>
                    <a:pt x="71466" y="83886"/>
                    <a:pt x="71480" y="83871"/>
                    <a:pt x="71617" y="83879"/>
                  </a:cubicBezTo>
                  <a:cubicBezTo>
                    <a:pt x="71566" y="83836"/>
                    <a:pt x="71523" y="83792"/>
                    <a:pt x="71473" y="83749"/>
                  </a:cubicBezTo>
                  <a:cubicBezTo>
                    <a:pt x="69318" y="83088"/>
                    <a:pt x="67435" y="81623"/>
                    <a:pt x="66300" y="79805"/>
                  </a:cubicBezTo>
                  <a:cubicBezTo>
                    <a:pt x="66264" y="79783"/>
                    <a:pt x="66228" y="79754"/>
                    <a:pt x="66192" y="79733"/>
                  </a:cubicBezTo>
                  <a:cubicBezTo>
                    <a:pt x="61371" y="76643"/>
                    <a:pt x="64224" y="69911"/>
                    <a:pt x="68836" y="69889"/>
                  </a:cubicBezTo>
                  <a:close/>
                  <a:moveTo>
                    <a:pt x="51543" y="118302"/>
                  </a:moveTo>
                  <a:cubicBezTo>
                    <a:pt x="49481" y="109853"/>
                    <a:pt x="58684" y="101863"/>
                    <a:pt x="66566" y="106749"/>
                  </a:cubicBezTo>
                  <a:cubicBezTo>
                    <a:pt x="75698" y="112411"/>
                    <a:pt x="82552" y="120831"/>
                    <a:pt x="90491" y="127916"/>
                  </a:cubicBezTo>
                  <a:cubicBezTo>
                    <a:pt x="96239" y="133046"/>
                    <a:pt x="94414" y="142839"/>
                    <a:pt x="88091" y="146525"/>
                  </a:cubicBezTo>
                  <a:cubicBezTo>
                    <a:pt x="84772" y="148458"/>
                    <a:pt x="81453" y="150204"/>
                    <a:pt x="77875" y="151634"/>
                  </a:cubicBezTo>
                  <a:cubicBezTo>
                    <a:pt x="74634" y="152927"/>
                    <a:pt x="71739" y="153279"/>
                    <a:pt x="68456" y="152963"/>
                  </a:cubicBezTo>
                  <a:cubicBezTo>
                    <a:pt x="66250" y="156786"/>
                    <a:pt x="59467" y="156326"/>
                    <a:pt x="58383" y="151569"/>
                  </a:cubicBezTo>
                  <a:cubicBezTo>
                    <a:pt x="57097" y="145907"/>
                    <a:pt x="55430" y="140281"/>
                    <a:pt x="54323" y="134591"/>
                  </a:cubicBezTo>
                  <a:cubicBezTo>
                    <a:pt x="53267" y="129166"/>
                    <a:pt x="52858" y="123713"/>
                    <a:pt x="51536" y="118302"/>
                  </a:cubicBezTo>
                  <a:close/>
                  <a:moveTo>
                    <a:pt x="46686" y="172887"/>
                  </a:moveTo>
                  <a:cubicBezTo>
                    <a:pt x="51679" y="170444"/>
                    <a:pt x="56859" y="168224"/>
                    <a:pt x="62183" y="166608"/>
                  </a:cubicBezTo>
                  <a:cubicBezTo>
                    <a:pt x="67694" y="164933"/>
                    <a:pt x="73348" y="163403"/>
                    <a:pt x="78916" y="165731"/>
                  </a:cubicBezTo>
                  <a:cubicBezTo>
                    <a:pt x="81718" y="166902"/>
                    <a:pt x="83033" y="169223"/>
                    <a:pt x="82581" y="171680"/>
                  </a:cubicBezTo>
                  <a:cubicBezTo>
                    <a:pt x="83048" y="172507"/>
                    <a:pt x="83407" y="173362"/>
                    <a:pt x="83615" y="174202"/>
                  </a:cubicBezTo>
                  <a:cubicBezTo>
                    <a:pt x="83974" y="175675"/>
                    <a:pt x="84291" y="178097"/>
                    <a:pt x="84729" y="179059"/>
                  </a:cubicBezTo>
                  <a:cubicBezTo>
                    <a:pt x="87481" y="185102"/>
                    <a:pt x="85375" y="192366"/>
                    <a:pt x="79585" y="194802"/>
                  </a:cubicBezTo>
                  <a:cubicBezTo>
                    <a:pt x="84283" y="194823"/>
                    <a:pt x="87595" y="197942"/>
                    <a:pt x="88170" y="202993"/>
                  </a:cubicBezTo>
                  <a:cubicBezTo>
                    <a:pt x="88170" y="202993"/>
                    <a:pt x="88170" y="202993"/>
                    <a:pt x="88170" y="202993"/>
                  </a:cubicBezTo>
                  <a:cubicBezTo>
                    <a:pt x="88062" y="202059"/>
                    <a:pt x="87947" y="201319"/>
                    <a:pt x="87833" y="200744"/>
                  </a:cubicBezTo>
                  <a:cubicBezTo>
                    <a:pt x="87789" y="200651"/>
                    <a:pt x="87746" y="200550"/>
                    <a:pt x="87703" y="200457"/>
                  </a:cubicBezTo>
                  <a:cubicBezTo>
                    <a:pt x="86978" y="198847"/>
                    <a:pt x="87380" y="198495"/>
                    <a:pt x="87833" y="200744"/>
                  </a:cubicBezTo>
                  <a:cubicBezTo>
                    <a:pt x="88019" y="201161"/>
                    <a:pt x="88206" y="201577"/>
                    <a:pt x="88393" y="201994"/>
                  </a:cubicBezTo>
                  <a:cubicBezTo>
                    <a:pt x="89169" y="203719"/>
                    <a:pt x="89636" y="205242"/>
                    <a:pt x="89787" y="206815"/>
                  </a:cubicBezTo>
                  <a:cubicBezTo>
                    <a:pt x="90254" y="208777"/>
                    <a:pt x="90196" y="210861"/>
                    <a:pt x="89521" y="213124"/>
                  </a:cubicBezTo>
                  <a:cubicBezTo>
                    <a:pt x="89384" y="213605"/>
                    <a:pt x="89234" y="214079"/>
                    <a:pt x="89068" y="214546"/>
                  </a:cubicBezTo>
                  <a:cubicBezTo>
                    <a:pt x="89212" y="214115"/>
                    <a:pt x="89356" y="213677"/>
                    <a:pt x="89499" y="213246"/>
                  </a:cubicBezTo>
                  <a:cubicBezTo>
                    <a:pt x="89614" y="214812"/>
                    <a:pt x="89384" y="216292"/>
                    <a:pt x="88810" y="217686"/>
                  </a:cubicBezTo>
                  <a:cubicBezTo>
                    <a:pt x="87229" y="221732"/>
                    <a:pt x="85289" y="225956"/>
                    <a:pt x="81050" y="227975"/>
                  </a:cubicBezTo>
                  <a:cubicBezTo>
                    <a:pt x="76948" y="229930"/>
                    <a:pt x="76193" y="230016"/>
                    <a:pt x="71753" y="230555"/>
                  </a:cubicBezTo>
                  <a:cubicBezTo>
                    <a:pt x="60782" y="231877"/>
                    <a:pt x="50321" y="219008"/>
                    <a:pt x="54417" y="208547"/>
                  </a:cubicBezTo>
                  <a:cubicBezTo>
                    <a:pt x="56033" y="204423"/>
                    <a:pt x="57952" y="201125"/>
                    <a:pt x="61910" y="198804"/>
                  </a:cubicBezTo>
                  <a:cubicBezTo>
                    <a:pt x="65165" y="196900"/>
                    <a:pt x="69037" y="196203"/>
                    <a:pt x="72745" y="196792"/>
                  </a:cubicBezTo>
                  <a:cubicBezTo>
                    <a:pt x="73564" y="196368"/>
                    <a:pt x="74390" y="195973"/>
                    <a:pt x="75216" y="195650"/>
                  </a:cubicBezTo>
                  <a:cubicBezTo>
                    <a:pt x="75216" y="195650"/>
                    <a:pt x="75216" y="195650"/>
                    <a:pt x="75209" y="195650"/>
                  </a:cubicBezTo>
                  <a:cubicBezTo>
                    <a:pt x="66832" y="195650"/>
                    <a:pt x="57168" y="196131"/>
                    <a:pt x="49294" y="192855"/>
                  </a:cubicBezTo>
                  <a:cubicBezTo>
                    <a:pt x="44717" y="190958"/>
                    <a:pt x="41276" y="187646"/>
                    <a:pt x="41276" y="182321"/>
                  </a:cubicBezTo>
                  <a:cubicBezTo>
                    <a:pt x="41276" y="178693"/>
                    <a:pt x="43302" y="174540"/>
                    <a:pt x="46686" y="172887"/>
                  </a:cubicBezTo>
                  <a:close/>
                  <a:moveTo>
                    <a:pt x="66034" y="237761"/>
                  </a:moveTo>
                  <a:cubicBezTo>
                    <a:pt x="66164" y="237776"/>
                    <a:pt x="66279" y="237790"/>
                    <a:pt x="66394" y="237805"/>
                  </a:cubicBezTo>
                  <a:cubicBezTo>
                    <a:pt x="66667" y="237826"/>
                    <a:pt x="66961" y="237855"/>
                    <a:pt x="67313" y="237912"/>
                  </a:cubicBezTo>
                  <a:cubicBezTo>
                    <a:pt x="68362" y="238034"/>
                    <a:pt x="69045" y="238178"/>
                    <a:pt x="70309" y="238918"/>
                  </a:cubicBezTo>
                  <a:cubicBezTo>
                    <a:pt x="71660" y="239709"/>
                    <a:pt x="72730" y="240729"/>
                    <a:pt x="73528" y="242087"/>
                  </a:cubicBezTo>
                  <a:cubicBezTo>
                    <a:pt x="73672" y="242338"/>
                    <a:pt x="73794" y="242583"/>
                    <a:pt x="73901" y="242834"/>
                  </a:cubicBezTo>
                  <a:cubicBezTo>
                    <a:pt x="76854" y="246333"/>
                    <a:pt x="77020" y="251679"/>
                    <a:pt x="73521" y="255178"/>
                  </a:cubicBezTo>
                  <a:cubicBezTo>
                    <a:pt x="71825" y="256874"/>
                    <a:pt x="69497" y="257844"/>
                    <a:pt x="67090" y="257844"/>
                  </a:cubicBezTo>
                  <a:cubicBezTo>
                    <a:pt x="64533" y="257844"/>
                    <a:pt x="62550" y="256802"/>
                    <a:pt x="60660" y="255178"/>
                  </a:cubicBezTo>
                  <a:cubicBezTo>
                    <a:pt x="58397" y="253238"/>
                    <a:pt x="57197" y="249595"/>
                    <a:pt x="57413" y="246678"/>
                  </a:cubicBezTo>
                  <a:cubicBezTo>
                    <a:pt x="57578" y="244400"/>
                    <a:pt x="58110" y="241907"/>
                    <a:pt x="59956" y="240341"/>
                  </a:cubicBezTo>
                  <a:cubicBezTo>
                    <a:pt x="61134" y="239342"/>
                    <a:pt x="62226" y="238408"/>
                    <a:pt x="63800" y="238070"/>
                  </a:cubicBezTo>
                  <a:cubicBezTo>
                    <a:pt x="63944" y="238042"/>
                    <a:pt x="64080" y="238013"/>
                    <a:pt x="64224" y="237991"/>
                  </a:cubicBezTo>
                  <a:cubicBezTo>
                    <a:pt x="65179" y="237826"/>
                    <a:pt x="65725" y="237769"/>
                    <a:pt x="66343" y="237805"/>
                  </a:cubicBezTo>
                  <a:cubicBezTo>
                    <a:pt x="66243" y="237790"/>
                    <a:pt x="66142" y="237776"/>
                    <a:pt x="66034" y="237761"/>
                  </a:cubicBezTo>
                  <a:close/>
                  <a:moveTo>
                    <a:pt x="60186" y="296420"/>
                  </a:moveTo>
                  <a:cubicBezTo>
                    <a:pt x="61127" y="291822"/>
                    <a:pt x="62665" y="287288"/>
                    <a:pt x="64367" y="282920"/>
                  </a:cubicBezTo>
                  <a:cubicBezTo>
                    <a:pt x="66516" y="277416"/>
                    <a:pt x="68685" y="271653"/>
                    <a:pt x="72536" y="267091"/>
                  </a:cubicBezTo>
                  <a:cubicBezTo>
                    <a:pt x="75619" y="263441"/>
                    <a:pt x="81122" y="263520"/>
                    <a:pt x="85016" y="265481"/>
                  </a:cubicBezTo>
                  <a:cubicBezTo>
                    <a:pt x="87739" y="266854"/>
                    <a:pt x="92740" y="268470"/>
                    <a:pt x="96389" y="270310"/>
                  </a:cubicBezTo>
                  <a:cubicBezTo>
                    <a:pt x="102884" y="273586"/>
                    <a:pt x="102992" y="284393"/>
                    <a:pt x="96389" y="287633"/>
                  </a:cubicBezTo>
                  <a:cubicBezTo>
                    <a:pt x="91985" y="289796"/>
                    <a:pt x="87883" y="292677"/>
                    <a:pt x="83795" y="295371"/>
                  </a:cubicBezTo>
                  <a:cubicBezTo>
                    <a:pt x="80756" y="297376"/>
                    <a:pt x="77688" y="300013"/>
                    <a:pt x="73837" y="300013"/>
                  </a:cubicBezTo>
                  <a:cubicBezTo>
                    <a:pt x="72141" y="300013"/>
                    <a:pt x="70352" y="299682"/>
                    <a:pt x="68772" y="298964"/>
                  </a:cubicBezTo>
                  <a:cubicBezTo>
                    <a:pt x="68563" y="299230"/>
                    <a:pt x="68355" y="299496"/>
                    <a:pt x="68154" y="299769"/>
                  </a:cubicBezTo>
                  <a:cubicBezTo>
                    <a:pt x="65237" y="303706"/>
                    <a:pt x="59159" y="301443"/>
                    <a:pt x="60186" y="296413"/>
                  </a:cubicBezTo>
                  <a:close/>
                  <a:moveTo>
                    <a:pt x="17681" y="245917"/>
                  </a:moveTo>
                  <a:cubicBezTo>
                    <a:pt x="11309" y="245629"/>
                    <a:pt x="9879" y="238149"/>
                    <a:pt x="14621" y="234629"/>
                  </a:cubicBezTo>
                  <a:cubicBezTo>
                    <a:pt x="14664" y="234593"/>
                    <a:pt x="14707" y="234564"/>
                    <a:pt x="14757" y="234528"/>
                  </a:cubicBezTo>
                  <a:cubicBezTo>
                    <a:pt x="13723" y="233192"/>
                    <a:pt x="13407" y="231324"/>
                    <a:pt x="14513" y="229412"/>
                  </a:cubicBezTo>
                  <a:cubicBezTo>
                    <a:pt x="19478" y="220869"/>
                    <a:pt x="24370" y="212240"/>
                    <a:pt x="29220" y="203625"/>
                  </a:cubicBezTo>
                  <a:cubicBezTo>
                    <a:pt x="32899" y="197080"/>
                    <a:pt x="41369" y="199501"/>
                    <a:pt x="43762" y="205529"/>
                  </a:cubicBezTo>
                  <a:cubicBezTo>
                    <a:pt x="46722" y="212980"/>
                    <a:pt x="47412" y="221502"/>
                    <a:pt x="47922" y="229657"/>
                  </a:cubicBezTo>
                  <a:cubicBezTo>
                    <a:pt x="48317" y="230749"/>
                    <a:pt x="48504" y="231877"/>
                    <a:pt x="48432" y="232955"/>
                  </a:cubicBezTo>
                  <a:cubicBezTo>
                    <a:pt x="48382" y="233723"/>
                    <a:pt x="48324" y="234492"/>
                    <a:pt x="48274" y="235254"/>
                  </a:cubicBezTo>
                  <a:cubicBezTo>
                    <a:pt x="47907" y="240628"/>
                    <a:pt x="44056" y="245133"/>
                    <a:pt x="38395" y="245133"/>
                  </a:cubicBezTo>
                  <a:cubicBezTo>
                    <a:pt x="37705" y="245133"/>
                    <a:pt x="37023" y="245047"/>
                    <a:pt x="36347" y="244896"/>
                  </a:cubicBezTo>
                  <a:cubicBezTo>
                    <a:pt x="33976" y="245047"/>
                    <a:pt x="31555" y="245062"/>
                    <a:pt x="29421" y="245263"/>
                  </a:cubicBezTo>
                  <a:cubicBezTo>
                    <a:pt x="25534" y="245629"/>
                    <a:pt x="21590" y="246096"/>
                    <a:pt x="17681" y="245917"/>
                  </a:cubicBezTo>
                  <a:close/>
                  <a:moveTo>
                    <a:pt x="20196" y="260042"/>
                  </a:moveTo>
                  <a:cubicBezTo>
                    <a:pt x="24938" y="257678"/>
                    <a:pt x="29464" y="257032"/>
                    <a:pt x="34673" y="256328"/>
                  </a:cubicBezTo>
                  <a:cubicBezTo>
                    <a:pt x="39717" y="255645"/>
                    <a:pt x="44811" y="254790"/>
                    <a:pt x="49898" y="254481"/>
                  </a:cubicBezTo>
                  <a:cubicBezTo>
                    <a:pt x="60682" y="253813"/>
                    <a:pt x="60754" y="271733"/>
                    <a:pt x="49898" y="271258"/>
                  </a:cubicBezTo>
                  <a:cubicBezTo>
                    <a:pt x="40435" y="270842"/>
                    <a:pt x="30829" y="272782"/>
                    <a:pt x="21568" y="270561"/>
                  </a:cubicBezTo>
                  <a:cubicBezTo>
                    <a:pt x="16891" y="269440"/>
                    <a:pt x="15720" y="262270"/>
                    <a:pt x="20196" y="260042"/>
                  </a:cubicBezTo>
                  <a:close/>
                  <a:moveTo>
                    <a:pt x="12983" y="305862"/>
                  </a:moveTo>
                  <a:cubicBezTo>
                    <a:pt x="10030" y="305359"/>
                    <a:pt x="8708" y="303146"/>
                    <a:pt x="8672" y="300767"/>
                  </a:cubicBezTo>
                  <a:cubicBezTo>
                    <a:pt x="7386" y="299402"/>
                    <a:pt x="6639" y="297505"/>
                    <a:pt x="6861" y="295084"/>
                  </a:cubicBezTo>
                  <a:cubicBezTo>
                    <a:pt x="7307" y="290277"/>
                    <a:pt x="9627" y="285830"/>
                    <a:pt x="13098" y="283473"/>
                  </a:cubicBezTo>
                  <a:cubicBezTo>
                    <a:pt x="15634" y="280477"/>
                    <a:pt x="18608" y="277861"/>
                    <a:pt x="22122" y="276216"/>
                  </a:cubicBezTo>
                  <a:cubicBezTo>
                    <a:pt x="28753" y="273105"/>
                    <a:pt x="35701" y="272070"/>
                    <a:pt x="42986" y="272422"/>
                  </a:cubicBezTo>
                  <a:cubicBezTo>
                    <a:pt x="49553" y="272738"/>
                    <a:pt x="54187" y="279737"/>
                    <a:pt x="50630" y="285743"/>
                  </a:cubicBezTo>
                  <a:cubicBezTo>
                    <a:pt x="43381" y="297965"/>
                    <a:pt x="27711" y="308355"/>
                    <a:pt x="12976" y="305862"/>
                  </a:cubicBezTo>
                  <a:close/>
                  <a:moveTo>
                    <a:pt x="74412" y="348333"/>
                  </a:moveTo>
                  <a:cubicBezTo>
                    <a:pt x="72220" y="352134"/>
                    <a:pt x="67615" y="353880"/>
                    <a:pt x="63512" y="352823"/>
                  </a:cubicBezTo>
                  <a:cubicBezTo>
                    <a:pt x="62701" y="352737"/>
                    <a:pt x="61882" y="352637"/>
                    <a:pt x="61070" y="352529"/>
                  </a:cubicBezTo>
                  <a:cubicBezTo>
                    <a:pt x="61041" y="352529"/>
                    <a:pt x="61012" y="352522"/>
                    <a:pt x="60991" y="352514"/>
                  </a:cubicBezTo>
                  <a:cubicBezTo>
                    <a:pt x="60897" y="352651"/>
                    <a:pt x="60818" y="352795"/>
                    <a:pt x="60710" y="352931"/>
                  </a:cubicBezTo>
                  <a:cubicBezTo>
                    <a:pt x="59410" y="354569"/>
                    <a:pt x="56313" y="354885"/>
                    <a:pt x="54639" y="353714"/>
                  </a:cubicBezTo>
                  <a:cubicBezTo>
                    <a:pt x="51981" y="351853"/>
                    <a:pt x="51773" y="349180"/>
                    <a:pt x="51033" y="346292"/>
                  </a:cubicBezTo>
                  <a:cubicBezTo>
                    <a:pt x="50853" y="345595"/>
                    <a:pt x="50673" y="344905"/>
                    <a:pt x="50487" y="344216"/>
                  </a:cubicBezTo>
                  <a:cubicBezTo>
                    <a:pt x="49474" y="342563"/>
                    <a:pt x="48999" y="340659"/>
                    <a:pt x="49043" y="338741"/>
                  </a:cubicBezTo>
                  <a:cubicBezTo>
                    <a:pt x="48956" y="338424"/>
                    <a:pt x="48877" y="338108"/>
                    <a:pt x="48791" y="337792"/>
                  </a:cubicBezTo>
                  <a:cubicBezTo>
                    <a:pt x="47483" y="332863"/>
                    <a:pt x="45860" y="327812"/>
                    <a:pt x="45457" y="322711"/>
                  </a:cubicBezTo>
                  <a:cubicBezTo>
                    <a:pt x="45278" y="320440"/>
                    <a:pt x="46851" y="317969"/>
                    <a:pt x="48791" y="316898"/>
                  </a:cubicBezTo>
                  <a:cubicBezTo>
                    <a:pt x="57341" y="312177"/>
                    <a:pt x="67723" y="308384"/>
                    <a:pt x="77501" y="307658"/>
                  </a:cubicBezTo>
                  <a:cubicBezTo>
                    <a:pt x="83112" y="307241"/>
                    <a:pt x="86338" y="313147"/>
                    <a:pt x="85361" y="317976"/>
                  </a:cubicBezTo>
                  <a:cubicBezTo>
                    <a:pt x="83249" y="328437"/>
                    <a:pt x="79750" y="339064"/>
                    <a:pt x="74404" y="348340"/>
                  </a:cubicBezTo>
                  <a:close/>
                  <a:moveTo>
                    <a:pt x="120135" y="340027"/>
                  </a:moveTo>
                  <a:cubicBezTo>
                    <a:pt x="121751" y="343102"/>
                    <a:pt x="121105" y="347535"/>
                    <a:pt x="117721" y="349224"/>
                  </a:cubicBezTo>
                  <a:cubicBezTo>
                    <a:pt x="110500" y="352831"/>
                    <a:pt x="101663" y="354929"/>
                    <a:pt x="93616" y="355345"/>
                  </a:cubicBezTo>
                  <a:cubicBezTo>
                    <a:pt x="89126" y="355575"/>
                    <a:pt x="85462" y="350847"/>
                    <a:pt x="86439" y="346572"/>
                  </a:cubicBezTo>
                  <a:cubicBezTo>
                    <a:pt x="86166" y="346450"/>
                    <a:pt x="85900" y="346314"/>
                    <a:pt x="85627" y="346184"/>
                  </a:cubicBezTo>
                  <a:cubicBezTo>
                    <a:pt x="84355" y="345581"/>
                    <a:pt x="83392" y="343849"/>
                    <a:pt x="83493" y="342455"/>
                  </a:cubicBezTo>
                  <a:cubicBezTo>
                    <a:pt x="83852" y="337375"/>
                    <a:pt x="85814" y="332619"/>
                    <a:pt x="87746" y="327963"/>
                  </a:cubicBezTo>
                  <a:cubicBezTo>
                    <a:pt x="90182" y="322100"/>
                    <a:pt x="92883" y="316345"/>
                    <a:pt x="95448" y="310539"/>
                  </a:cubicBezTo>
                  <a:cubicBezTo>
                    <a:pt x="97266" y="306429"/>
                    <a:pt x="103617" y="306990"/>
                    <a:pt x="105600" y="310539"/>
                  </a:cubicBezTo>
                  <a:cubicBezTo>
                    <a:pt x="110938" y="320110"/>
                    <a:pt x="115041" y="330334"/>
                    <a:pt x="120135" y="340034"/>
                  </a:cubicBezTo>
                  <a:close/>
                  <a:moveTo>
                    <a:pt x="92711" y="266380"/>
                  </a:moveTo>
                  <a:cubicBezTo>
                    <a:pt x="87955" y="264238"/>
                    <a:pt x="82688" y="261084"/>
                    <a:pt x="80540" y="256076"/>
                  </a:cubicBezTo>
                  <a:cubicBezTo>
                    <a:pt x="79376" y="253360"/>
                    <a:pt x="79168" y="250113"/>
                    <a:pt x="81596" y="247914"/>
                  </a:cubicBezTo>
                  <a:cubicBezTo>
                    <a:pt x="82581" y="247023"/>
                    <a:pt x="84255" y="245450"/>
                    <a:pt x="86151" y="244681"/>
                  </a:cubicBezTo>
                  <a:cubicBezTo>
                    <a:pt x="86690" y="244465"/>
                    <a:pt x="87222" y="244566"/>
                    <a:pt x="87674" y="244832"/>
                  </a:cubicBezTo>
                  <a:cubicBezTo>
                    <a:pt x="94019" y="241440"/>
                    <a:pt x="101002" y="239191"/>
                    <a:pt x="106836" y="234887"/>
                  </a:cubicBezTo>
                  <a:cubicBezTo>
                    <a:pt x="110579" y="232121"/>
                    <a:pt x="115321" y="235922"/>
                    <a:pt x="115501" y="239859"/>
                  </a:cubicBezTo>
                  <a:cubicBezTo>
                    <a:pt x="115759" y="245643"/>
                    <a:pt x="114409" y="251370"/>
                    <a:pt x="114466" y="257147"/>
                  </a:cubicBezTo>
                  <a:cubicBezTo>
                    <a:pt x="116837" y="259611"/>
                    <a:pt x="117900" y="263168"/>
                    <a:pt x="115946" y="266502"/>
                  </a:cubicBezTo>
                  <a:cubicBezTo>
                    <a:pt x="111053" y="274851"/>
                    <a:pt x="99371" y="269383"/>
                    <a:pt x="92718" y="266380"/>
                  </a:cubicBezTo>
                  <a:close/>
                  <a:moveTo>
                    <a:pt x="126486" y="286541"/>
                  </a:moveTo>
                  <a:cubicBezTo>
                    <a:pt x="126077" y="286886"/>
                    <a:pt x="125674" y="287238"/>
                    <a:pt x="125250" y="287568"/>
                  </a:cubicBezTo>
                  <a:cubicBezTo>
                    <a:pt x="124654" y="288035"/>
                    <a:pt x="123907" y="288754"/>
                    <a:pt x="123152" y="289142"/>
                  </a:cubicBezTo>
                  <a:cubicBezTo>
                    <a:pt x="121378" y="290054"/>
                    <a:pt x="119251" y="290629"/>
                    <a:pt x="117268" y="289961"/>
                  </a:cubicBezTo>
                  <a:cubicBezTo>
                    <a:pt x="116097" y="289566"/>
                    <a:pt x="114861" y="289027"/>
                    <a:pt x="114013" y="288064"/>
                  </a:cubicBezTo>
                  <a:cubicBezTo>
                    <a:pt x="112878" y="286778"/>
                    <a:pt x="112692" y="286419"/>
                    <a:pt x="112117" y="284802"/>
                  </a:cubicBezTo>
                  <a:cubicBezTo>
                    <a:pt x="111492" y="283049"/>
                    <a:pt x="111930" y="280822"/>
                    <a:pt x="112842" y="279262"/>
                  </a:cubicBezTo>
                  <a:cubicBezTo>
                    <a:pt x="113482" y="278185"/>
                    <a:pt x="114337" y="277323"/>
                    <a:pt x="115422" y="276683"/>
                  </a:cubicBezTo>
                  <a:cubicBezTo>
                    <a:pt x="115422" y="276683"/>
                    <a:pt x="115436" y="276676"/>
                    <a:pt x="115443" y="276669"/>
                  </a:cubicBezTo>
                  <a:cubicBezTo>
                    <a:pt x="115623" y="276453"/>
                    <a:pt x="115802" y="276230"/>
                    <a:pt x="115975" y="276022"/>
                  </a:cubicBezTo>
                  <a:cubicBezTo>
                    <a:pt x="117196" y="274585"/>
                    <a:pt x="119402" y="273845"/>
                    <a:pt x="121227" y="273845"/>
                  </a:cubicBezTo>
                  <a:cubicBezTo>
                    <a:pt x="123188" y="273845"/>
                    <a:pt x="125092" y="274635"/>
                    <a:pt x="126479" y="276022"/>
                  </a:cubicBezTo>
                  <a:cubicBezTo>
                    <a:pt x="127866" y="277409"/>
                    <a:pt x="128656" y="279313"/>
                    <a:pt x="128656" y="281274"/>
                  </a:cubicBezTo>
                  <a:cubicBezTo>
                    <a:pt x="128656" y="283099"/>
                    <a:pt x="127916" y="285312"/>
                    <a:pt x="126479" y="286527"/>
                  </a:cubicBezTo>
                  <a:close/>
                  <a:moveTo>
                    <a:pt x="156511" y="228802"/>
                  </a:moveTo>
                  <a:cubicBezTo>
                    <a:pt x="153917" y="240894"/>
                    <a:pt x="151956" y="253547"/>
                    <a:pt x="144857" y="264016"/>
                  </a:cubicBezTo>
                  <a:cubicBezTo>
                    <a:pt x="140115" y="271007"/>
                    <a:pt x="130301" y="270842"/>
                    <a:pt x="125897" y="265094"/>
                  </a:cubicBezTo>
                  <a:cubicBezTo>
                    <a:pt x="125416" y="264864"/>
                    <a:pt x="124963" y="264555"/>
                    <a:pt x="124575" y="264138"/>
                  </a:cubicBezTo>
                  <a:cubicBezTo>
                    <a:pt x="122693" y="262126"/>
                    <a:pt x="120932" y="260165"/>
                    <a:pt x="120178" y="257441"/>
                  </a:cubicBezTo>
                  <a:cubicBezTo>
                    <a:pt x="119474" y="254883"/>
                    <a:pt x="119007" y="252304"/>
                    <a:pt x="118705" y="249667"/>
                  </a:cubicBezTo>
                  <a:cubicBezTo>
                    <a:pt x="118195" y="245090"/>
                    <a:pt x="118382" y="240097"/>
                    <a:pt x="119883" y="235707"/>
                  </a:cubicBezTo>
                  <a:cubicBezTo>
                    <a:pt x="123598" y="224857"/>
                    <a:pt x="132571" y="218038"/>
                    <a:pt x="143794" y="216091"/>
                  </a:cubicBezTo>
                  <a:cubicBezTo>
                    <a:pt x="151690" y="214726"/>
                    <a:pt x="158257" y="220639"/>
                    <a:pt x="156504" y="228802"/>
                  </a:cubicBezTo>
                  <a:close/>
                  <a:moveTo>
                    <a:pt x="169335" y="202145"/>
                  </a:moveTo>
                  <a:cubicBezTo>
                    <a:pt x="169055" y="203338"/>
                    <a:pt x="168538" y="204301"/>
                    <a:pt x="167898" y="205213"/>
                  </a:cubicBezTo>
                  <a:cubicBezTo>
                    <a:pt x="166907" y="208497"/>
                    <a:pt x="164019" y="210954"/>
                    <a:pt x="160355" y="210954"/>
                  </a:cubicBezTo>
                  <a:cubicBezTo>
                    <a:pt x="156166" y="210954"/>
                    <a:pt x="152286" y="207354"/>
                    <a:pt x="152444" y="203043"/>
                  </a:cubicBezTo>
                  <a:cubicBezTo>
                    <a:pt x="152516" y="201110"/>
                    <a:pt x="152918" y="198933"/>
                    <a:pt x="154118" y="197345"/>
                  </a:cubicBezTo>
                  <a:cubicBezTo>
                    <a:pt x="155232" y="195872"/>
                    <a:pt x="155850" y="194967"/>
                    <a:pt x="157445" y="193976"/>
                  </a:cubicBezTo>
                  <a:cubicBezTo>
                    <a:pt x="157567" y="193897"/>
                    <a:pt x="157696" y="193839"/>
                    <a:pt x="157826" y="193774"/>
                  </a:cubicBezTo>
                  <a:cubicBezTo>
                    <a:pt x="159076" y="192488"/>
                    <a:pt x="160865" y="191734"/>
                    <a:pt x="162654" y="191734"/>
                  </a:cubicBezTo>
                  <a:cubicBezTo>
                    <a:pt x="164831" y="191734"/>
                    <a:pt x="167496" y="192970"/>
                    <a:pt x="168452" y="195061"/>
                  </a:cubicBezTo>
                  <a:cubicBezTo>
                    <a:pt x="169256" y="196828"/>
                    <a:pt x="169443" y="197410"/>
                    <a:pt x="169637" y="199336"/>
                  </a:cubicBezTo>
                  <a:cubicBezTo>
                    <a:pt x="169731" y="200263"/>
                    <a:pt x="169537" y="201283"/>
                    <a:pt x="169335" y="202159"/>
                  </a:cubicBezTo>
                  <a:close/>
                  <a:moveTo>
                    <a:pt x="182174" y="184973"/>
                  </a:moveTo>
                  <a:cubicBezTo>
                    <a:pt x="181312" y="186280"/>
                    <a:pt x="180048" y="187408"/>
                    <a:pt x="178877" y="188098"/>
                  </a:cubicBezTo>
                  <a:cubicBezTo>
                    <a:pt x="176714" y="189363"/>
                    <a:pt x="174084" y="189708"/>
                    <a:pt x="171670" y="189039"/>
                  </a:cubicBezTo>
                  <a:cubicBezTo>
                    <a:pt x="169335" y="188393"/>
                    <a:pt x="167309" y="186834"/>
                    <a:pt x="166081" y="184743"/>
                  </a:cubicBezTo>
                  <a:cubicBezTo>
                    <a:pt x="165233" y="183284"/>
                    <a:pt x="164809" y="181711"/>
                    <a:pt x="164802" y="180022"/>
                  </a:cubicBezTo>
                  <a:cubicBezTo>
                    <a:pt x="164558" y="176250"/>
                    <a:pt x="166339" y="172916"/>
                    <a:pt x="168638" y="170100"/>
                  </a:cubicBezTo>
                  <a:cubicBezTo>
                    <a:pt x="170313" y="168052"/>
                    <a:pt x="173423" y="166076"/>
                    <a:pt x="176075" y="165709"/>
                  </a:cubicBezTo>
                  <a:cubicBezTo>
                    <a:pt x="177856" y="165228"/>
                    <a:pt x="179645" y="165228"/>
                    <a:pt x="181427" y="165709"/>
                  </a:cubicBezTo>
                  <a:cubicBezTo>
                    <a:pt x="183130" y="166191"/>
                    <a:pt x="184610" y="167053"/>
                    <a:pt x="185867" y="168296"/>
                  </a:cubicBezTo>
                  <a:cubicBezTo>
                    <a:pt x="187750" y="170179"/>
                    <a:pt x="188813" y="172758"/>
                    <a:pt x="188813" y="175417"/>
                  </a:cubicBezTo>
                  <a:cubicBezTo>
                    <a:pt x="188813" y="179498"/>
                    <a:pt x="186004" y="183557"/>
                    <a:pt x="182153" y="184973"/>
                  </a:cubicBezTo>
                  <a:close/>
                  <a:moveTo>
                    <a:pt x="224420" y="132478"/>
                  </a:moveTo>
                  <a:cubicBezTo>
                    <a:pt x="226073" y="135949"/>
                    <a:pt x="225649" y="140957"/>
                    <a:pt x="221704" y="142839"/>
                  </a:cubicBezTo>
                  <a:cubicBezTo>
                    <a:pt x="212839" y="147057"/>
                    <a:pt x="203750" y="151354"/>
                    <a:pt x="194324" y="154177"/>
                  </a:cubicBezTo>
                  <a:cubicBezTo>
                    <a:pt x="189208" y="155708"/>
                    <a:pt x="185242" y="150793"/>
                    <a:pt x="186198" y="146051"/>
                  </a:cubicBezTo>
                  <a:cubicBezTo>
                    <a:pt x="187721" y="138507"/>
                    <a:pt x="188087" y="130610"/>
                    <a:pt x="190056" y="123181"/>
                  </a:cubicBezTo>
                  <a:cubicBezTo>
                    <a:pt x="191457" y="117893"/>
                    <a:pt x="192865" y="109228"/>
                    <a:pt x="198261" y="106619"/>
                  </a:cubicBezTo>
                  <a:cubicBezTo>
                    <a:pt x="199518" y="106009"/>
                    <a:pt x="201171" y="106411"/>
                    <a:pt x="201681" y="107791"/>
                  </a:cubicBezTo>
                  <a:cubicBezTo>
                    <a:pt x="203692" y="107819"/>
                    <a:pt x="205769" y="108495"/>
                    <a:pt x="207500" y="109867"/>
                  </a:cubicBezTo>
                  <a:cubicBezTo>
                    <a:pt x="215339" y="116089"/>
                    <a:pt x="220167" y="123555"/>
                    <a:pt x="224420" y="132486"/>
                  </a:cubicBezTo>
                  <a:close/>
                  <a:moveTo>
                    <a:pt x="219944" y="97351"/>
                  </a:moveTo>
                  <a:cubicBezTo>
                    <a:pt x="216445" y="107482"/>
                    <a:pt x="202514" y="105391"/>
                    <a:pt x="201681" y="94879"/>
                  </a:cubicBezTo>
                  <a:cubicBezTo>
                    <a:pt x="201508" y="92716"/>
                    <a:pt x="201077" y="90618"/>
                    <a:pt x="200517" y="88549"/>
                  </a:cubicBezTo>
                  <a:cubicBezTo>
                    <a:pt x="199784" y="88276"/>
                    <a:pt x="199073" y="87902"/>
                    <a:pt x="198405" y="87464"/>
                  </a:cubicBezTo>
                  <a:cubicBezTo>
                    <a:pt x="194805" y="87493"/>
                    <a:pt x="190825" y="84231"/>
                    <a:pt x="192283" y="80171"/>
                  </a:cubicBezTo>
                  <a:cubicBezTo>
                    <a:pt x="192915" y="78418"/>
                    <a:pt x="193555" y="76658"/>
                    <a:pt x="194194" y="74904"/>
                  </a:cubicBezTo>
                  <a:cubicBezTo>
                    <a:pt x="194403" y="73884"/>
                    <a:pt x="194661" y="72878"/>
                    <a:pt x="194985" y="71858"/>
                  </a:cubicBezTo>
                  <a:cubicBezTo>
                    <a:pt x="195272" y="70953"/>
                    <a:pt x="196077" y="66405"/>
                    <a:pt x="195861" y="69566"/>
                  </a:cubicBezTo>
                  <a:cubicBezTo>
                    <a:pt x="196041" y="66951"/>
                    <a:pt x="197004" y="64529"/>
                    <a:pt x="198570" y="62668"/>
                  </a:cubicBezTo>
                  <a:cubicBezTo>
                    <a:pt x="199834" y="59018"/>
                    <a:pt x="201049" y="55354"/>
                    <a:pt x="202162" y="51661"/>
                  </a:cubicBezTo>
                  <a:cubicBezTo>
                    <a:pt x="203031" y="48765"/>
                    <a:pt x="205611" y="46717"/>
                    <a:pt x="208671" y="46703"/>
                  </a:cubicBezTo>
                  <a:cubicBezTo>
                    <a:pt x="213665" y="46674"/>
                    <a:pt x="218895" y="48039"/>
                    <a:pt x="223709" y="49239"/>
                  </a:cubicBezTo>
                  <a:cubicBezTo>
                    <a:pt x="228530" y="50439"/>
                    <a:pt x="233279" y="51776"/>
                    <a:pt x="237841" y="53759"/>
                  </a:cubicBezTo>
                  <a:cubicBezTo>
                    <a:pt x="242597" y="55821"/>
                    <a:pt x="242382" y="62496"/>
                    <a:pt x="239386" y="65772"/>
                  </a:cubicBezTo>
                  <a:cubicBezTo>
                    <a:pt x="231181" y="74754"/>
                    <a:pt x="223917" y="85811"/>
                    <a:pt x="219930" y="97358"/>
                  </a:cubicBezTo>
                  <a:close/>
                  <a:moveTo>
                    <a:pt x="285059" y="66951"/>
                  </a:moveTo>
                  <a:cubicBezTo>
                    <a:pt x="277220" y="78339"/>
                    <a:pt x="266853" y="87586"/>
                    <a:pt x="257441" y="97616"/>
                  </a:cubicBezTo>
                  <a:cubicBezTo>
                    <a:pt x="253259" y="102078"/>
                    <a:pt x="246800" y="101159"/>
                    <a:pt x="242914" y="97602"/>
                  </a:cubicBezTo>
                  <a:cubicBezTo>
                    <a:pt x="238912" y="99398"/>
                    <a:pt x="233839" y="94326"/>
                    <a:pt x="236340" y="89907"/>
                  </a:cubicBezTo>
                  <a:cubicBezTo>
                    <a:pt x="241319" y="81120"/>
                    <a:pt x="244897" y="71470"/>
                    <a:pt x="251535" y="63703"/>
                  </a:cubicBezTo>
                  <a:cubicBezTo>
                    <a:pt x="258964" y="55023"/>
                    <a:pt x="269008" y="52774"/>
                    <a:pt x="279972" y="54449"/>
                  </a:cubicBezTo>
                  <a:cubicBezTo>
                    <a:pt x="285231" y="55246"/>
                    <a:pt x="287940" y="62747"/>
                    <a:pt x="285052" y="66943"/>
                  </a:cubicBezTo>
                  <a:close/>
                </a:path>
              </a:pathLst>
            </a:custGeom>
            <a:solidFill>
              <a:srgbClr val="D3C59F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reeform 55">
              <a:extLst>
                <a:ext uri="{FF2B5EF4-FFF2-40B4-BE49-F238E27FC236}">
                  <a16:creationId xmlns:a16="http://schemas.microsoft.com/office/drawing/2014/main" id="{BDAC8732-14C1-A576-8018-9C8BF1CE36B4}"/>
                </a:ext>
              </a:extLst>
            </p:cNvPr>
            <p:cNvSpPr/>
            <p:nvPr/>
          </p:nvSpPr>
          <p:spPr>
            <a:xfrm>
              <a:off x="10279816" y="2980413"/>
              <a:ext cx="197" cy="231"/>
            </a:xfrm>
            <a:custGeom>
              <a:avLst/>
              <a:gdLst>
                <a:gd name="connsiteX0" fmla="*/ 0 w 197"/>
                <a:gd name="connsiteY0" fmla="*/ 0 h 231"/>
                <a:gd name="connsiteX1" fmla="*/ 50 w 197"/>
                <a:gd name="connsiteY1" fmla="*/ 36 h 231"/>
                <a:gd name="connsiteX2" fmla="*/ 0 w 197"/>
                <a:gd name="connsiteY2" fmla="*/ 0 h 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" h="231">
                  <a:moveTo>
                    <a:pt x="0" y="0"/>
                  </a:moveTo>
                  <a:cubicBezTo>
                    <a:pt x="287" y="359"/>
                    <a:pt x="223" y="244"/>
                    <a:pt x="50" y="36"/>
                  </a:cubicBezTo>
                  <a:cubicBezTo>
                    <a:pt x="36" y="22"/>
                    <a:pt x="14" y="14"/>
                    <a:pt x="0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reeform 144">
              <a:extLst>
                <a:ext uri="{FF2B5EF4-FFF2-40B4-BE49-F238E27FC236}">
                  <a16:creationId xmlns:a16="http://schemas.microsoft.com/office/drawing/2014/main" id="{4BD5F4C7-4B45-0582-8517-B27A4A759824}"/>
                </a:ext>
              </a:extLst>
            </p:cNvPr>
            <p:cNvSpPr/>
            <p:nvPr/>
          </p:nvSpPr>
          <p:spPr>
            <a:xfrm>
              <a:off x="10073609" y="3030594"/>
              <a:ext cx="1788" cy="2227"/>
            </a:xfrm>
            <a:custGeom>
              <a:avLst/>
              <a:gdLst>
                <a:gd name="connsiteX0" fmla="*/ 718 w 1788"/>
                <a:gd name="connsiteY0" fmla="*/ 0 h 2227"/>
                <a:gd name="connsiteX1" fmla="*/ 0 w 1788"/>
                <a:gd name="connsiteY1" fmla="*/ 2227 h 2227"/>
                <a:gd name="connsiteX2" fmla="*/ 1789 w 1788"/>
                <a:gd name="connsiteY2" fmla="*/ 1013 h 2227"/>
                <a:gd name="connsiteX3" fmla="*/ 711 w 1788"/>
                <a:gd name="connsiteY3" fmla="*/ 0 h 2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8" h="2227">
                  <a:moveTo>
                    <a:pt x="718" y="0"/>
                  </a:moveTo>
                  <a:cubicBezTo>
                    <a:pt x="481" y="740"/>
                    <a:pt x="237" y="1487"/>
                    <a:pt x="0" y="2227"/>
                  </a:cubicBezTo>
                  <a:cubicBezTo>
                    <a:pt x="618" y="1847"/>
                    <a:pt x="1214" y="1437"/>
                    <a:pt x="1789" y="1013"/>
                  </a:cubicBezTo>
                  <a:cubicBezTo>
                    <a:pt x="1408" y="697"/>
                    <a:pt x="1049" y="366"/>
                    <a:pt x="711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reeform 145">
              <a:extLst>
                <a:ext uri="{FF2B5EF4-FFF2-40B4-BE49-F238E27FC236}">
                  <a16:creationId xmlns:a16="http://schemas.microsoft.com/office/drawing/2014/main" id="{5FE6E9AE-34D0-672E-2A6B-F2874C449816}"/>
                </a:ext>
              </a:extLst>
            </p:cNvPr>
            <p:cNvSpPr/>
            <p:nvPr/>
          </p:nvSpPr>
          <p:spPr>
            <a:xfrm>
              <a:off x="10413257" y="3620072"/>
              <a:ext cx="718" cy="1027"/>
            </a:xfrm>
            <a:custGeom>
              <a:avLst/>
              <a:gdLst>
                <a:gd name="connsiteX0" fmla="*/ 718 w 718"/>
                <a:gd name="connsiteY0" fmla="*/ 611 h 1027"/>
                <a:gd name="connsiteX1" fmla="*/ 201 w 718"/>
                <a:gd name="connsiteY1" fmla="*/ 0 h 1027"/>
                <a:gd name="connsiteX2" fmla="*/ 0 w 718"/>
                <a:gd name="connsiteY2" fmla="*/ 1028 h 1027"/>
                <a:gd name="connsiteX3" fmla="*/ 718 w 718"/>
                <a:gd name="connsiteY3" fmla="*/ 611 h 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8" h="1027">
                  <a:moveTo>
                    <a:pt x="718" y="611"/>
                  </a:moveTo>
                  <a:cubicBezTo>
                    <a:pt x="539" y="417"/>
                    <a:pt x="366" y="216"/>
                    <a:pt x="201" y="0"/>
                  </a:cubicBezTo>
                  <a:cubicBezTo>
                    <a:pt x="129" y="345"/>
                    <a:pt x="65" y="690"/>
                    <a:pt x="0" y="1028"/>
                  </a:cubicBezTo>
                  <a:cubicBezTo>
                    <a:pt x="237" y="891"/>
                    <a:pt x="481" y="754"/>
                    <a:pt x="718" y="61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Freeform 146">
              <a:extLst>
                <a:ext uri="{FF2B5EF4-FFF2-40B4-BE49-F238E27FC236}">
                  <a16:creationId xmlns:a16="http://schemas.microsoft.com/office/drawing/2014/main" id="{F7D1CC49-C53B-1EF5-D508-E12013077081}"/>
                </a:ext>
              </a:extLst>
            </p:cNvPr>
            <p:cNvSpPr/>
            <p:nvPr/>
          </p:nvSpPr>
          <p:spPr>
            <a:xfrm>
              <a:off x="10784201" y="3325908"/>
              <a:ext cx="2421" cy="2694"/>
            </a:xfrm>
            <a:custGeom>
              <a:avLst/>
              <a:gdLst>
                <a:gd name="connsiteX0" fmla="*/ 7 w 2421"/>
                <a:gd name="connsiteY0" fmla="*/ 2687 h 2694"/>
                <a:gd name="connsiteX1" fmla="*/ 14 w 2421"/>
                <a:gd name="connsiteY1" fmla="*/ 2687 h 2694"/>
                <a:gd name="connsiteX2" fmla="*/ 1775 w 2421"/>
                <a:gd name="connsiteY2" fmla="*/ 1236 h 2694"/>
                <a:gd name="connsiteX3" fmla="*/ 1897 w 2421"/>
                <a:gd name="connsiteY3" fmla="*/ 1056 h 2694"/>
                <a:gd name="connsiteX4" fmla="*/ 2421 w 2421"/>
                <a:gd name="connsiteY4" fmla="*/ 0 h 2694"/>
                <a:gd name="connsiteX5" fmla="*/ 0 w 2421"/>
                <a:gd name="connsiteY5" fmla="*/ 2694 h 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1" h="2694">
                  <a:moveTo>
                    <a:pt x="7" y="2687"/>
                  </a:moveTo>
                  <a:cubicBezTo>
                    <a:pt x="7" y="2687"/>
                    <a:pt x="7" y="2687"/>
                    <a:pt x="14" y="2687"/>
                  </a:cubicBezTo>
                  <a:cubicBezTo>
                    <a:pt x="877" y="2256"/>
                    <a:pt x="1401" y="1775"/>
                    <a:pt x="1775" y="1236"/>
                  </a:cubicBezTo>
                  <a:cubicBezTo>
                    <a:pt x="1818" y="1178"/>
                    <a:pt x="1854" y="1114"/>
                    <a:pt x="1897" y="1056"/>
                  </a:cubicBezTo>
                  <a:cubicBezTo>
                    <a:pt x="2105" y="726"/>
                    <a:pt x="2270" y="374"/>
                    <a:pt x="2421" y="0"/>
                  </a:cubicBezTo>
                  <a:cubicBezTo>
                    <a:pt x="1832" y="1092"/>
                    <a:pt x="1013" y="2041"/>
                    <a:pt x="0" y="269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reeform 147">
              <a:extLst>
                <a:ext uri="{FF2B5EF4-FFF2-40B4-BE49-F238E27FC236}">
                  <a16:creationId xmlns:a16="http://schemas.microsoft.com/office/drawing/2014/main" id="{40E0867E-B8C6-71D9-EFFE-EE3BED241730}"/>
                </a:ext>
              </a:extLst>
            </p:cNvPr>
            <p:cNvSpPr/>
            <p:nvPr/>
          </p:nvSpPr>
          <p:spPr>
            <a:xfrm>
              <a:off x="10445875" y="3392262"/>
              <a:ext cx="775" cy="1401"/>
            </a:xfrm>
            <a:custGeom>
              <a:avLst/>
              <a:gdLst>
                <a:gd name="connsiteX0" fmla="*/ 546 w 775"/>
                <a:gd name="connsiteY0" fmla="*/ 273 h 1401"/>
                <a:gd name="connsiteX1" fmla="*/ 0 w 775"/>
                <a:gd name="connsiteY1" fmla="*/ 0 h 1401"/>
                <a:gd name="connsiteX2" fmla="*/ 180 w 775"/>
                <a:gd name="connsiteY2" fmla="*/ 1401 h 1401"/>
                <a:gd name="connsiteX3" fmla="*/ 776 w 775"/>
                <a:gd name="connsiteY3" fmla="*/ 826 h 1401"/>
                <a:gd name="connsiteX4" fmla="*/ 546 w 775"/>
                <a:gd name="connsiteY4" fmla="*/ 273 h 1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" h="1401">
                  <a:moveTo>
                    <a:pt x="546" y="273"/>
                  </a:moveTo>
                  <a:cubicBezTo>
                    <a:pt x="359" y="187"/>
                    <a:pt x="180" y="101"/>
                    <a:pt x="0" y="0"/>
                  </a:cubicBezTo>
                  <a:cubicBezTo>
                    <a:pt x="65" y="467"/>
                    <a:pt x="122" y="934"/>
                    <a:pt x="180" y="1401"/>
                  </a:cubicBezTo>
                  <a:cubicBezTo>
                    <a:pt x="381" y="1207"/>
                    <a:pt x="575" y="1020"/>
                    <a:pt x="776" y="826"/>
                  </a:cubicBezTo>
                  <a:cubicBezTo>
                    <a:pt x="697" y="639"/>
                    <a:pt x="625" y="460"/>
                    <a:pt x="546" y="27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reeform 1372">
              <a:extLst>
                <a:ext uri="{FF2B5EF4-FFF2-40B4-BE49-F238E27FC236}">
                  <a16:creationId xmlns:a16="http://schemas.microsoft.com/office/drawing/2014/main" id="{4F0DF24B-5FDA-743B-3EE1-7BA7D11562A7}"/>
                </a:ext>
              </a:extLst>
            </p:cNvPr>
            <p:cNvSpPr/>
            <p:nvPr/>
          </p:nvSpPr>
          <p:spPr>
            <a:xfrm>
              <a:off x="10426311" y="3616851"/>
              <a:ext cx="718" cy="9"/>
            </a:xfrm>
            <a:custGeom>
              <a:avLst/>
              <a:gdLst>
                <a:gd name="connsiteX0" fmla="*/ 0 w 718"/>
                <a:gd name="connsiteY0" fmla="*/ 10 h 9"/>
                <a:gd name="connsiteX1" fmla="*/ 0 w 718"/>
                <a:gd name="connsiteY1" fmla="*/ 10 h 9"/>
                <a:gd name="connsiteX2" fmla="*/ 0 w 718"/>
                <a:gd name="connsiteY2" fmla="*/ 10 h 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8" h="9">
                  <a:moveTo>
                    <a:pt x="0" y="10"/>
                  </a:moveTo>
                  <a:cubicBezTo>
                    <a:pt x="0" y="10"/>
                    <a:pt x="0" y="-12"/>
                    <a:pt x="0" y="1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reeform 1373">
              <a:extLst>
                <a:ext uri="{FF2B5EF4-FFF2-40B4-BE49-F238E27FC236}">
                  <a16:creationId xmlns:a16="http://schemas.microsoft.com/office/drawing/2014/main" id="{CB40EB7E-3535-7F8E-45CF-5CEE10CA927D}"/>
                </a:ext>
              </a:extLst>
            </p:cNvPr>
            <p:cNvSpPr/>
            <p:nvPr/>
          </p:nvSpPr>
          <p:spPr>
            <a:xfrm>
              <a:off x="10774964" y="3324837"/>
              <a:ext cx="457" cy="1394"/>
            </a:xfrm>
            <a:custGeom>
              <a:avLst/>
              <a:gdLst>
                <a:gd name="connsiteX0" fmla="*/ 185 w 457"/>
                <a:gd name="connsiteY0" fmla="*/ 410 h 1394"/>
                <a:gd name="connsiteX1" fmla="*/ 458 w 457"/>
                <a:gd name="connsiteY1" fmla="*/ 1394 h 1394"/>
                <a:gd name="connsiteX2" fmla="*/ 185 w 457"/>
                <a:gd name="connsiteY2" fmla="*/ 410 h 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7" h="1394">
                  <a:moveTo>
                    <a:pt x="185" y="410"/>
                  </a:moveTo>
                  <a:cubicBezTo>
                    <a:pt x="62" y="-488"/>
                    <a:pt x="-275" y="202"/>
                    <a:pt x="458" y="1394"/>
                  </a:cubicBezTo>
                  <a:cubicBezTo>
                    <a:pt x="328" y="1085"/>
                    <a:pt x="235" y="762"/>
                    <a:pt x="185" y="41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reeform 1374">
              <a:extLst>
                <a:ext uri="{FF2B5EF4-FFF2-40B4-BE49-F238E27FC236}">
                  <a16:creationId xmlns:a16="http://schemas.microsoft.com/office/drawing/2014/main" id="{C0A555B6-0638-852D-A133-A872CD34A002}"/>
                </a:ext>
              </a:extLst>
            </p:cNvPr>
            <p:cNvSpPr/>
            <p:nvPr/>
          </p:nvSpPr>
          <p:spPr>
            <a:xfrm>
              <a:off x="10754521" y="3363486"/>
              <a:ext cx="1322" cy="1171"/>
            </a:xfrm>
            <a:custGeom>
              <a:avLst/>
              <a:gdLst>
                <a:gd name="connsiteX0" fmla="*/ 410 w 1322"/>
                <a:gd name="connsiteY0" fmla="*/ 1171 h 1171"/>
                <a:gd name="connsiteX1" fmla="*/ 1322 w 1322"/>
                <a:gd name="connsiteY1" fmla="*/ 0 h 1171"/>
                <a:gd name="connsiteX2" fmla="*/ 0 w 1322"/>
                <a:gd name="connsiteY2" fmla="*/ 855 h 1171"/>
                <a:gd name="connsiteX3" fmla="*/ 417 w 1322"/>
                <a:gd name="connsiteY3" fmla="*/ 1171 h 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2" h="1171">
                  <a:moveTo>
                    <a:pt x="410" y="1171"/>
                  </a:moveTo>
                  <a:cubicBezTo>
                    <a:pt x="711" y="783"/>
                    <a:pt x="1013" y="388"/>
                    <a:pt x="1322" y="0"/>
                  </a:cubicBezTo>
                  <a:cubicBezTo>
                    <a:pt x="877" y="273"/>
                    <a:pt x="431" y="560"/>
                    <a:pt x="0" y="855"/>
                  </a:cubicBezTo>
                  <a:cubicBezTo>
                    <a:pt x="137" y="956"/>
                    <a:pt x="280" y="1063"/>
                    <a:pt x="417" y="117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1411">
              <a:extLst>
                <a:ext uri="{FF2B5EF4-FFF2-40B4-BE49-F238E27FC236}">
                  <a16:creationId xmlns:a16="http://schemas.microsoft.com/office/drawing/2014/main" id="{BF1847E8-72C8-80D9-BE76-8E2D4F618852}"/>
                </a:ext>
              </a:extLst>
            </p:cNvPr>
            <p:cNvSpPr/>
            <p:nvPr/>
          </p:nvSpPr>
          <p:spPr>
            <a:xfrm>
              <a:off x="10774861" y="3391450"/>
              <a:ext cx="21" cy="718"/>
            </a:xfrm>
            <a:custGeom>
              <a:avLst/>
              <a:gdLst>
                <a:gd name="connsiteX0" fmla="*/ 22 w 21"/>
                <a:gd name="connsiteY0" fmla="*/ 0 h 718"/>
                <a:gd name="connsiteX1" fmla="*/ 22 w 21"/>
                <a:gd name="connsiteY1" fmla="*/ 0 h 718"/>
                <a:gd name="connsiteX2" fmla="*/ 0 w 21"/>
                <a:gd name="connsiteY2" fmla="*/ 0 h 718"/>
                <a:gd name="connsiteX3" fmla="*/ 22 w 21"/>
                <a:gd name="connsiteY3" fmla="*/ 0 h 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" h="718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7" y="0"/>
                    <a:pt x="0" y="0"/>
                  </a:cubicBezTo>
                  <a:cubicBezTo>
                    <a:pt x="0" y="0"/>
                    <a:pt x="14" y="0"/>
                    <a:pt x="22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1421">
              <a:extLst>
                <a:ext uri="{FF2B5EF4-FFF2-40B4-BE49-F238E27FC236}">
                  <a16:creationId xmlns:a16="http://schemas.microsoft.com/office/drawing/2014/main" id="{1807AB35-9504-040D-A864-46941EFE9F88}"/>
                </a:ext>
              </a:extLst>
            </p:cNvPr>
            <p:cNvSpPr/>
            <p:nvPr/>
          </p:nvSpPr>
          <p:spPr>
            <a:xfrm>
              <a:off x="10774883" y="3391450"/>
              <a:ext cx="466" cy="71"/>
            </a:xfrm>
            <a:custGeom>
              <a:avLst/>
              <a:gdLst>
                <a:gd name="connsiteX0" fmla="*/ 467 w 466"/>
                <a:gd name="connsiteY0" fmla="*/ 72 h 71"/>
                <a:gd name="connsiteX1" fmla="*/ 14 w 466"/>
                <a:gd name="connsiteY1" fmla="*/ 0 h 71"/>
                <a:gd name="connsiteX2" fmla="*/ 0 w 466"/>
                <a:gd name="connsiteY2" fmla="*/ 0 h 71"/>
                <a:gd name="connsiteX3" fmla="*/ 467 w 466"/>
                <a:gd name="connsiteY3" fmla="*/ 72 h 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6" h="71">
                  <a:moveTo>
                    <a:pt x="467" y="72"/>
                  </a:moveTo>
                  <a:cubicBezTo>
                    <a:pt x="302" y="43"/>
                    <a:pt x="151" y="22"/>
                    <a:pt x="14" y="0"/>
                  </a:cubicBezTo>
                  <a:cubicBezTo>
                    <a:pt x="14" y="0"/>
                    <a:pt x="7" y="0"/>
                    <a:pt x="0" y="0"/>
                  </a:cubicBezTo>
                  <a:cubicBezTo>
                    <a:pt x="158" y="22"/>
                    <a:pt x="309" y="43"/>
                    <a:pt x="467" y="7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reeform 1422">
              <a:extLst>
                <a:ext uri="{FF2B5EF4-FFF2-40B4-BE49-F238E27FC236}">
                  <a16:creationId xmlns:a16="http://schemas.microsoft.com/office/drawing/2014/main" id="{7AD34819-1A85-B09B-D68E-E56C48B02366}"/>
                </a:ext>
              </a:extLst>
            </p:cNvPr>
            <p:cNvSpPr/>
            <p:nvPr/>
          </p:nvSpPr>
          <p:spPr>
            <a:xfrm>
              <a:off x="10260784" y="3094678"/>
              <a:ext cx="2967" cy="4318"/>
            </a:xfrm>
            <a:custGeom>
              <a:avLst/>
              <a:gdLst>
                <a:gd name="connsiteX0" fmla="*/ 2967 w 2967"/>
                <a:gd name="connsiteY0" fmla="*/ 0 h 4318"/>
                <a:gd name="connsiteX1" fmla="*/ 2773 w 2967"/>
                <a:gd name="connsiteY1" fmla="*/ 151 h 4318"/>
                <a:gd name="connsiteX2" fmla="*/ 1933 w 2967"/>
                <a:gd name="connsiteY2" fmla="*/ 323 h 4318"/>
                <a:gd name="connsiteX3" fmla="*/ 1588 w 2967"/>
                <a:gd name="connsiteY3" fmla="*/ 1020 h 4318"/>
                <a:gd name="connsiteX4" fmla="*/ 0 w 2967"/>
                <a:gd name="connsiteY4" fmla="*/ 4318 h 4318"/>
                <a:gd name="connsiteX5" fmla="*/ 2378 w 2967"/>
                <a:gd name="connsiteY5" fmla="*/ 2709 h 4318"/>
                <a:gd name="connsiteX6" fmla="*/ 2967 w 2967"/>
                <a:gd name="connsiteY6" fmla="*/ 0 h 4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7" h="4318">
                  <a:moveTo>
                    <a:pt x="2967" y="0"/>
                  </a:moveTo>
                  <a:cubicBezTo>
                    <a:pt x="2895" y="36"/>
                    <a:pt x="2824" y="79"/>
                    <a:pt x="2773" y="151"/>
                  </a:cubicBezTo>
                  <a:cubicBezTo>
                    <a:pt x="2529" y="481"/>
                    <a:pt x="2184" y="481"/>
                    <a:pt x="1933" y="323"/>
                  </a:cubicBezTo>
                  <a:cubicBezTo>
                    <a:pt x="1818" y="553"/>
                    <a:pt x="1696" y="790"/>
                    <a:pt x="1588" y="1020"/>
                  </a:cubicBezTo>
                  <a:cubicBezTo>
                    <a:pt x="1049" y="2127"/>
                    <a:pt x="524" y="3219"/>
                    <a:pt x="0" y="4318"/>
                  </a:cubicBezTo>
                  <a:cubicBezTo>
                    <a:pt x="726" y="3693"/>
                    <a:pt x="1523" y="3147"/>
                    <a:pt x="2378" y="2709"/>
                  </a:cubicBezTo>
                  <a:cubicBezTo>
                    <a:pt x="2658" y="1825"/>
                    <a:pt x="2903" y="905"/>
                    <a:pt x="2967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1423">
              <a:extLst>
                <a:ext uri="{FF2B5EF4-FFF2-40B4-BE49-F238E27FC236}">
                  <a16:creationId xmlns:a16="http://schemas.microsoft.com/office/drawing/2014/main" id="{5D3B490E-C15A-C373-69AD-06C92A4820DE}"/>
                </a:ext>
              </a:extLst>
            </p:cNvPr>
            <p:cNvSpPr/>
            <p:nvPr/>
          </p:nvSpPr>
          <p:spPr>
            <a:xfrm>
              <a:off x="10679283" y="3655401"/>
              <a:ext cx="107" cy="804"/>
            </a:xfrm>
            <a:custGeom>
              <a:avLst/>
              <a:gdLst>
                <a:gd name="connsiteX0" fmla="*/ 108 w 107"/>
                <a:gd name="connsiteY0" fmla="*/ 805 h 804"/>
                <a:gd name="connsiteX1" fmla="*/ 0 w 107"/>
                <a:gd name="connsiteY1" fmla="*/ 0 h 804"/>
                <a:gd name="connsiteX2" fmla="*/ 108 w 107"/>
                <a:gd name="connsiteY2" fmla="*/ 805 h 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" h="804">
                  <a:moveTo>
                    <a:pt x="108" y="805"/>
                  </a:moveTo>
                  <a:cubicBezTo>
                    <a:pt x="72" y="539"/>
                    <a:pt x="36" y="273"/>
                    <a:pt x="0" y="0"/>
                  </a:cubicBezTo>
                  <a:cubicBezTo>
                    <a:pt x="36" y="273"/>
                    <a:pt x="72" y="539"/>
                    <a:pt x="108" y="80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reeform 1424">
              <a:extLst>
                <a:ext uri="{FF2B5EF4-FFF2-40B4-BE49-F238E27FC236}">
                  <a16:creationId xmlns:a16="http://schemas.microsoft.com/office/drawing/2014/main" id="{BA2D8080-6C0D-144E-0BEC-15A141BE2A79}"/>
                </a:ext>
              </a:extLst>
            </p:cNvPr>
            <p:cNvSpPr/>
            <p:nvPr/>
          </p:nvSpPr>
          <p:spPr>
            <a:xfrm>
              <a:off x="10382585" y="3058652"/>
              <a:ext cx="1832" cy="1627"/>
            </a:xfrm>
            <a:custGeom>
              <a:avLst/>
              <a:gdLst>
                <a:gd name="connsiteX0" fmla="*/ 611 w 1832"/>
                <a:gd name="connsiteY0" fmla="*/ 532 h 1627"/>
                <a:gd name="connsiteX1" fmla="*/ 0 w 1832"/>
                <a:gd name="connsiteY1" fmla="*/ 0 h 1627"/>
                <a:gd name="connsiteX2" fmla="*/ 611 w 1832"/>
                <a:gd name="connsiteY2" fmla="*/ 532 h 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2" h="1627">
                  <a:moveTo>
                    <a:pt x="611" y="532"/>
                  </a:moveTo>
                  <a:cubicBezTo>
                    <a:pt x="417" y="338"/>
                    <a:pt x="208" y="165"/>
                    <a:pt x="0" y="0"/>
                  </a:cubicBezTo>
                  <a:cubicBezTo>
                    <a:pt x="1401" y="1236"/>
                    <a:pt x="2989" y="2666"/>
                    <a:pt x="611" y="53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reeform 1425">
              <a:extLst>
                <a:ext uri="{FF2B5EF4-FFF2-40B4-BE49-F238E27FC236}">
                  <a16:creationId xmlns:a16="http://schemas.microsoft.com/office/drawing/2014/main" id="{E332182C-961A-EB42-67C6-706E480798F2}"/>
                </a:ext>
              </a:extLst>
            </p:cNvPr>
            <p:cNvSpPr/>
            <p:nvPr/>
          </p:nvSpPr>
          <p:spPr>
            <a:xfrm>
              <a:off x="10452708" y="3423108"/>
              <a:ext cx="718" cy="718"/>
            </a:xfrm>
            <a:custGeom>
              <a:avLst/>
              <a:gdLst>
                <a:gd name="connsiteX0" fmla="*/ 0 w 718"/>
                <a:gd name="connsiteY0" fmla="*/ 0 h 718"/>
                <a:gd name="connsiteX1" fmla="*/ 0 w 718"/>
                <a:gd name="connsiteY1" fmla="*/ 0 h 718"/>
                <a:gd name="connsiteX2" fmla="*/ 0 w 718"/>
                <a:gd name="connsiteY2" fmla="*/ 0 h 718"/>
                <a:gd name="connsiteX3" fmla="*/ 0 w 718"/>
                <a:gd name="connsiteY3" fmla="*/ 0 h 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8" h="71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reeform 1426">
              <a:extLst>
                <a:ext uri="{FF2B5EF4-FFF2-40B4-BE49-F238E27FC236}">
                  <a16:creationId xmlns:a16="http://schemas.microsoft.com/office/drawing/2014/main" id="{FDBBB55B-BD60-FD11-F5D5-1806255B65B6}"/>
                </a:ext>
              </a:extLst>
            </p:cNvPr>
            <p:cNvSpPr/>
            <p:nvPr/>
          </p:nvSpPr>
          <p:spPr>
            <a:xfrm>
              <a:off x="10457301" y="3576876"/>
              <a:ext cx="478" cy="300"/>
            </a:xfrm>
            <a:custGeom>
              <a:avLst/>
              <a:gdLst>
                <a:gd name="connsiteX0" fmla="*/ 464 w 478"/>
                <a:gd name="connsiteY0" fmla="*/ 287 h 300"/>
                <a:gd name="connsiteX1" fmla="*/ 479 w 478"/>
                <a:gd name="connsiteY1" fmla="*/ 301 h 300"/>
                <a:gd name="connsiteX2" fmla="*/ 464 w 478"/>
                <a:gd name="connsiteY2" fmla="*/ 287 h 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8" h="300">
                  <a:moveTo>
                    <a:pt x="464" y="287"/>
                  </a:moveTo>
                  <a:cubicBezTo>
                    <a:pt x="-161" y="-101"/>
                    <a:pt x="-154" y="-94"/>
                    <a:pt x="479" y="301"/>
                  </a:cubicBezTo>
                  <a:cubicBezTo>
                    <a:pt x="479" y="301"/>
                    <a:pt x="472" y="294"/>
                    <a:pt x="464" y="28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Freeform 1427">
              <a:extLst>
                <a:ext uri="{FF2B5EF4-FFF2-40B4-BE49-F238E27FC236}">
                  <a16:creationId xmlns:a16="http://schemas.microsoft.com/office/drawing/2014/main" id="{2F976F4E-8481-7333-9DCF-E6BC242BC9D2}"/>
                </a:ext>
              </a:extLst>
            </p:cNvPr>
            <p:cNvSpPr/>
            <p:nvPr/>
          </p:nvSpPr>
          <p:spPr>
            <a:xfrm>
              <a:off x="10430442" y="3105340"/>
              <a:ext cx="158" cy="287"/>
            </a:xfrm>
            <a:custGeom>
              <a:avLst/>
              <a:gdLst>
                <a:gd name="connsiteX0" fmla="*/ 108 w 158"/>
                <a:gd name="connsiteY0" fmla="*/ 180 h 287"/>
                <a:gd name="connsiteX1" fmla="*/ 158 w 158"/>
                <a:gd name="connsiteY1" fmla="*/ 0 h 287"/>
                <a:gd name="connsiteX2" fmla="*/ 0 w 158"/>
                <a:gd name="connsiteY2" fmla="*/ 287 h 287"/>
                <a:gd name="connsiteX3" fmla="*/ 108 w 158"/>
                <a:gd name="connsiteY3" fmla="*/ 180 h 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" h="287">
                  <a:moveTo>
                    <a:pt x="108" y="180"/>
                  </a:moveTo>
                  <a:cubicBezTo>
                    <a:pt x="122" y="122"/>
                    <a:pt x="144" y="57"/>
                    <a:pt x="158" y="0"/>
                  </a:cubicBezTo>
                  <a:cubicBezTo>
                    <a:pt x="108" y="101"/>
                    <a:pt x="57" y="194"/>
                    <a:pt x="0" y="287"/>
                  </a:cubicBezTo>
                  <a:cubicBezTo>
                    <a:pt x="36" y="251"/>
                    <a:pt x="72" y="216"/>
                    <a:pt x="108" y="18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Freeform 1428">
              <a:extLst>
                <a:ext uri="{FF2B5EF4-FFF2-40B4-BE49-F238E27FC236}">
                  <a16:creationId xmlns:a16="http://schemas.microsoft.com/office/drawing/2014/main" id="{1915C8C5-D769-B0C6-8CFB-8E8E4DDAF04D}"/>
                </a:ext>
              </a:extLst>
            </p:cNvPr>
            <p:cNvSpPr/>
            <p:nvPr/>
          </p:nvSpPr>
          <p:spPr>
            <a:xfrm>
              <a:off x="10456968" y="3575561"/>
              <a:ext cx="1523" cy="1904"/>
            </a:xfrm>
            <a:custGeom>
              <a:avLst/>
              <a:gdLst>
                <a:gd name="connsiteX0" fmla="*/ 611 w 1523"/>
                <a:gd name="connsiteY0" fmla="*/ 1336 h 1904"/>
                <a:gd name="connsiteX1" fmla="*/ 1135 w 1523"/>
                <a:gd name="connsiteY1" fmla="*/ 1796 h 1904"/>
                <a:gd name="connsiteX2" fmla="*/ 1150 w 1523"/>
                <a:gd name="connsiteY2" fmla="*/ 1803 h 1904"/>
                <a:gd name="connsiteX3" fmla="*/ 1523 w 1523"/>
                <a:gd name="connsiteY3" fmla="*/ 1904 h 1904"/>
                <a:gd name="connsiteX4" fmla="*/ 0 w 1523"/>
                <a:gd name="connsiteY4" fmla="*/ 0 h 1904"/>
                <a:gd name="connsiteX5" fmla="*/ 604 w 1523"/>
                <a:gd name="connsiteY5" fmla="*/ 1336 h 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3" h="1904">
                  <a:moveTo>
                    <a:pt x="611" y="1336"/>
                  </a:moveTo>
                  <a:cubicBezTo>
                    <a:pt x="467" y="948"/>
                    <a:pt x="1042" y="1602"/>
                    <a:pt x="1135" y="1796"/>
                  </a:cubicBezTo>
                  <a:cubicBezTo>
                    <a:pt x="1135" y="1796"/>
                    <a:pt x="1142" y="1796"/>
                    <a:pt x="1150" y="1803"/>
                  </a:cubicBezTo>
                  <a:cubicBezTo>
                    <a:pt x="1272" y="1839"/>
                    <a:pt x="1401" y="1868"/>
                    <a:pt x="1523" y="1904"/>
                  </a:cubicBezTo>
                  <a:cubicBezTo>
                    <a:pt x="1020" y="1265"/>
                    <a:pt x="517" y="625"/>
                    <a:pt x="0" y="0"/>
                  </a:cubicBezTo>
                  <a:cubicBezTo>
                    <a:pt x="230" y="424"/>
                    <a:pt x="438" y="869"/>
                    <a:pt x="604" y="133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Freeform 1429">
              <a:extLst>
                <a:ext uri="{FF2B5EF4-FFF2-40B4-BE49-F238E27FC236}">
                  <a16:creationId xmlns:a16="http://schemas.microsoft.com/office/drawing/2014/main" id="{6F23714C-291F-9B72-E6B5-9D2E8C977325}"/>
                </a:ext>
              </a:extLst>
            </p:cNvPr>
            <p:cNvSpPr/>
            <p:nvPr/>
          </p:nvSpPr>
          <p:spPr>
            <a:xfrm>
              <a:off x="10454913" y="3758536"/>
              <a:ext cx="416" cy="495"/>
            </a:xfrm>
            <a:custGeom>
              <a:avLst/>
              <a:gdLst>
                <a:gd name="connsiteX0" fmla="*/ 158 w 416"/>
                <a:gd name="connsiteY0" fmla="*/ 86 h 495"/>
                <a:gd name="connsiteX1" fmla="*/ 0 w 416"/>
                <a:gd name="connsiteY1" fmla="*/ 0 h 495"/>
                <a:gd name="connsiteX2" fmla="*/ 417 w 416"/>
                <a:gd name="connsiteY2" fmla="*/ 496 h 495"/>
                <a:gd name="connsiteX3" fmla="*/ 158 w 416"/>
                <a:gd name="connsiteY3" fmla="*/ 86 h 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" h="495">
                  <a:moveTo>
                    <a:pt x="158" y="86"/>
                  </a:moveTo>
                  <a:cubicBezTo>
                    <a:pt x="115" y="57"/>
                    <a:pt x="65" y="29"/>
                    <a:pt x="0" y="0"/>
                  </a:cubicBezTo>
                  <a:cubicBezTo>
                    <a:pt x="144" y="165"/>
                    <a:pt x="287" y="330"/>
                    <a:pt x="417" y="496"/>
                  </a:cubicBezTo>
                  <a:cubicBezTo>
                    <a:pt x="266" y="287"/>
                    <a:pt x="187" y="165"/>
                    <a:pt x="158" y="8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Freeform 1430">
              <a:extLst>
                <a:ext uri="{FF2B5EF4-FFF2-40B4-BE49-F238E27FC236}">
                  <a16:creationId xmlns:a16="http://schemas.microsoft.com/office/drawing/2014/main" id="{FB3B3F85-95FF-6005-0542-BD828B9FBF59}"/>
                </a:ext>
              </a:extLst>
            </p:cNvPr>
            <p:cNvSpPr/>
            <p:nvPr/>
          </p:nvSpPr>
          <p:spPr>
            <a:xfrm>
              <a:off x="10450595" y="3562426"/>
              <a:ext cx="560" cy="1120"/>
            </a:xfrm>
            <a:custGeom>
              <a:avLst/>
              <a:gdLst>
                <a:gd name="connsiteX0" fmla="*/ 553 w 560"/>
                <a:gd name="connsiteY0" fmla="*/ 0 h 1120"/>
                <a:gd name="connsiteX1" fmla="*/ 151 w 560"/>
                <a:gd name="connsiteY1" fmla="*/ 496 h 1120"/>
                <a:gd name="connsiteX2" fmla="*/ 0 w 560"/>
                <a:gd name="connsiteY2" fmla="*/ 1121 h 1120"/>
                <a:gd name="connsiteX3" fmla="*/ 560 w 560"/>
                <a:gd name="connsiteY3" fmla="*/ 7 h 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" h="1120">
                  <a:moveTo>
                    <a:pt x="553" y="0"/>
                  </a:moveTo>
                  <a:cubicBezTo>
                    <a:pt x="460" y="115"/>
                    <a:pt x="331" y="273"/>
                    <a:pt x="151" y="496"/>
                  </a:cubicBezTo>
                  <a:cubicBezTo>
                    <a:pt x="101" y="704"/>
                    <a:pt x="50" y="913"/>
                    <a:pt x="0" y="1121"/>
                  </a:cubicBezTo>
                  <a:cubicBezTo>
                    <a:pt x="151" y="726"/>
                    <a:pt x="345" y="359"/>
                    <a:pt x="560" y="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Freeform 1431">
              <a:extLst>
                <a:ext uri="{FF2B5EF4-FFF2-40B4-BE49-F238E27FC236}">
                  <a16:creationId xmlns:a16="http://schemas.microsoft.com/office/drawing/2014/main" id="{AAFDA326-CD33-9D04-B0B3-23DF4EF8095A}"/>
                </a:ext>
              </a:extLst>
            </p:cNvPr>
            <p:cNvSpPr/>
            <p:nvPr/>
          </p:nvSpPr>
          <p:spPr>
            <a:xfrm>
              <a:off x="10464412" y="3586791"/>
              <a:ext cx="2241" cy="3125"/>
            </a:xfrm>
            <a:custGeom>
              <a:avLst/>
              <a:gdLst>
                <a:gd name="connsiteX0" fmla="*/ 1013 w 2241"/>
                <a:gd name="connsiteY0" fmla="*/ 0 h 3125"/>
                <a:gd name="connsiteX1" fmla="*/ 790 w 2241"/>
                <a:gd name="connsiteY1" fmla="*/ 1221 h 3125"/>
                <a:gd name="connsiteX2" fmla="*/ 0 w 2241"/>
                <a:gd name="connsiteY2" fmla="*/ 3125 h 3125"/>
                <a:gd name="connsiteX3" fmla="*/ 2242 w 2241"/>
                <a:gd name="connsiteY3" fmla="*/ 1782 h 3125"/>
                <a:gd name="connsiteX4" fmla="*/ 1006 w 2241"/>
                <a:gd name="connsiteY4" fmla="*/ 7 h 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1" h="3125">
                  <a:moveTo>
                    <a:pt x="1013" y="0"/>
                  </a:moveTo>
                  <a:cubicBezTo>
                    <a:pt x="970" y="410"/>
                    <a:pt x="898" y="819"/>
                    <a:pt x="790" y="1221"/>
                  </a:cubicBezTo>
                  <a:cubicBezTo>
                    <a:pt x="604" y="1918"/>
                    <a:pt x="331" y="2544"/>
                    <a:pt x="0" y="3125"/>
                  </a:cubicBezTo>
                  <a:cubicBezTo>
                    <a:pt x="747" y="2680"/>
                    <a:pt x="1494" y="2227"/>
                    <a:pt x="2242" y="1782"/>
                  </a:cubicBezTo>
                  <a:cubicBezTo>
                    <a:pt x="1832" y="1186"/>
                    <a:pt x="1423" y="596"/>
                    <a:pt x="1006" y="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" name="Freeform 1432">
              <a:extLst>
                <a:ext uri="{FF2B5EF4-FFF2-40B4-BE49-F238E27FC236}">
                  <a16:creationId xmlns:a16="http://schemas.microsoft.com/office/drawing/2014/main" id="{0F90343E-5075-4A3C-8C3F-5030BE051A68}"/>
                </a:ext>
              </a:extLst>
            </p:cNvPr>
            <p:cNvSpPr/>
            <p:nvPr/>
          </p:nvSpPr>
          <p:spPr>
            <a:xfrm>
              <a:off x="10456674" y="3594062"/>
              <a:ext cx="675" cy="251"/>
            </a:xfrm>
            <a:custGeom>
              <a:avLst/>
              <a:gdLst>
                <a:gd name="connsiteX0" fmla="*/ 251 w 675"/>
                <a:gd name="connsiteY0" fmla="*/ 251 h 251"/>
                <a:gd name="connsiteX1" fmla="*/ 675 w 675"/>
                <a:gd name="connsiteY1" fmla="*/ 0 h 251"/>
                <a:gd name="connsiteX2" fmla="*/ 0 w 675"/>
                <a:gd name="connsiteY2" fmla="*/ 0 h 251"/>
                <a:gd name="connsiteX3" fmla="*/ 251 w 675"/>
                <a:gd name="connsiteY3" fmla="*/ 251 h 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" h="251">
                  <a:moveTo>
                    <a:pt x="251" y="251"/>
                  </a:moveTo>
                  <a:cubicBezTo>
                    <a:pt x="395" y="165"/>
                    <a:pt x="532" y="79"/>
                    <a:pt x="675" y="0"/>
                  </a:cubicBezTo>
                  <a:cubicBezTo>
                    <a:pt x="453" y="7"/>
                    <a:pt x="230" y="7"/>
                    <a:pt x="0" y="0"/>
                  </a:cubicBezTo>
                  <a:cubicBezTo>
                    <a:pt x="86" y="79"/>
                    <a:pt x="165" y="165"/>
                    <a:pt x="251" y="25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" name="Freeform 1433">
              <a:extLst>
                <a:ext uri="{FF2B5EF4-FFF2-40B4-BE49-F238E27FC236}">
                  <a16:creationId xmlns:a16="http://schemas.microsoft.com/office/drawing/2014/main" id="{F08EE994-6D62-2EB6-8006-96CD3A6601E4}"/>
                </a:ext>
              </a:extLst>
            </p:cNvPr>
            <p:cNvSpPr/>
            <p:nvPr/>
          </p:nvSpPr>
          <p:spPr>
            <a:xfrm>
              <a:off x="10401143" y="3260821"/>
              <a:ext cx="1422" cy="198"/>
            </a:xfrm>
            <a:custGeom>
              <a:avLst/>
              <a:gdLst>
                <a:gd name="connsiteX0" fmla="*/ 0 w 1422"/>
                <a:gd name="connsiteY0" fmla="*/ 198 h 198"/>
                <a:gd name="connsiteX1" fmla="*/ 1423 w 1422"/>
                <a:gd name="connsiteY1" fmla="*/ 4 h 198"/>
                <a:gd name="connsiteX2" fmla="*/ 0 w 1422"/>
                <a:gd name="connsiteY2" fmla="*/ 198 h 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2" h="198">
                  <a:moveTo>
                    <a:pt x="0" y="198"/>
                  </a:moveTo>
                  <a:cubicBezTo>
                    <a:pt x="496" y="119"/>
                    <a:pt x="970" y="55"/>
                    <a:pt x="1423" y="4"/>
                  </a:cubicBezTo>
                  <a:cubicBezTo>
                    <a:pt x="948" y="-17"/>
                    <a:pt x="467" y="40"/>
                    <a:pt x="0" y="19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Freeform 1434">
              <a:extLst>
                <a:ext uri="{FF2B5EF4-FFF2-40B4-BE49-F238E27FC236}">
                  <a16:creationId xmlns:a16="http://schemas.microsoft.com/office/drawing/2014/main" id="{D5B7FBD9-7866-9A7A-9550-1B9E0320B29B}"/>
                </a:ext>
              </a:extLst>
            </p:cNvPr>
            <p:cNvSpPr/>
            <p:nvPr/>
          </p:nvSpPr>
          <p:spPr>
            <a:xfrm>
              <a:off x="10438267" y="3831400"/>
              <a:ext cx="1817" cy="3154"/>
            </a:xfrm>
            <a:custGeom>
              <a:avLst/>
              <a:gdLst>
                <a:gd name="connsiteX0" fmla="*/ 0 w 1817"/>
                <a:gd name="connsiteY0" fmla="*/ 0 h 3154"/>
                <a:gd name="connsiteX1" fmla="*/ 115 w 1817"/>
                <a:gd name="connsiteY1" fmla="*/ 3154 h 3154"/>
                <a:gd name="connsiteX2" fmla="*/ 1818 w 1817"/>
                <a:gd name="connsiteY2" fmla="*/ 2227 h 3154"/>
                <a:gd name="connsiteX3" fmla="*/ 7 w 1817"/>
                <a:gd name="connsiteY3" fmla="*/ 0 h 3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" h="3154">
                  <a:moveTo>
                    <a:pt x="0" y="0"/>
                  </a:moveTo>
                  <a:cubicBezTo>
                    <a:pt x="36" y="1056"/>
                    <a:pt x="72" y="2105"/>
                    <a:pt x="115" y="3154"/>
                  </a:cubicBezTo>
                  <a:cubicBezTo>
                    <a:pt x="639" y="2774"/>
                    <a:pt x="1214" y="2457"/>
                    <a:pt x="1818" y="2227"/>
                  </a:cubicBezTo>
                  <a:cubicBezTo>
                    <a:pt x="1250" y="1523"/>
                    <a:pt x="618" y="776"/>
                    <a:pt x="7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" name="Freeform 1435">
              <a:extLst>
                <a:ext uri="{FF2B5EF4-FFF2-40B4-BE49-F238E27FC236}">
                  <a16:creationId xmlns:a16="http://schemas.microsoft.com/office/drawing/2014/main" id="{750D6044-279E-14EA-4620-9754FA0E73BD}"/>
                </a:ext>
              </a:extLst>
            </p:cNvPr>
            <p:cNvSpPr/>
            <p:nvPr/>
          </p:nvSpPr>
          <p:spPr>
            <a:xfrm>
              <a:off x="10427533" y="3107216"/>
              <a:ext cx="409" cy="51"/>
            </a:xfrm>
            <a:custGeom>
              <a:avLst/>
              <a:gdLst>
                <a:gd name="connsiteX0" fmla="*/ 410 w 409"/>
                <a:gd name="connsiteY0" fmla="*/ 0 h 51"/>
                <a:gd name="connsiteX1" fmla="*/ 359 w 409"/>
                <a:gd name="connsiteY1" fmla="*/ 0 h 51"/>
                <a:gd name="connsiteX2" fmla="*/ 410 w 409"/>
                <a:gd name="connsiteY2" fmla="*/ 0 h 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" h="51">
                  <a:moveTo>
                    <a:pt x="410" y="0"/>
                  </a:moveTo>
                  <a:cubicBezTo>
                    <a:pt x="410" y="0"/>
                    <a:pt x="381" y="0"/>
                    <a:pt x="359" y="0"/>
                  </a:cubicBezTo>
                  <a:cubicBezTo>
                    <a:pt x="50" y="14"/>
                    <a:pt x="-287" y="108"/>
                    <a:pt x="410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Freeform 1436">
              <a:extLst>
                <a:ext uri="{FF2B5EF4-FFF2-40B4-BE49-F238E27FC236}">
                  <a16:creationId xmlns:a16="http://schemas.microsoft.com/office/drawing/2014/main" id="{212A9EA2-F618-6455-C5AB-C02024F7DA8A}"/>
                </a:ext>
              </a:extLst>
            </p:cNvPr>
            <p:cNvSpPr/>
            <p:nvPr/>
          </p:nvSpPr>
          <p:spPr>
            <a:xfrm>
              <a:off x="10270308" y="3134045"/>
              <a:ext cx="211" cy="167"/>
            </a:xfrm>
            <a:custGeom>
              <a:avLst/>
              <a:gdLst>
                <a:gd name="connsiteX0" fmla="*/ 211 w 211"/>
                <a:gd name="connsiteY0" fmla="*/ 0 h 167"/>
                <a:gd name="connsiteX1" fmla="*/ 211 w 211"/>
                <a:gd name="connsiteY1" fmla="*/ 0 h 167"/>
                <a:gd name="connsiteX2" fmla="*/ 211 w 211"/>
                <a:gd name="connsiteY2" fmla="*/ 0 h 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1" h="167">
                  <a:moveTo>
                    <a:pt x="211" y="0"/>
                  </a:moveTo>
                  <a:cubicBezTo>
                    <a:pt x="211" y="0"/>
                    <a:pt x="211" y="0"/>
                    <a:pt x="211" y="0"/>
                  </a:cubicBezTo>
                  <a:cubicBezTo>
                    <a:pt x="-162" y="280"/>
                    <a:pt x="39" y="158"/>
                    <a:pt x="211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Freeform 1437">
              <a:extLst>
                <a:ext uri="{FF2B5EF4-FFF2-40B4-BE49-F238E27FC236}">
                  <a16:creationId xmlns:a16="http://schemas.microsoft.com/office/drawing/2014/main" id="{050F3682-CAE8-FF85-E6B3-73371B5DA429}"/>
                </a:ext>
              </a:extLst>
            </p:cNvPr>
            <p:cNvSpPr/>
            <p:nvPr/>
          </p:nvSpPr>
          <p:spPr>
            <a:xfrm>
              <a:off x="10269061" y="3158136"/>
              <a:ext cx="57" cy="912"/>
            </a:xfrm>
            <a:custGeom>
              <a:avLst/>
              <a:gdLst>
                <a:gd name="connsiteX0" fmla="*/ 57 w 57"/>
                <a:gd name="connsiteY0" fmla="*/ 0 h 912"/>
                <a:gd name="connsiteX1" fmla="*/ 0 w 57"/>
                <a:gd name="connsiteY1" fmla="*/ 913 h 912"/>
                <a:gd name="connsiteX2" fmla="*/ 57 w 57"/>
                <a:gd name="connsiteY2" fmla="*/ 0 h 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" h="912">
                  <a:moveTo>
                    <a:pt x="57" y="0"/>
                  </a:moveTo>
                  <a:cubicBezTo>
                    <a:pt x="43" y="302"/>
                    <a:pt x="22" y="611"/>
                    <a:pt x="0" y="913"/>
                  </a:cubicBezTo>
                  <a:cubicBezTo>
                    <a:pt x="14" y="661"/>
                    <a:pt x="36" y="366"/>
                    <a:pt x="57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Freeform 1438">
              <a:extLst>
                <a:ext uri="{FF2B5EF4-FFF2-40B4-BE49-F238E27FC236}">
                  <a16:creationId xmlns:a16="http://schemas.microsoft.com/office/drawing/2014/main" id="{5C0B0E17-A00D-DA52-D41D-19A4ABC84A41}"/>
                </a:ext>
              </a:extLst>
            </p:cNvPr>
            <p:cNvSpPr/>
            <p:nvPr/>
          </p:nvSpPr>
          <p:spPr>
            <a:xfrm>
              <a:off x="10268961" y="3159092"/>
              <a:ext cx="99" cy="1090"/>
            </a:xfrm>
            <a:custGeom>
              <a:avLst/>
              <a:gdLst>
                <a:gd name="connsiteX0" fmla="*/ 100 w 99"/>
                <a:gd name="connsiteY0" fmla="*/ 0 h 1090"/>
                <a:gd name="connsiteX1" fmla="*/ 100 w 99"/>
                <a:gd name="connsiteY1" fmla="*/ 0 h 1090"/>
                <a:gd name="connsiteX2" fmla="*/ 100 w 99"/>
                <a:gd name="connsiteY2" fmla="*/ 0 h 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" h="1090">
                  <a:moveTo>
                    <a:pt x="100" y="0"/>
                  </a:moveTo>
                  <a:cubicBezTo>
                    <a:pt x="-37" y="884"/>
                    <a:pt x="-30" y="1933"/>
                    <a:pt x="100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Freeform 1439">
              <a:extLst>
                <a:ext uri="{FF2B5EF4-FFF2-40B4-BE49-F238E27FC236}">
                  <a16:creationId xmlns:a16="http://schemas.microsoft.com/office/drawing/2014/main" id="{31F6E362-276A-A23D-371E-EAE03AD2C957}"/>
                </a:ext>
              </a:extLst>
            </p:cNvPr>
            <p:cNvSpPr/>
            <p:nvPr/>
          </p:nvSpPr>
          <p:spPr>
            <a:xfrm>
              <a:off x="10652427" y="3359441"/>
              <a:ext cx="517" cy="352"/>
            </a:xfrm>
            <a:custGeom>
              <a:avLst/>
              <a:gdLst>
                <a:gd name="connsiteX0" fmla="*/ 7 w 517"/>
                <a:gd name="connsiteY0" fmla="*/ 352 h 352"/>
                <a:gd name="connsiteX1" fmla="*/ 517 w 517"/>
                <a:gd name="connsiteY1" fmla="*/ 14 h 352"/>
                <a:gd name="connsiteX2" fmla="*/ 460 w 517"/>
                <a:gd name="connsiteY2" fmla="*/ 0 h 352"/>
                <a:gd name="connsiteX3" fmla="*/ 0 w 517"/>
                <a:gd name="connsiteY3" fmla="*/ 352 h 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7" h="352">
                  <a:moveTo>
                    <a:pt x="7" y="352"/>
                  </a:moveTo>
                  <a:cubicBezTo>
                    <a:pt x="172" y="223"/>
                    <a:pt x="345" y="115"/>
                    <a:pt x="517" y="14"/>
                  </a:cubicBezTo>
                  <a:cubicBezTo>
                    <a:pt x="496" y="14"/>
                    <a:pt x="481" y="7"/>
                    <a:pt x="460" y="0"/>
                  </a:cubicBezTo>
                  <a:cubicBezTo>
                    <a:pt x="309" y="115"/>
                    <a:pt x="151" y="237"/>
                    <a:pt x="0" y="35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" name="Freeform 1440">
              <a:extLst>
                <a:ext uri="{FF2B5EF4-FFF2-40B4-BE49-F238E27FC236}">
                  <a16:creationId xmlns:a16="http://schemas.microsoft.com/office/drawing/2014/main" id="{7430EB11-4A40-35B4-038D-0C1A74C83A07}"/>
                </a:ext>
              </a:extLst>
            </p:cNvPr>
            <p:cNvSpPr/>
            <p:nvPr/>
          </p:nvSpPr>
          <p:spPr>
            <a:xfrm>
              <a:off x="10684305" y="3283581"/>
              <a:ext cx="330" cy="308"/>
            </a:xfrm>
            <a:custGeom>
              <a:avLst/>
              <a:gdLst>
                <a:gd name="connsiteX0" fmla="*/ 331 w 330"/>
                <a:gd name="connsiteY0" fmla="*/ 302 h 308"/>
                <a:gd name="connsiteX1" fmla="*/ 331 w 330"/>
                <a:gd name="connsiteY1" fmla="*/ 194 h 308"/>
                <a:gd name="connsiteX2" fmla="*/ 0 w 330"/>
                <a:gd name="connsiteY2" fmla="*/ 0 h 308"/>
                <a:gd name="connsiteX3" fmla="*/ 331 w 330"/>
                <a:gd name="connsiteY3" fmla="*/ 309 h 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0" h="308">
                  <a:moveTo>
                    <a:pt x="331" y="302"/>
                  </a:moveTo>
                  <a:lnTo>
                    <a:pt x="331" y="194"/>
                  </a:lnTo>
                  <a:cubicBezTo>
                    <a:pt x="223" y="129"/>
                    <a:pt x="108" y="65"/>
                    <a:pt x="0" y="0"/>
                  </a:cubicBezTo>
                  <a:cubicBezTo>
                    <a:pt x="115" y="101"/>
                    <a:pt x="230" y="194"/>
                    <a:pt x="331" y="30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" name="Freeform 1441">
              <a:extLst>
                <a:ext uri="{FF2B5EF4-FFF2-40B4-BE49-F238E27FC236}">
                  <a16:creationId xmlns:a16="http://schemas.microsoft.com/office/drawing/2014/main" id="{C0BECDEA-562C-7422-3110-0E62AA234AF5}"/>
                </a:ext>
              </a:extLst>
            </p:cNvPr>
            <p:cNvSpPr/>
            <p:nvPr/>
          </p:nvSpPr>
          <p:spPr>
            <a:xfrm>
              <a:off x="10538881" y="3268801"/>
              <a:ext cx="718" cy="18"/>
            </a:xfrm>
            <a:custGeom>
              <a:avLst/>
              <a:gdLst>
                <a:gd name="connsiteX0" fmla="*/ 0 w 718"/>
                <a:gd name="connsiteY0" fmla="*/ 0 h 18"/>
                <a:gd name="connsiteX1" fmla="*/ 0 w 718"/>
                <a:gd name="connsiteY1" fmla="*/ 14 h 18"/>
                <a:gd name="connsiteX2" fmla="*/ 0 w 718"/>
                <a:gd name="connsiteY2" fmla="*/ 0 h 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8" h="18">
                  <a:moveTo>
                    <a:pt x="0" y="0"/>
                  </a:moveTo>
                  <a:cubicBezTo>
                    <a:pt x="0" y="0"/>
                    <a:pt x="0" y="7"/>
                    <a:pt x="0" y="14"/>
                  </a:cubicBezTo>
                  <a:cubicBezTo>
                    <a:pt x="0" y="22"/>
                    <a:pt x="0" y="22"/>
                    <a:pt x="0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Freeform 1442">
              <a:extLst>
                <a:ext uri="{FF2B5EF4-FFF2-40B4-BE49-F238E27FC236}">
                  <a16:creationId xmlns:a16="http://schemas.microsoft.com/office/drawing/2014/main" id="{BB858783-ACAE-E9E0-7FC0-EF4942421355}"/>
                </a:ext>
              </a:extLst>
            </p:cNvPr>
            <p:cNvSpPr/>
            <p:nvPr/>
          </p:nvSpPr>
          <p:spPr>
            <a:xfrm>
              <a:off x="10584532" y="3555579"/>
              <a:ext cx="660" cy="93"/>
            </a:xfrm>
            <a:custGeom>
              <a:avLst/>
              <a:gdLst>
                <a:gd name="connsiteX0" fmla="*/ 661 w 660"/>
                <a:gd name="connsiteY0" fmla="*/ 93 h 93"/>
                <a:gd name="connsiteX1" fmla="*/ 0 w 660"/>
                <a:gd name="connsiteY1" fmla="*/ 0 h 93"/>
                <a:gd name="connsiteX2" fmla="*/ 0 w 660"/>
                <a:gd name="connsiteY2" fmla="*/ 7 h 93"/>
                <a:gd name="connsiteX3" fmla="*/ 654 w 660"/>
                <a:gd name="connsiteY3" fmla="*/ 93 h 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" h="93">
                  <a:moveTo>
                    <a:pt x="661" y="93"/>
                  </a:moveTo>
                  <a:cubicBezTo>
                    <a:pt x="417" y="58"/>
                    <a:pt x="201" y="29"/>
                    <a:pt x="0" y="0"/>
                  </a:cubicBezTo>
                  <a:cubicBezTo>
                    <a:pt x="0" y="0"/>
                    <a:pt x="0" y="0"/>
                    <a:pt x="0" y="7"/>
                  </a:cubicBezTo>
                  <a:cubicBezTo>
                    <a:pt x="216" y="29"/>
                    <a:pt x="431" y="58"/>
                    <a:pt x="654" y="9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Freeform 1443">
              <a:extLst>
                <a:ext uri="{FF2B5EF4-FFF2-40B4-BE49-F238E27FC236}">
                  <a16:creationId xmlns:a16="http://schemas.microsoft.com/office/drawing/2014/main" id="{BF43AB20-75FE-3DDE-3CE7-4DDB2CD7D0EE}"/>
                </a:ext>
              </a:extLst>
            </p:cNvPr>
            <p:cNvSpPr/>
            <p:nvPr/>
          </p:nvSpPr>
          <p:spPr>
            <a:xfrm>
              <a:off x="10582822" y="3555378"/>
              <a:ext cx="718" cy="718"/>
            </a:xfrm>
            <a:custGeom>
              <a:avLst/>
              <a:gdLst>
                <a:gd name="connsiteX0" fmla="*/ 0 w 718"/>
                <a:gd name="connsiteY0" fmla="*/ 0 h 718"/>
                <a:gd name="connsiteX1" fmla="*/ 0 w 718"/>
                <a:gd name="connsiteY1" fmla="*/ 0 h 718"/>
                <a:gd name="connsiteX2" fmla="*/ 0 w 718"/>
                <a:gd name="connsiteY2" fmla="*/ 0 h 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8" h="71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" name="Freeform 1444">
              <a:extLst>
                <a:ext uri="{FF2B5EF4-FFF2-40B4-BE49-F238E27FC236}">
                  <a16:creationId xmlns:a16="http://schemas.microsoft.com/office/drawing/2014/main" id="{369ACCBC-FC14-9BA8-EF58-281D76EDCB8C}"/>
                </a:ext>
              </a:extLst>
            </p:cNvPr>
            <p:cNvSpPr/>
            <p:nvPr/>
          </p:nvSpPr>
          <p:spPr>
            <a:xfrm>
              <a:off x="10554838" y="3400697"/>
              <a:ext cx="955" cy="840"/>
            </a:xfrm>
            <a:custGeom>
              <a:avLst/>
              <a:gdLst>
                <a:gd name="connsiteX0" fmla="*/ 783 w 955"/>
                <a:gd name="connsiteY0" fmla="*/ 596 h 840"/>
                <a:gd name="connsiteX1" fmla="*/ 0 w 955"/>
                <a:gd name="connsiteY1" fmla="*/ 0 h 840"/>
                <a:gd name="connsiteX2" fmla="*/ 956 w 955"/>
                <a:gd name="connsiteY2" fmla="*/ 841 h 840"/>
                <a:gd name="connsiteX3" fmla="*/ 783 w 955"/>
                <a:gd name="connsiteY3" fmla="*/ 596 h 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5" h="840">
                  <a:moveTo>
                    <a:pt x="783" y="596"/>
                  </a:moveTo>
                  <a:cubicBezTo>
                    <a:pt x="525" y="395"/>
                    <a:pt x="259" y="201"/>
                    <a:pt x="0" y="0"/>
                  </a:cubicBezTo>
                  <a:cubicBezTo>
                    <a:pt x="374" y="287"/>
                    <a:pt x="690" y="553"/>
                    <a:pt x="956" y="841"/>
                  </a:cubicBezTo>
                  <a:cubicBezTo>
                    <a:pt x="898" y="762"/>
                    <a:pt x="848" y="683"/>
                    <a:pt x="783" y="59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Freeform 1445">
              <a:extLst>
                <a:ext uri="{FF2B5EF4-FFF2-40B4-BE49-F238E27FC236}">
                  <a16:creationId xmlns:a16="http://schemas.microsoft.com/office/drawing/2014/main" id="{45A282C5-AA0E-DCEE-183A-3021D952A7CE}"/>
                </a:ext>
              </a:extLst>
            </p:cNvPr>
            <p:cNvSpPr/>
            <p:nvPr/>
          </p:nvSpPr>
          <p:spPr>
            <a:xfrm>
              <a:off x="10682869" y="3322272"/>
              <a:ext cx="1084" cy="581"/>
            </a:xfrm>
            <a:custGeom>
              <a:avLst/>
              <a:gdLst>
                <a:gd name="connsiteX0" fmla="*/ 1085 w 1084"/>
                <a:gd name="connsiteY0" fmla="*/ 582 h 581"/>
                <a:gd name="connsiteX1" fmla="*/ 733 w 1084"/>
                <a:gd name="connsiteY1" fmla="*/ 309 h 581"/>
                <a:gd name="connsiteX2" fmla="*/ 0 w 1084"/>
                <a:gd name="connsiteY2" fmla="*/ 0 h 581"/>
                <a:gd name="connsiteX3" fmla="*/ 1085 w 1084"/>
                <a:gd name="connsiteY3" fmla="*/ 582 h 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4" h="581">
                  <a:moveTo>
                    <a:pt x="1085" y="582"/>
                  </a:moveTo>
                  <a:cubicBezTo>
                    <a:pt x="970" y="489"/>
                    <a:pt x="855" y="402"/>
                    <a:pt x="733" y="309"/>
                  </a:cubicBezTo>
                  <a:cubicBezTo>
                    <a:pt x="489" y="208"/>
                    <a:pt x="244" y="101"/>
                    <a:pt x="0" y="0"/>
                  </a:cubicBezTo>
                  <a:cubicBezTo>
                    <a:pt x="374" y="180"/>
                    <a:pt x="733" y="374"/>
                    <a:pt x="1085" y="58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Freeform 1446">
              <a:extLst>
                <a:ext uri="{FF2B5EF4-FFF2-40B4-BE49-F238E27FC236}">
                  <a16:creationId xmlns:a16="http://schemas.microsoft.com/office/drawing/2014/main" id="{F52E6BF4-DD0E-E876-D258-9CAF74E9D3F0}"/>
                </a:ext>
              </a:extLst>
            </p:cNvPr>
            <p:cNvSpPr/>
            <p:nvPr/>
          </p:nvSpPr>
          <p:spPr>
            <a:xfrm>
              <a:off x="10537508" y="3459730"/>
              <a:ext cx="194" cy="1889"/>
            </a:xfrm>
            <a:custGeom>
              <a:avLst/>
              <a:gdLst>
                <a:gd name="connsiteX0" fmla="*/ 79 w 194"/>
                <a:gd name="connsiteY0" fmla="*/ 1890 h 1889"/>
                <a:gd name="connsiteX1" fmla="*/ 194 w 194"/>
                <a:gd name="connsiteY1" fmla="*/ 0 h 1889"/>
                <a:gd name="connsiteX2" fmla="*/ 0 w 194"/>
                <a:gd name="connsiteY2" fmla="*/ 1882 h 1889"/>
                <a:gd name="connsiteX3" fmla="*/ 79 w 194"/>
                <a:gd name="connsiteY3" fmla="*/ 1882 h 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" h="1889">
                  <a:moveTo>
                    <a:pt x="79" y="1890"/>
                  </a:moveTo>
                  <a:cubicBezTo>
                    <a:pt x="79" y="1250"/>
                    <a:pt x="115" y="625"/>
                    <a:pt x="194" y="0"/>
                  </a:cubicBezTo>
                  <a:cubicBezTo>
                    <a:pt x="79" y="632"/>
                    <a:pt x="14" y="1257"/>
                    <a:pt x="0" y="1882"/>
                  </a:cubicBezTo>
                  <a:cubicBezTo>
                    <a:pt x="29" y="1882"/>
                    <a:pt x="57" y="1882"/>
                    <a:pt x="79" y="188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Freeform 1447">
              <a:extLst>
                <a:ext uri="{FF2B5EF4-FFF2-40B4-BE49-F238E27FC236}">
                  <a16:creationId xmlns:a16="http://schemas.microsoft.com/office/drawing/2014/main" id="{F6EC2E27-1609-1BEB-7ECE-55304835C389}"/>
                </a:ext>
              </a:extLst>
            </p:cNvPr>
            <p:cNvSpPr/>
            <p:nvPr/>
          </p:nvSpPr>
          <p:spPr>
            <a:xfrm>
              <a:off x="10551770" y="3400748"/>
              <a:ext cx="186" cy="1221"/>
            </a:xfrm>
            <a:custGeom>
              <a:avLst/>
              <a:gdLst>
                <a:gd name="connsiteX0" fmla="*/ 0 w 186"/>
                <a:gd name="connsiteY0" fmla="*/ 0 h 1221"/>
                <a:gd name="connsiteX1" fmla="*/ 187 w 186"/>
                <a:gd name="connsiteY1" fmla="*/ 1221 h 1221"/>
                <a:gd name="connsiteX2" fmla="*/ 0 w 186"/>
                <a:gd name="connsiteY2" fmla="*/ 0 h 1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6" h="1221">
                  <a:moveTo>
                    <a:pt x="0" y="0"/>
                  </a:moveTo>
                  <a:cubicBezTo>
                    <a:pt x="93" y="395"/>
                    <a:pt x="158" y="805"/>
                    <a:pt x="187" y="1221"/>
                  </a:cubicBezTo>
                  <a:cubicBezTo>
                    <a:pt x="187" y="798"/>
                    <a:pt x="122" y="395"/>
                    <a:pt x="0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Freeform 1448">
              <a:extLst>
                <a:ext uri="{FF2B5EF4-FFF2-40B4-BE49-F238E27FC236}">
                  <a16:creationId xmlns:a16="http://schemas.microsoft.com/office/drawing/2014/main" id="{78C2ADF9-362F-52EB-BBA0-FA567E91F05C}"/>
                </a:ext>
              </a:extLst>
            </p:cNvPr>
            <p:cNvSpPr/>
            <p:nvPr/>
          </p:nvSpPr>
          <p:spPr>
            <a:xfrm>
              <a:off x="10236140" y="2963357"/>
              <a:ext cx="570988" cy="935036"/>
            </a:xfrm>
            <a:custGeom>
              <a:avLst/>
              <a:gdLst>
                <a:gd name="connsiteX0" fmla="*/ 411186 w 570988"/>
                <a:gd name="connsiteY0" fmla="*/ 916362 h 935036"/>
                <a:gd name="connsiteX1" fmla="*/ 408793 w 570988"/>
                <a:gd name="connsiteY1" fmla="*/ 916255 h 935036"/>
                <a:gd name="connsiteX2" fmla="*/ 403469 w 570988"/>
                <a:gd name="connsiteY2" fmla="*/ 912224 h 935036"/>
                <a:gd name="connsiteX3" fmla="*/ 402471 w 570988"/>
                <a:gd name="connsiteY3" fmla="*/ 909802 h 935036"/>
                <a:gd name="connsiteX4" fmla="*/ 402463 w 570988"/>
                <a:gd name="connsiteY4" fmla="*/ 906066 h 935036"/>
                <a:gd name="connsiteX5" fmla="*/ 403132 w 570988"/>
                <a:gd name="connsiteY5" fmla="*/ 904572 h 935036"/>
                <a:gd name="connsiteX6" fmla="*/ 411581 w 570988"/>
                <a:gd name="connsiteY6" fmla="*/ 893262 h 935036"/>
                <a:gd name="connsiteX7" fmla="*/ 419800 w 570988"/>
                <a:gd name="connsiteY7" fmla="*/ 896668 h 935036"/>
                <a:gd name="connsiteX8" fmla="*/ 420605 w 570988"/>
                <a:gd name="connsiteY8" fmla="*/ 909465 h 935036"/>
                <a:gd name="connsiteX9" fmla="*/ 429198 w 570988"/>
                <a:gd name="connsiteY9" fmla="*/ 807401 h 935036"/>
                <a:gd name="connsiteX10" fmla="*/ 428558 w 570988"/>
                <a:gd name="connsiteY10" fmla="*/ 810382 h 935036"/>
                <a:gd name="connsiteX11" fmla="*/ 427703 w 570988"/>
                <a:gd name="connsiteY11" fmla="*/ 814679 h 935036"/>
                <a:gd name="connsiteX12" fmla="*/ 426978 w 570988"/>
                <a:gd name="connsiteY12" fmla="*/ 818940 h 935036"/>
                <a:gd name="connsiteX13" fmla="*/ 419585 w 570988"/>
                <a:gd name="connsiteY13" fmla="*/ 824573 h 935036"/>
                <a:gd name="connsiteX14" fmla="*/ 412960 w 570988"/>
                <a:gd name="connsiteY14" fmla="*/ 820772 h 935036"/>
                <a:gd name="connsiteX15" fmla="*/ 408535 w 570988"/>
                <a:gd name="connsiteY15" fmla="*/ 792032 h 935036"/>
                <a:gd name="connsiteX16" fmla="*/ 417178 w 570988"/>
                <a:gd name="connsiteY16" fmla="*/ 784272 h 935036"/>
                <a:gd name="connsiteX17" fmla="*/ 418492 w 570988"/>
                <a:gd name="connsiteY17" fmla="*/ 783604 h 935036"/>
                <a:gd name="connsiteX18" fmla="*/ 424923 w 570988"/>
                <a:gd name="connsiteY18" fmla="*/ 778617 h 935036"/>
                <a:gd name="connsiteX19" fmla="*/ 429047 w 570988"/>
                <a:gd name="connsiteY19" fmla="*/ 779300 h 935036"/>
                <a:gd name="connsiteX20" fmla="*/ 431612 w 570988"/>
                <a:gd name="connsiteY20" fmla="*/ 781333 h 935036"/>
                <a:gd name="connsiteX21" fmla="*/ 521858 w 570988"/>
                <a:gd name="connsiteY21" fmla="*/ 525200 h 935036"/>
                <a:gd name="connsiteX22" fmla="*/ 527649 w 570988"/>
                <a:gd name="connsiteY22" fmla="*/ 518208 h 935036"/>
                <a:gd name="connsiteX23" fmla="*/ 523417 w 570988"/>
                <a:gd name="connsiteY23" fmla="*/ 520041 h 935036"/>
                <a:gd name="connsiteX24" fmla="*/ 518388 w 570988"/>
                <a:gd name="connsiteY24" fmla="*/ 516211 h 935036"/>
                <a:gd name="connsiteX25" fmla="*/ 517526 w 570988"/>
                <a:gd name="connsiteY25" fmla="*/ 511203 h 935036"/>
                <a:gd name="connsiteX26" fmla="*/ 515414 w 570988"/>
                <a:gd name="connsiteY26" fmla="*/ 509349 h 935036"/>
                <a:gd name="connsiteX27" fmla="*/ 515766 w 570988"/>
                <a:gd name="connsiteY27" fmla="*/ 501209 h 935036"/>
                <a:gd name="connsiteX28" fmla="*/ 518180 w 570988"/>
                <a:gd name="connsiteY28" fmla="*/ 500052 h 935036"/>
                <a:gd name="connsiteX29" fmla="*/ 519301 w 570988"/>
                <a:gd name="connsiteY29" fmla="*/ 499987 h 935036"/>
                <a:gd name="connsiteX30" fmla="*/ 523396 w 570988"/>
                <a:gd name="connsiteY30" fmla="*/ 500476 h 935036"/>
                <a:gd name="connsiteX31" fmla="*/ 526298 w 570988"/>
                <a:gd name="connsiteY31" fmla="*/ 500555 h 935036"/>
                <a:gd name="connsiteX32" fmla="*/ 527383 w 570988"/>
                <a:gd name="connsiteY32" fmla="*/ 501022 h 935036"/>
                <a:gd name="connsiteX33" fmla="*/ 533347 w 570988"/>
                <a:gd name="connsiteY33" fmla="*/ 500792 h 935036"/>
                <a:gd name="connsiteX34" fmla="*/ 538828 w 570988"/>
                <a:gd name="connsiteY34" fmla="*/ 503199 h 935036"/>
                <a:gd name="connsiteX35" fmla="*/ 570333 w 570988"/>
                <a:gd name="connsiteY35" fmla="*/ 406919 h 935036"/>
                <a:gd name="connsiteX36" fmla="*/ 504572 w 570988"/>
                <a:gd name="connsiteY36" fmla="*/ 179798 h 935036"/>
                <a:gd name="connsiteX37" fmla="*/ 298394 w 570988"/>
                <a:gd name="connsiteY37" fmla="*/ 113380 h 935036"/>
                <a:gd name="connsiteX38" fmla="*/ 270970 w 570988"/>
                <a:gd name="connsiteY38" fmla="*/ 115427 h 935036"/>
                <a:gd name="connsiteX39" fmla="*/ 201113 w 570988"/>
                <a:gd name="connsiteY39" fmla="*/ 101653 h 935036"/>
                <a:gd name="connsiteX40" fmla="*/ 201214 w 570988"/>
                <a:gd name="connsiteY40" fmla="*/ 101812 h 935036"/>
                <a:gd name="connsiteX41" fmla="*/ 202284 w 570988"/>
                <a:gd name="connsiteY41" fmla="*/ 103593 h 935036"/>
                <a:gd name="connsiteX42" fmla="*/ 203463 w 570988"/>
                <a:gd name="connsiteY42" fmla="*/ 104915 h 935036"/>
                <a:gd name="connsiteX43" fmla="*/ 204741 w 570988"/>
                <a:gd name="connsiteY43" fmla="*/ 106065 h 935036"/>
                <a:gd name="connsiteX44" fmla="*/ 206559 w 570988"/>
                <a:gd name="connsiteY44" fmla="*/ 107164 h 935036"/>
                <a:gd name="connsiteX45" fmla="*/ 203290 w 570988"/>
                <a:gd name="connsiteY45" fmla="*/ 119228 h 935036"/>
                <a:gd name="connsiteX46" fmla="*/ 194087 w 570988"/>
                <a:gd name="connsiteY46" fmla="*/ 118330 h 935036"/>
                <a:gd name="connsiteX47" fmla="*/ 188511 w 570988"/>
                <a:gd name="connsiteY47" fmla="*/ 112754 h 935036"/>
                <a:gd name="connsiteX48" fmla="*/ 189223 w 570988"/>
                <a:gd name="connsiteY48" fmla="*/ 105454 h 935036"/>
                <a:gd name="connsiteX49" fmla="*/ 189431 w 570988"/>
                <a:gd name="connsiteY49" fmla="*/ 103342 h 935036"/>
                <a:gd name="connsiteX50" fmla="*/ 189532 w 570988"/>
                <a:gd name="connsiteY50" fmla="*/ 102322 h 935036"/>
                <a:gd name="connsiteX51" fmla="*/ 196637 w 570988"/>
                <a:gd name="connsiteY51" fmla="*/ 98715 h 935036"/>
                <a:gd name="connsiteX52" fmla="*/ 197269 w 570988"/>
                <a:gd name="connsiteY52" fmla="*/ 98837 h 935036"/>
                <a:gd name="connsiteX53" fmla="*/ 172899 w 570988"/>
                <a:gd name="connsiteY53" fmla="*/ 62215 h 935036"/>
                <a:gd name="connsiteX54" fmla="*/ 163085 w 570988"/>
                <a:gd name="connsiteY54" fmla="*/ 61942 h 935036"/>
                <a:gd name="connsiteX55" fmla="*/ 158156 w 570988"/>
                <a:gd name="connsiteY55" fmla="*/ 52141 h 935036"/>
                <a:gd name="connsiteX56" fmla="*/ 157035 w 570988"/>
                <a:gd name="connsiteY56" fmla="*/ 47270 h 935036"/>
                <a:gd name="connsiteX57" fmla="*/ 157366 w 570988"/>
                <a:gd name="connsiteY57" fmla="*/ 46494 h 935036"/>
                <a:gd name="connsiteX58" fmla="*/ 157387 w 570988"/>
                <a:gd name="connsiteY58" fmla="*/ 46501 h 935036"/>
                <a:gd name="connsiteX59" fmla="*/ 157826 w 570988"/>
                <a:gd name="connsiteY59" fmla="*/ 45581 h 935036"/>
                <a:gd name="connsiteX60" fmla="*/ 158681 w 570988"/>
                <a:gd name="connsiteY60" fmla="*/ 43081 h 935036"/>
                <a:gd name="connsiteX61" fmla="*/ 166224 w 570988"/>
                <a:gd name="connsiteY61" fmla="*/ 39776 h 935036"/>
                <a:gd name="connsiteX62" fmla="*/ 166526 w 570988"/>
                <a:gd name="connsiteY62" fmla="*/ 39883 h 935036"/>
                <a:gd name="connsiteX63" fmla="*/ 165448 w 570988"/>
                <a:gd name="connsiteY63" fmla="*/ 35400 h 935036"/>
                <a:gd name="connsiteX64" fmla="*/ 162345 w 570988"/>
                <a:gd name="connsiteY64" fmla="*/ 22927 h 935036"/>
                <a:gd name="connsiteX65" fmla="*/ 160944 w 570988"/>
                <a:gd name="connsiteY65" fmla="*/ 18263 h 935036"/>
                <a:gd name="connsiteX66" fmla="*/ 160965 w 570988"/>
                <a:gd name="connsiteY66" fmla="*/ 19162 h 935036"/>
                <a:gd name="connsiteX67" fmla="*/ 154341 w 570988"/>
                <a:gd name="connsiteY67" fmla="*/ 24205 h 935036"/>
                <a:gd name="connsiteX68" fmla="*/ 143341 w 570988"/>
                <a:gd name="connsiteY68" fmla="*/ 17775 h 935036"/>
                <a:gd name="connsiteX69" fmla="*/ 140906 w 570988"/>
                <a:gd name="connsiteY69" fmla="*/ 10475 h 935036"/>
                <a:gd name="connsiteX70" fmla="*/ 143765 w 570988"/>
                <a:gd name="connsiteY70" fmla="*/ 926 h 935036"/>
                <a:gd name="connsiteX71" fmla="*/ 145827 w 570988"/>
                <a:gd name="connsiteY71" fmla="*/ 919 h 935036"/>
                <a:gd name="connsiteX72" fmla="*/ 146459 w 570988"/>
                <a:gd name="connsiteY72" fmla="*/ 200 h 935036"/>
                <a:gd name="connsiteX73" fmla="*/ 133592 w 570988"/>
                <a:gd name="connsiteY73" fmla="*/ 4303 h 935036"/>
                <a:gd name="connsiteX74" fmla="*/ 133506 w 570988"/>
                <a:gd name="connsiteY74" fmla="*/ 4375 h 935036"/>
                <a:gd name="connsiteX75" fmla="*/ 135280 w 570988"/>
                <a:gd name="connsiteY75" fmla="*/ 9620 h 935036"/>
                <a:gd name="connsiteX76" fmla="*/ 132794 w 570988"/>
                <a:gd name="connsiteY76" fmla="*/ 21899 h 935036"/>
                <a:gd name="connsiteX77" fmla="*/ 130984 w 570988"/>
                <a:gd name="connsiteY77" fmla="*/ 33568 h 935036"/>
                <a:gd name="connsiteX78" fmla="*/ 127794 w 570988"/>
                <a:gd name="connsiteY78" fmla="*/ 39546 h 935036"/>
                <a:gd name="connsiteX79" fmla="*/ 134123 w 570988"/>
                <a:gd name="connsiteY79" fmla="*/ 40293 h 935036"/>
                <a:gd name="connsiteX80" fmla="*/ 141215 w 570988"/>
                <a:gd name="connsiteY80" fmla="*/ 47327 h 935036"/>
                <a:gd name="connsiteX81" fmla="*/ 143140 w 570988"/>
                <a:gd name="connsiteY81" fmla="*/ 50158 h 935036"/>
                <a:gd name="connsiteX82" fmla="*/ 153795 w 570988"/>
                <a:gd name="connsiteY82" fmla="*/ 60404 h 935036"/>
                <a:gd name="connsiteX83" fmla="*/ 146991 w 570988"/>
                <a:gd name="connsiteY83" fmla="*/ 77124 h 935036"/>
                <a:gd name="connsiteX84" fmla="*/ 126738 w 570988"/>
                <a:gd name="connsiteY84" fmla="*/ 71814 h 935036"/>
                <a:gd name="connsiteX85" fmla="*/ 125444 w 570988"/>
                <a:gd name="connsiteY85" fmla="*/ 60519 h 935036"/>
                <a:gd name="connsiteX86" fmla="*/ 124446 w 570988"/>
                <a:gd name="connsiteY86" fmla="*/ 54404 h 935036"/>
                <a:gd name="connsiteX87" fmla="*/ 125049 w 570988"/>
                <a:gd name="connsiteY87" fmla="*/ 44058 h 935036"/>
                <a:gd name="connsiteX88" fmla="*/ 127463 w 570988"/>
                <a:gd name="connsiteY88" fmla="*/ 39790 h 935036"/>
                <a:gd name="connsiteX89" fmla="*/ 118066 w 570988"/>
                <a:gd name="connsiteY89" fmla="*/ 38928 h 935036"/>
                <a:gd name="connsiteX90" fmla="*/ 110443 w 570988"/>
                <a:gd name="connsiteY90" fmla="*/ 29321 h 935036"/>
                <a:gd name="connsiteX91" fmla="*/ 108984 w 570988"/>
                <a:gd name="connsiteY91" fmla="*/ 25894 h 935036"/>
                <a:gd name="connsiteX92" fmla="*/ 83227 w 570988"/>
                <a:gd name="connsiteY92" fmla="*/ 51954 h 935036"/>
                <a:gd name="connsiteX93" fmla="*/ 91454 w 570988"/>
                <a:gd name="connsiteY93" fmla="*/ 58895 h 935036"/>
                <a:gd name="connsiteX94" fmla="*/ 88199 w 570988"/>
                <a:gd name="connsiteY94" fmla="*/ 83619 h 935036"/>
                <a:gd name="connsiteX95" fmla="*/ 81999 w 570988"/>
                <a:gd name="connsiteY95" fmla="*/ 88340 h 935036"/>
                <a:gd name="connsiteX96" fmla="*/ 64511 w 570988"/>
                <a:gd name="connsiteY96" fmla="*/ 84100 h 935036"/>
                <a:gd name="connsiteX97" fmla="*/ 60330 w 570988"/>
                <a:gd name="connsiteY97" fmla="*/ 78913 h 935036"/>
                <a:gd name="connsiteX98" fmla="*/ 29450 w 570988"/>
                <a:gd name="connsiteY98" fmla="*/ 125997 h 935036"/>
                <a:gd name="connsiteX99" fmla="*/ 31038 w 570988"/>
                <a:gd name="connsiteY99" fmla="*/ 126011 h 935036"/>
                <a:gd name="connsiteX100" fmla="*/ 34221 w 570988"/>
                <a:gd name="connsiteY100" fmla="*/ 132542 h 935036"/>
                <a:gd name="connsiteX101" fmla="*/ 34142 w 570988"/>
                <a:gd name="connsiteY101" fmla="*/ 133914 h 935036"/>
                <a:gd name="connsiteX102" fmla="*/ 35751 w 570988"/>
                <a:gd name="connsiteY102" fmla="*/ 139102 h 935036"/>
                <a:gd name="connsiteX103" fmla="*/ 32001 w 570988"/>
                <a:gd name="connsiteY103" fmla="*/ 144182 h 935036"/>
                <a:gd name="connsiteX104" fmla="*/ 27187 w 570988"/>
                <a:gd name="connsiteY104" fmla="*/ 152969 h 935036"/>
                <a:gd name="connsiteX105" fmla="*/ 19025 w 570988"/>
                <a:gd name="connsiteY105" fmla="*/ 149585 h 935036"/>
                <a:gd name="connsiteX106" fmla="*/ 19025 w 570988"/>
                <a:gd name="connsiteY106" fmla="*/ 148026 h 935036"/>
                <a:gd name="connsiteX107" fmla="*/ 14 w 570988"/>
                <a:gd name="connsiteY107" fmla="*/ 225129 h 935036"/>
                <a:gd name="connsiteX108" fmla="*/ 891 w 570988"/>
                <a:gd name="connsiteY108" fmla="*/ 221946 h 935036"/>
                <a:gd name="connsiteX109" fmla="*/ 970 w 570988"/>
                <a:gd name="connsiteY109" fmla="*/ 221831 h 935036"/>
                <a:gd name="connsiteX110" fmla="*/ 410 w 570988"/>
                <a:gd name="connsiteY110" fmla="*/ 220595 h 935036"/>
                <a:gd name="connsiteX111" fmla="*/ 2292 w 570988"/>
                <a:gd name="connsiteY111" fmla="*/ 219144 h 935036"/>
                <a:gd name="connsiteX112" fmla="*/ 2960 w 570988"/>
                <a:gd name="connsiteY112" fmla="*/ 219870 h 935036"/>
                <a:gd name="connsiteX113" fmla="*/ 3980 w 570988"/>
                <a:gd name="connsiteY113" fmla="*/ 219381 h 935036"/>
                <a:gd name="connsiteX114" fmla="*/ 11718 w 570988"/>
                <a:gd name="connsiteY114" fmla="*/ 219755 h 935036"/>
                <a:gd name="connsiteX115" fmla="*/ 18853 w 570988"/>
                <a:gd name="connsiteY115" fmla="*/ 232501 h 935036"/>
                <a:gd name="connsiteX116" fmla="*/ 18853 w 570988"/>
                <a:gd name="connsiteY116" fmla="*/ 239708 h 935036"/>
                <a:gd name="connsiteX117" fmla="*/ 16367 w 570988"/>
                <a:gd name="connsiteY117" fmla="*/ 245312 h 935036"/>
                <a:gd name="connsiteX118" fmla="*/ 5705 w 570988"/>
                <a:gd name="connsiteY118" fmla="*/ 248200 h 935036"/>
                <a:gd name="connsiteX119" fmla="*/ 1473 w 570988"/>
                <a:gd name="connsiteY119" fmla="*/ 234886 h 935036"/>
                <a:gd name="connsiteX120" fmla="*/ 0 w 570988"/>
                <a:gd name="connsiteY120" fmla="*/ 226631 h 935036"/>
                <a:gd name="connsiteX121" fmla="*/ 4641 w 570988"/>
                <a:gd name="connsiteY121" fmla="*/ 252942 h 935036"/>
                <a:gd name="connsiteX122" fmla="*/ 24672 w 570988"/>
                <a:gd name="connsiteY122" fmla="*/ 272845 h 935036"/>
                <a:gd name="connsiteX123" fmla="*/ 77048 w 570988"/>
                <a:gd name="connsiteY123" fmla="*/ 281934 h 935036"/>
                <a:gd name="connsiteX124" fmla="*/ 77300 w 570988"/>
                <a:gd name="connsiteY124" fmla="*/ 281891 h 935036"/>
                <a:gd name="connsiteX125" fmla="*/ 77558 w 570988"/>
                <a:gd name="connsiteY125" fmla="*/ 281891 h 935036"/>
                <a:gd name="connsiteX126" fmla="*/ 111197 w 570988"/>
                <a:gd name="connsiteY126" fmla="*/ 290147 h 935036"/>
                <a:gd name="connsiteX127" fmla="*/ 173639 w 570988"/>
                <a:gd name="connsiteY127" fmla="*/ 342943 h 935036"/>
                <a:gd name="connsiteX128" fmla="*/ 196005 w 570988"/>
                <a:gd name="connsiteY128" fmla="*/ 400107 h 935036"/>
                <a:gd name="connsiteX129" fmla="*/ 196386 w 570988"/>
                <a:gd name="connsiteY129" fmla="*/ 387009 h 935036"/>
                <a:gd name="connsiteX130" fmla="*/ 194776 w 570988"/>
                <a:gd name="connsiteY130" fmla="*/ 384717 h 935036"/>
                <a:gd name="connsiteX131" fmla="*/ 198915 w 570988"/>
                <a:gd name="connsiteY131" fmla="*/ 381519 h 935036"/>
                <a:gd name="connsiteX132" fmla="*/ 200402 w 570988"/>
                <a:gd name="connsiteY132" fmla="*/ 383115 h 935036"/>
                <a:gd name="connsiteX133" fmla="*/ 202083 w 570988"/>
                <a:gd name="connsiteY133" fmla="*/ 384954 h 935036"/>
                <a:gd name="connsiteX134" fmla="*/ 213658 w 570988"/>
                <a:gd name="connsiteY134" fmla="*/ 399382 h 935036"/>
                <a:gd name="connsiteX135" fmla="*/ 216136 w 570988"/>
                <a:gd name="connsiteY135" fmla="*/ 401968 h 935036"/>
                <a:gd name="connsiteX136" fmla="*/ 228020 w 570988"/>
                <a:gd name="connsiteY136" fmla="*/ 429516 h 935036"/>
                <a:gd name="connsiteX137" fmla="*/ 225900 w 570988"/>
                <a:gd name="connsiteY137" fmla="*/ 437542 h 935036"/>
                <a:gd name="connsiteX138" fmla="*/ 205877 w 570988"/>
                <a:gd name="connsiteY138" fmla="*/ 450166 h 935036"/>
                <a:gd name="connsiteX139" fmla="*/ 201243 w 570988"/>
                <a:gd name="connsiteY139" fmla="*/ 449842 h 935036"/>
                <a:gd name="connsiteX140" fmla="*/ 190545 w 570988"/>
                <a:gd name="connsiteY140" fmla="*/ 546022 h 935036"/>
                <a:gd name="connsiteX141" fmla="*/ 178417 w 570988"/>
                <a:gd name="connsiteY141" fmla="*/ 591618 h 935036"/>
                <a:gd name="connsiteX142" fmla="*/ 169271 w 570988"/>
                <a:gd name="connsiteY142" fmla="*/ 625640 h 935036"/>
                <a:gd name="connsiteX143" fmla="*/ 175622 w 570988"/>
                <a:gd name="connsiteY143" fmla="*/ 621709 h 935036"/>
                <a:gd name="connsiteX144" fmla="*/ 176319 w 570988"/>
                <a:gd name="connsiteY144" fmla="*/ 616852 h 935036"/>
                <a:gd name="connsiteX145" fmla="*/ 185566 w 570988"/>
                <a:gd name="connsiteY145" fmla="*/ 616852 h 935036"/>
                <a:gd name="connsiteX146" fmla="*/ 192017 w 570988"/>
                <a:gd name="connsiteY146" fmla="*/ 633816 h 935036"/>
                <a:gd name="connsiteX147" fmla="*/ 200962 w 570988"/>
                <a:gd name="connsiteY147" fmla="*/ 651312 h 935036"/>
                <a:gd name="connsiteX148" fmla="*/ 199834 w 570988"/>
                <a:gd name="connsiteY148" fmla="*/ 660027 h 935036"/>
                <a:gd name="connsiteX149" fmla="*/ 173582 w 570988"/>
                <a:gd name="connsiteY149" fmla="*/ 678141 h 935036"/>
                <a:gd name="connsiteX150" fmla="*/ 161526 w 570988"/>
                <a:gd name="connsiteY150" fmla="*/ 673234 h 935036"/>
                <a:gd name="connsiteX151" fmla="*/ 160132 w 570988"/>
                <a:gd name="connsiteY151" fmla="*/ 668851 h 935036"/>
                <a:gd name="connsiteX152" fmla="*/ 159938 w 570988"/>
                <a:gd name="connsiteY152" fmla="*/ 675540 h 935036"/>
                <a:gd name="connsiteX153" fmla="*/ 175105 w 570988"/>
                <a:gd name="connsiteY153" fmla="*/ 717142 h 935036"/>
                <a:gd name="connsiteX154" fmla="*/ 196731 w 570988"/>
                <a:gd name="connsiteY154" fmla="*/ 778150 h 935036"/>
                <a:gd name="connsiteX155" fmla="*/ 201817 w 570988"/>
                <a:gd name="connsiteY155" fmla="*/ 859866 h 935036"/>
                <a:gd name="connsiteX156" fmla="*/ 202342 w 570988"/>
                <a:gd name="connsiteY156" fmla="*/ 859715 h 935036"/>
                <a:gd name="connsiteX157" fmla="*/ 211560 w 570988"/>
                <a:gd name="connsiteY157" fmla="*/ 865291 h 935036"/>
                <a:gd name="connsiteX158" fmla="*/ 219549 w 570988"/>
                <a:gd name="connsiteY158" fmla="*/ 872735 h 935036"/>
                <a:gd name="connsiteX159" fmla="*/ 221000 w 570988"/>
                <a:gd name="connsiteY159" fmla="*/ 878231 h 935036"/>
                <a:gd name="connsiteX160" fmla="*/ 215210 w 570988"/>
                <a:gd name="connsiteY160" fmla="*/ 900225 h 935036"/>
                <a:gd name="connsiteX161" fmla="*/ 203269 w 570988"/>
                <a:gd name="connsiteY161" fmla="*/ 903824 h 935036"/>
                <a:gd name="connsiteX162" fmla="*/ 203829 w 570988"/>
                <a:gd name="connsiteY162" fmla="*/ 924388 h 935036"/>
                <a:gd name="connsiteX163" fmla="*/ 209785 w 570988"/>
                <a:gd name="connsiteY163" fmla="*/ 919711 h 935036"/>
                <a:gd name="connsiteX164" fmla="*/ 218744 w 570988"/>
                <a:gd name="connsiteY164" fmla="*/ 917986 h 935036"/>
                <a:gd name="connsiteX165" fmla="*/ 232553 w 570988"/>
                <a:gd name="connsiteY165" fmla="*/ 931846 h 935036"/>
                <a:gd name="connsiteX166" fmla="*/ 234421 w 570988"/>
                <a:gd name="connsiteY166" fmla="*/ 935036 h 935036"/>
                <a:gd name="connsiteX167" fmla="*/ 238581 w 570988"/>
                <a:gd name="connsiteY167" fmla="*/ 935036 h 935036"/>
                <a:gd name="connsiteX168" fmla="*/ 244588 w 570988"/>
                <a:gd name="connsiteY168" fmla="*/ 923476 h 935036"/>
                <a:gd name="connsiteX169" fmla="*/ 260437 w 570988"/>
                <a:gd name="connsiteY169" fmla="*/ 919057 h 935036"/>
                <a:gd name="connsiteX170" fmla="*/ 281704 w 570988"/>
                <a:gd name="connsiteY170" fmla="*/ 929957 h 935036"/>
                <a:gd name="connsiteX171" fmla="*/ 285555 w 570988"/>
                <a:gd name="connsiteY171" fmla="*/ 933305 h 935036"/>
                <a:gd name="connsiteX172" fmla="*/ 285454 w 570988"/>
                <a:gd name="connsiteY172" fmla="*/ 933384 h 935036"/>
                <a:gd name="connsiteX173" fmla="*/ 286172 w 570988"/>
                <a:gd name="connsiteY173" fmla="*/ 935029 h 935036"/>
                <a:gd name="connsiteX174" fmla="*/ 325947 w 570988"/>
                <a:gd name="connsiteY174" fmla="*/ 935029 h 935036"/>
                <a:gd name="connsiteX175" fmla="*/ 325803 w 570988"/>
                <a:gd name="connsiteY175" fmla="*/ 933599 h 935036"/>
                <a:gd name="connsiteX176" fmla="*/ 324531 w 570988"/>
                <a:gd name="connsiteY176" fmla="*/ 930711 h 935036"/>
                <a:gd name="connsiteX177" fmla="*/ 332794 w 570988"/>
                <a:gd name="connsiteY177" fmla="*/ 923382 h 935036"/>
                <a:gd name="connsiteX178" fmla="*/ 341976 w 570988"/>
                <a:gd name="connsiteY178" fmla="*/ 920652 h 935036"/>
                <a:gd name="connsiteX179" fmla="*/ 364399 w 570988"/>
                <a:gd name="connsiteY179" fmla="*/ 933441 h 935036"/>
                <a:gd name="connsiteX180" fmla="*/ 365613 w 570988"/>
                <a:gd name="connsiteY180" fmla="*/ 935029 h 935036"/>
                <a:gd name="connsiteX181" fmla="*/ 373904 w 570988"/>
                <a:gd name="connsiteY181" fmla="*/ 935029 h 935036"/>
                <a:gd name="connsiteX182" fmla="*/ 373337 w 570988"/>
                <a:gd name="connsiteY182" fmla="*/ 932759 h 935036"/>
                <a:gd name="connsiteX183" fmla="*/ 372058 w 570988"/>
                <a:gd name="connsiteY183" fmla="*/ 926228 h 935036"/>
                <a:gd name="connsiteX184" fmla="*/ 387426 w 570988"/>
                <a:gd name="connsiteY184" fmla="*/ 909019 h 935036"/>
                <a:gd name="connsiteX185" fmla="*/ 397477 w 570988"/>
                <a:gd name="connsiteY185" fmla="*/ 910313 h 935036"/>
                <a:gd name="connsiteX186" fmla="*/ 411006 w 570988"/>
                <a:gd name="connsiteY186" fmla="*/ 925588 h 935036"/>
                <a:gd name="connsiteX187" fmla="*/ 413887 w 570988"/>
                <a:gd name="connsiteY187" fmla="*/ 935015 h 935036"/>
                <a:gd name="connsiteX188" fmla="*/ 418773 w 570988"/>
                <a:gd name="connsiteY188" fmla="*/ 935015 h 935036"/>
                <a:gd name="connsiteX189" fmla="*/ 420195 w 570988"/>
                <a:gd name="connsiteY189" fmla="*/ 914609 h 935036"/>
                <a:gd name="connsiteX190" fmla="*/ 411157 w 570988"/>
                <a:gd name="connsiteY190" fmla="*/ 916348 h 935036"/>
                <a:gd name="connsiteX191" fmla="*/ 414146 w 570988"/>
                <a:gd name="connsiteY191" fmla="*/ 840610 h 935036"/>
                <a:gd name="connsiteX192" fmla="*/ 418895 w 570988"/>
                <a:gd name="connsiteY192" fmla="*/ 840610 h 935036"/>
                <a:gd name="connsiteX193" fmla="*/ 423364 w 570988"/>
                <a:gd name="connsiteY193" fmla="*/ 847328 h 935036"/>
                <a:gd name="connsiteX194" fmla="*/ 419577 w 570988"/>
                <a:gd name="connsiteY194" fmla="*/ 851115 h 935036"/>
                <a:gd name="connsiteX195" fmla="*/ 415920 w 570988"/>
                <a:gd name="connsiteY195" fmla="*/ 848334 h 935036"/>
                <a:gd name="connsiteX196" fmla="*/ 415741 w 570988"/>
                <a:gd name="connsiteY196" fmla="*/ 847594 h 935036"/>
                <a:gd name="connsiteX197" fmla="*/ 415317 w 570988"/>
                <a:gd name="connsiteY197" fmla="*/ 846847 h 935036"/>
                <a:gd name="connsiteX198" fmla="*/ 414965 w 570988"/>
                <a:gd name="connsiteY198" fmla="*/ 846351 h 935036"/>
                <a:gd name="connsiteX199" fmla="*/ 414835 w 570988"/>
                <a:gd name="connsiteY199" fmla="*/ 846186 h 935036"/>
                <a:gd name="connsiteX200" fmla="*/ 414146 w 570988"/>
                <a:gd name="connsiteY200" fmla="*/ 845352 h 935036"/>
                <a:gd name="connsiteX201" fmla="*/ 414146 w 570988"/>
                <a:gd name="connsiteY201" fmla="*/ 840603 h 935036"/>
                <a:gd name="connsiteX202" fmla="*/ 410482 w 570988"/>
                <a:gd name="connsiteY202" fmla="*/ 832563 h 935036"/>
                <a:gd name="connsiteX203" fmla="*/ 405783 w 570988"/>
                <a:gd name="connsiteY203" fmla="*/ 840754 h 935036"/>
                <a:gd name="connsiteX204" fmla="*/ 388906 w 570988"/>
                <a:gd name="connsiteY204" fmla="*/ 841868 h 935036"/>
                <a:gd name="connsiteX205" fmla="*/ 382346 w 570988"/>
                <a:gd name="connsiteY205" fmla="*/ 835308 h 935036"/>
                <a:gd name="connsiteX206" fmla="*/ 382756 w 570988"/>
                <a:gd name="connsiteY206" fmla="*/ 831801 h 935036"/>
                <a:gd name="connsiteX207" fmla="*/ 382713 w 570988"/>
                <a:gd name="connsiteY207" fmla="*/ 831291 h 935036"/>
                <a:gd name="connsiteX208" fmla="*/ 386320 w 570988"/>
                <a:gd name="connsiteY208" fmla="*/ 822475 h 935036"/>
                <a:gd name="connsiteX209" fmla="*/ 389783 w 570988"/>
                <a:gd name="connsiteY209" fmla="*/ 814334 h 935036"/>
                <a:gd name="connsiteX210" fmla="*/ 396227 w 570988"/>
                <a:gd name="connsiteY210" fmla="*/ 812631 h 935036"/>
                <a:gd name="connsiteX211" fmla="*/ 410474 w 570988"/>
                <a:gd name="connsiteY211" fmla="*/ 832556 h 935036"/>
                <a:gd name="connsiteX212" fmla="*/ 352192 w 570988"/>
                <a:gd name="connsiteY212" fmla="*/ 864227 h 935036"/>
                <a:gd name="connsiteX213" fmla="*/ 347120 w 570988"/>
                <a:gd name="connsiteY213" fmla="*/ 853550 h 935036"/>
                <a:gd name="connsiteX214" fmla="*/ 353615 w 570988"/>
                <a:gd name="connsiteY214" fmla="*/ 845101 h 935036"/>
                <a:gd name="connsiteX215" fmla="*/ 368401 w 570988"/>
                <a:gd name="connsiteY215" fmla="*/ 856137 h 935036"/>
                <a:gd name="connsiteX216" fmla="*/ 374989 w 570988"/>
                <a:gd name="connsiteY216" fmla="*/ 872260 h 935036"/>
                <a:gd name="connsiteX217" fmla="*/ 364356 w 570988"/>
                <a:gd name="connsiteY217" fmla="*/ 886221 h 935036"/>
                <a:gd name="connsiteX218" fmla="*/ 353335 w 570988"/>
                <a:gd name="connsiteY218" fmla="*/ 875192 h 935036"/>
                <a:gd name="connsiteX219" fmla="*/ 352192 w 570988"/>
                <a:gd name="connsiteY219" fmla="*/ 864227 h 935036"/>
                <a:gd name="connsiteX220" fmla="*/ 309508 w 570988"/>
                <a:gd name="connsiteY220" fmla="*/ 872418 h 935036"/>
                <a:gd name="connsiteX221" fmla="*/ 307497 w 570988"/>
                <a:gd name="connsiteY221" fmla="*/ 870708 h 935036"/>
                <a:gd name="connsiteX222" fmla="*/ 309724 w 570988"/>
                <a:gd name="connsiteY222" fmla="*/ 853421 h 935036"/>
                <a:gd name="connsiteX223" fmla="*/ 339828 w 570988"/>
                <a:gd name="connsiteY223" fmla="*/ 856784 h 935036"/>
                <a:gd name="connsiteX224" fmla="*/ 352616 w 570988"/>
                <a:gd name="connsiteY224" fmla="*/ 879072 h 935036"/>
                <a:gd name="connsiteX225" fmla="*/ 342170 w 570988"/>
                <a:gd name="connsiteY225" fmla="*/ 889519 h 935036"/>
                <a:gd name="connsiteX226" fmla="*/ 316815 w 570988"/>
                <a:gd name="connsiteY226" fmla="*/ 884561 h 935036"/>
                <a:gd name="connsiteX227" fmla="*/ 310521 w 570988"/>
                <a:gd name="connsiteY227" fmla="*/ 878267 h 935036"/>
                <a:gd name="connsiteX228" fmla="*/ 309515 w 570988"/>
                <a:gd name="connsiteY228" fmla="*/ 872418 h 935036"/>
                <a:gd name="connsiteX229" fmla="*/ 298142 w 570988"/>
                <a:gd name="connsiteY229" fmla="*/ 797651 h 935036"/>
                <a:gd name="connsiteX230" fmla="*/ 297912 w 570988"/>
                <a:gd name="connsiteY230" fmla="*/ 796889 h 935036"/>
                <a:gd name="connsiteX231" fmla="*/ 297761 w 570988"/>
                <a:gd name="connsiteY231" fmla="*/ 796609 h 935036"/>
                <a:gd name="connsiteX232" fmla="*/ 297381 w 570988"/>
                <a:gd name="connsiteY232" fmla="*/ 795495 h 935036"/>
                <a:gd name="connsiteX233" fmla="*/ 297165 w 570988"/>
                <a:gd name="connsiteY233" fmla="*/ 794654 h 935036"/>
                <a:gd name="connsiteX234" fmla="*/ 298487 w 570988"/>
                <a:gd name="connsiteY234" fmla="*/ 791407 h 935036"/>
                <a:gd name="connsiteX235" fmla="*/ 301390 w 570988"/>
                <a:gd name="connsiteY235" fmla="*/ 791407 h 935036"/>
                <a:gd name="connsiteX236" fmla="*/ 304558 w 570988"/>
                <a:gd name="connsiteY236" fmla="*/ 798405 h 935036"/>
                <a:gd name="connsiteX237" fmla="*/ 301440 w 570988"/>
                <a:gd name="connsiteY237" fmla="*/ 801523 h 935036"/>
                <a:gd name="connsiteX238" fmla="*/ 298322 w 570988"/>
                <a:gd name="connsiteY238" fmla="*/ 798405 h 935036"/>
                <a:gd name="connsiteX239" fmla="*/ 298149 w 570988"/>
                <a:gd name="connsiteY239" fmla="*/ 797651 h 935036"/>
                <a:gd name="connsiteX240" fmla="*/ 285641 w 570988"/>
                <a:gd name="connsiteY240" fmla="*/ 842672 h 935036"/>
                <a:gd name="connsiteX241" fmla="*/ 262434 w 570988"/>
                <a:gd name="connsiteY241" fmla="*/ 835717 h 935036"/>
                <a:gd name="connsiteX242" fmla="*/ 256284 w 570988"/>
                <a:gd name="connsiteY242" fmla="*/ 827641 h 935036"/>
                <a:gd name="connsiteX243" fmla="*/ 256723 w 570988"/>
                <a:gd name="connsiteY243" fmla="*/ 817165 h 935036"/>
                <a:gd name="connsiteX244" fmla="*/ 245213 w 570988"/>
                <a:gd name="connsiteY244" fmla="*/ 808601 h 935036"/>
                <a:gd name="connsiteX245" fmla="*/ 243596 w 570988"/>
                <a:gd name="connsiteY245" fmla="*/ 796041 h 935036"/>
                <a:gd name="connsiteX246" fmla="*/ 247009 w 570988"/>
                <a:gd name="connsiteY246" fmla="*/ 792865 h 935036"/>
                <a:gd name="connsiteX247" fmla="*/ 287832 w 570988"/>
                <a:gd name="connsiteY247" fmla="*/ 792369 h 935036"/>
                <a:gd name="connsiteX248" fmla="*/ 292495 w 570988"/>
                <a:gd name="connsiteY248" fmla="*/ 798498 h 935036"/>
                <a:gd name="connsiteX249" fmla="*/ 295311 w 570988"/>
                <a:gd name="connsiteY249" fmla="*/ 835315 h 935036"/>
                <a:gd name="connsiteX250" fmla="*/ 285648 w 570988"/>
                <a:gd name="connsiteY250" fmla="*/ 842679 h 935036"/>
                <a:gd name="connsiteX251" fmla="*/ 295096 w 570988"/>
                <a:gd name="connsiteY251" fmla="*/ 855253 h 935036"/>
                <a:gd name="connsiteX252" fmla="*/ 293501 w 570988"/>
                <a:gd name="connsiteY252" fmla="*/ 876536 h 935036"/>
                <a:gd name="connsiteX253" fmla="*/ 292351 w 570988"/>
                <a:gd name="connsiteY253" fmla="*/ 879474 h 935036"/>
                <a:gd name="connsiteX254" fmla="*/ 291087 w 570988"/>
                <a:gd name="connsiteY254" fmla="*/ 883311 h 935036"/>
                <a:gd name="connsiteX255" fmla="*/ 276674 w 570988"/>
                <a:gd name="connsiteY255" fmla="*/ 887090 h 935036"/>
                <a:gd name="connsiteX256" fmla="*/ 263232 w 570988"/>
                <a:gd name="connsiteY256" fmla="*/ 878547 h 935036"/>
                <a:gd name="connsiteX257" fmla="*/ 252742 w 570988"/>
                <a:gd name="connsiteY257" fmla="*/ 865485 h 935036"/>
                <a:gd name="connsiteX258" fmla="*/ 255731 w 570988"/>
                <a:gd name="connsiteY258" fmla="*/ 859047 h 935036"/>
                <a:gd name="connsiteX259" fmla="*/ 260767 w 570988"/>
                <a:gd name="connsiteY259" fmla="*/ 854686 h 935036"/>
                <a:gd name="connsiteX260" fmla="*/ 265258 w 570988"/>
                <a:gd name="connsiteY260" fmla="*/ 852933 h 935036"/>
                <a:gd name="connsiteX261" fmla="*/ 272076 w 570988"/>
                <a:gd name="connsiteY261" fmla="*/ 850224 h 935036"/>
                <a:gd name="connsiteX262" fmla="*/ 286137 w 570988"/>
                <a:gd name="connsiteY262" fmla="*/ 846279 h 935036"/>
                <a:gd name="connsiteX263" fmla="*/ 295096 w 570988"/>
                <a:gd name="connsiteY263" fmla="*/ 855239 h 935036"/>
                <a:gd name="connsiteX264" fmla="*/ 239278 w 570988"/>
                <a:gd name="connsiteY264" fmla="*/ 717285 h 935036"/>
                <a:gd name="connsiteX265" fmla="*/ 234328 w 570988"/>
                <a:gd name="connsiteY265" fmla="*/ 705114 h 935036"/>
                <a:gd name="connsiteX266" fmla="*/ 244717 w 570988"/>
                <a:gd name="connsiteY266" fmla="*/ 697203 h 935036"/>
                <a:gd name="connsiteX267" fmla="*/ 245378 w 570988"/>
                <a:gd name="connsiteY267" fmla="*/ 697282 h 935036"/>
                <a:gd name="connsiteX268" fmla="*/ 249459 w 570988"/>
                <a:gd name="connsiteY268" fmla="*/ 698288 h 935036"/>
                <a:gd name="connsiteX269" fmla="*/ 276926 w 570988"/>
                <a:gd name="connsiteY269" fmla="*/ 696168 h 935036"/>
                <a:gd name="connsiteX270" fmla="*/ 285662 w 570988"/>
                <a:gd name="connsiteY270" fmla="*/ 704906 h 935036"/>
                <a:gd name="connsiteX271" fmla="*/ 293328 w 570988"/>
                <a:gd name="connsiteY271" fmla="*/ 730477 h 935036"/>
                <a:gd name="connsiteX272" fmla="*/ 289700 w 570988"/>
                <a:gd name="connsiteY272" fmla="*/ 744323 h 935036"/>
                <a:gd name="connsiteX273" fmla="*/ 277436 w 570988"/>
                <a:gd name="connsiteY273" fmla="*/ 742742 h 935036"/>
                <a:gd name="connsiteX274" fmla="*/ 239271 w 570988"/>
                <a:gd name="connsiteY274" fmla="*/ 717278 h 935036"/>
                <a:gd name="connsiteX275" fmla="*/ 244695 w 570988"/>
                <a:gd name="connsiteY275" fmla="*/ 733243 h 935036"/>
                <a:gd name="connsiteX276" fmla="*/ 240535 w 570988"/>
                <a:gd name="connsiteY276" fmla="*/ 734192 h 935036"/>
                <a:gd name="connsiteX277" fmla="*/ 237044 w 570988"/>
                <a:gd name="connsiteY277" fmla="*/ 733876 h 935036"/>
                <a:gd name="connsiteX278" fmla="*/ 237044 w 570988"/>
                <a:gd name="connsiteY278" fmla="*/ 728120 h 935036"/>
                <a:gd name="connsiteX279" fmla="*/ 240837 w 570988"/>
                <a:gd name="connsiteY279" fmla="*/ 727776 h 935036"/>
                <a:gd name="connsiteX280" fmla="*/ 244695 w 570988"/>
                <a:gd name="connsiteY280" fmla="*/ 728746 h 935036"/>
                <a:gd name="connsiteX281" fmla="*/ 244695 w 570988"/>
                <a:gd name="connsiteY281" fmla="*/ 733243 h 935036"/>
                <a:gd name="connsiteX282" fmla="*/ 225843 w 570988"/>
                <a:gd name="connsiteY282" fmla="*/ 686196 h 935036"/>
                <a:gd name="connsiteX283" fmla="*/ 225922 w 570988"/>
                <a:gd name="connsiteY283" fmla="*/ 686224 h 935036"/>
                <a:gd name="connsiteX284" fmla="*/ 225922 w 570988"/>
                <a:gd name="connsiteY284" fmla="*/ 686224 h 935036"/>
                <a:gd name="connsiteX285" fmla="*/ 225936 w 570988"/>
                <a:gd name="connsiteY285" fmla="*/ 686246 h 935036"/>
                <a:gd name="connsiteX286" fmla="*/ 226928 w 570988"/>
                <a:gd name="connsiteY286" fmla="*/ 686792 h 935036"/>
                <a:gd name="connsiteX287" fmla="*/ 227632 w 570988"/>
                <a:gd name="connsiteY287" fmla="*/ 692224 h 935036"/>
                <a:gd name="connsiteX288" fmla="*/ 216230 w 570988"/>
                <a:gd name="connsiteY288" fmla="*/ 689961 h 935036"/>
                <a:gd name="connsiteX289" fmla="*/ 213521 w 570988"/>
                <a:gd name="connsiteY289" fmla="*/ 677300 h 935036"/>
                <a:gd name="connsiteX290" fmla="*/ 220584 w 570988"/>
                <a:gd name="connsiteY290" fmla="*/ 676345 h 935036"/>
                <a:gd name="connsiteX291" fmla="*/ 223637 w 570988"/>
                <a:gd name="connsiteY291" fmla="*/ 683839 h 935036"/>
                <a:gd name="connsiteX292" fmla="*/ 224492 w 570988"/>
                <a:gd name="connsiteY292" fmla="*/ 684773 h 935036"/>
                <a:gd name="connsiteX293" fmla="*/ 225864 w 570988"/>
                <a:gd name="connsiteY293" fmla="*/ 686188 h 935036"/>
                <a:gd name="connsiteX294" fmla="*/ 226978 w 570988"/>
                <a:gd name="connsiteY294" fmla="*/ 671164 h 935036"/>
                <a:gd name="connsiteX295" fmla="*/ 227675 w 570988"/>
                <a:gd name="connsiteY295" fmla="*/ 666968 h 935036"/>
                <a:gd name="connsiteX296" fmla="*/ 226137 w 570988"/>
                <a:gd name="connsiteY296" fmla="*/ 660272 h 935036"/>
                <a:gd name="connsiteX297" fmla="*/ 233839 w 570988"/>
                <a:gd name="connsiteY297" fmla="*/ 653281 h 935036"/>
                <a:gd name="connsiteX298" fmla="*/ 239839 w 570988"/>
                <a:gd name="connsiteY298" fmla="*/ 649846 h 935036"/>
                <a:gd name="connsiteX299" fmla="*/ 254294 w 570988"/>
                <a:gd name="connsiteY299" fmla="*/ 647971 h 935036"/>
                <a:gd name="connsiteX300" fmla="*/ 281057 w 570988"/>
                <a:gd name="connsiteY300" fmla="*/ 670087 h 935036"/>
                <a:gd name="connsiteX301" fmla="*/ 275388 w 570988"/>
                <a:gd name="connsiteY301" fmla="*/ 683774 h 935036"/>
                <a:gd name="connsiteX302" fmla="*/ 233236 w 570988"/>
                <a:gd name="connsiteY302" fmla="*/ 679384 h 935036"/>
                <a:gd name="connsiteX303" fmla="*/ 226971 w 570988"/>
                <a:gd name="connsiteY303" fmla="*/ 671150 h 935036"/>
                <a:gd name="connsiteX304" fmla="*/ 246801 w 570988"/>
                <a:gd name="connsiteY304" fmla="*/ 588134 h 935036"/>
                <a:gd name="connsiteX305" fmla="*/ 257290 w 570988"/>
                <a:gd name="connsiteY305" fmla="*/ 584534 h 935036"/>
                <a:gd name="connsiteX306" fmla="*/ 259510 w 570988"/>
                <a:gd name="connsiteY306" fmla="*/ 583650 h 935036"/>
                <a:gd name="connsiteX307" fmla="*/ 261076 w 570988"/>
                <a:gd name="connsiteY307" fmla="*/ 582960 h 935036"/>
                <a:gd name="connsiteX308" fmla="*/ 262923 w 570988"/>
                <a:gd name="connsiteY308" fmla="*/ 582034 h 935036"/>
                <a:gd name="connsiteX309" fmla="*/ 263232 w 570988"/>
                <a:gd name="connsiteY309" fmla="*/ 581861 h 935036"/>
                <a:gd name="connsiteX310" fmla="*/ 275518 w 570988"/>
                <a:gd name="connsiteY310" fmla="*/ 584052 h 935036"/>
                <a:gd name="connsiteX311" fmla="*/ 291266 w 570988"/>
                <a:gd name="connsiteY311" fmla="*/ 613324 h 935036"/>
                <a:gd name="connsiteX312" fmla="*/ 279735 w 570988"/>
                <a:gd name="connsiteY312" fmla="*/ 624857 h 935036"/>
                <a:gd name="connsiteX313" fmla="*/ 269130 w 570988"/>
                <a:gd name="connsiteY313" fmla="*/ 621595 h 935036"/>
                <a:gd name="connsiteX314" fmla="*/ 244501 w 570988"/>
                <a:gd name="connsiteY314" fmla="*/ 603201 h 935036"/>
                <a:gd name="connsiteX315" fmla="*/ 243503 w 570988"/>
                <a:gd name="connsiteY315" fmla="*/ 600140 h 935036"/>
                <a:gd name="connsiteX316" fmla="*/ 246808 w 570988"/>
                <a:gd name="connsiteY316" fmla="*/ 588126 h 935036"/>
                <a:gd name="connsiteX317" fmla="*/ 237798 w 570988"/>
                <a:gd name="connsiteY317" fmla="*/ 589801 h 935036"/>
                <a:gd name="connsiteX318" fmla="*/ 231116 w 570988"/>
                <a:gd name="connsiteY318" fmla="*/ 590663 h 935036"/>
                <a:gd name="connsiteX319" fmla="*/ 227797 w 570988"/>
                <a:gd name="connsiteY319" fmla="*/ 588026 h 935036"/>
                <a:gd name="connsiteX320" fmla="*/ 225261 w 570988"/>
                <a:gd name="connsiteY320" fmla="*/ 583334 h 935036"/>
                <a:gd name="connsiteX321" fmla="*/ 224183 w 570988"/>
                <a:gd name="connsiteY321" fmla="*/ 582041 h 935036"/>
                <a:gd name="connsiteX322" fmla="*/ 224183 w 570988"/>
                <a:gd name="connsiteY322" fmla="*/ 575747 h 935036"/>
                <a:gd name="connsiteX323" fmla="*/ 229751 w 570988"/>
                <a:gd name="connsiteY323" fmla="*/ 572542 h 935036"/>
                <a:gd name="connsiteX324" fmla="*/ 234450 w 570988"/>
                <a:gd name="connsiteY324" fmla="*/ 574547 h 935036"/>
                <a:gd name="connsiteX325" fmla="*/ 236483 w 570988"/>
                <a:gd name="connsiteY325" fmla="*/ 577514 h 935036"/>
                <a:gd name="connsiteX326" fmla="*/ 237216 w 570988"/>
                <a:gd name="connsiteY326" fmla="*/ 578915 h 935036"/>
                <a:gd name="connsiteX327" fmla="*/ 238481 w 570988"/>
                <a:gd name="connsiteY327" fmla="*/ 581602 h 935036"/>
                <a:gd name="connsiteX328" fmla="*/ 239106 w 570988"/>
                <a:gd name="connsiteY328" fmla="*/ 584225 h 935036"/>
                <a:gd name="connsiteX329" fmla="*/ 238998 w 570988"/>
                <a:gd name="connsiteY329" fmla="*/ 583973 h 935036"/>
                <a:gd name="connsiteX330" fmla="*/ 237784 w 570988"/>
                <a:gd name="connsiteY330" fmla="*/ 589801 h 935036"/>
                <a:gd name="connsiteX331" fmla="*/ 238976 w 570988"/>
                <a:gd name="connsiteY331" fmla="*/ 552647 h 935036"/>
                <a:gd name="connsiteX332" fmla="*/ 227481 w 570988"/>
                <a:gd name="connsiteY332" fmla="*/ 564682 h 935036"/>
                <a:gd name="connsiteX333" fmla="*/ 212680 w 570988"/>
                <a:gd name="connsiteY333" fmla="*/ 558660 h 935036"/>
                <a:gd name="connsiteX334" fmla="*/ 207824 w 570988"/>
                <a:gd name="connsiteY334" fmla="*/ 542609 h 935036"/>
                <a:gd name="connsiteX335" fmla="*/ 204145 w 570988"/>
                <a:gd name="connsiteY335" fmla="*/ 523985 h 935036"/>
                <a:gd name="connsiteX336" fmla="*/ 205913 w 570988"/>
                <a:gd name="connsiteY336" fmla="*/ 520608 h 935036"/>
                <a:gd name="connsiteX337" fmla="*/ 204986 w 570988"/>
                <a:gd name="connsiteY337" fmla="*/ 518481 h 935036"/>
                <a:gd name="connsiteX338" fmla="*/ 205036 w 570988"/>
                <a:gd name="connsiteY338" fmla="*/ 518481 h 935036"/>
                <a:gd name="connsiteX339" fmla="*/ 206566 w 570988"/>
                <a:gd name="connsiteY339" fmla="*/ 512518 h 935036"/>
                <a:gd name="connsiteX340" fmla="*/ 228178 w 570988"/>
                <a:gd name="connsiteY340" fmla="*/ 516204 h 935036"/>
                <a:gd name="connsiteX341" fmla="*/ 245328 w 570988"/>
                <a:gd name="connsiteY341" fmla="*/ 528440 h 935036"/>
                <a:gd name="connsiteX342" fmla="*/ 246836 w 570988"/>
                <a:gd name="connsiteY342" fmla="*/ 540116 h 935036"/>
                <a:gd name="connsiteX343" fmla="*/ 238991 w 570988"/>
                <a:gd name="connsiteY343" fmla="*/ 552625 h 935036"/>
                <a:gd name="connsiteX344" fmla="*/ 241491 w 570988"/>
                <a:gd name="connsiteY344" fmla="*/ 566665 h 935036"/>
                <a:gd name="connsiteX345" fmla="*/ 243417 w 570988"/>
                <a:gd name="connsiteY345" fmla="*/ 564480 h 935036"/>
                <a:gd name="connsiteX346" fmla="*/ 244228 w 570988"/>
                <a:gd name="connsiteY346" fmla="*/ 563654 h 935036"/>
                <a:gd name="connsiteX347" fmla="*/ 244940 w 570988"/>
                <a:gd name="connsiteY347" fmla="*/ 562698 h 935036"/>
                <a:gd name="connsiteX348" fmla="*/ 246053 w 570988"/>
                <a:gd name="connsiteY348" fmla="*/ 560873 h 935036"/>
                <a:gd name="connsiteX349" fmla="*/ 247117 w 570988"/>
                <a:gd name="connsiteY349" fmla="*/ 558869 h 935036"/>
                <a:gd name="connsiteX350" fmla="*/ 247735 w 570988"/>
                <a:gd name="connsiteY350" fmla="*/ 557518 h 935036"/>
                <a:gd name="connsiteX351" fmla="*/ 250960 w 570988"/>
                <a:gd name="connsiteY351" fmla="*/ 551835 h 935036"/>
                <a:gd name="connsiteX352" fmla="*/ 264166 w 570988"/>
                <a:gd name="connsiteY352" fmla="*/ 557302 h 935036"/>
                <a:gd name="connsiteX353" fmla="*/ 257204 w 570988"/>
                <a:gd name="connsiteY353" fmla="*/ 570394 h 935036"/>
                <a:gd name="connsiteX354" fmla="*/ 247124 w 570988"/>
                <a:gd name="connsiteY354" fmla="*/ 576494 h 935036"/>
                <a:gd name="connsiteX355" fmla="*/ 241484 w 570988"/>
                <a:gd name="connsiteY355" fmla="*/ 566672 h 935036"/>
                <a:gd name="connsiteX356" fmla="*/ 246772 w 570988"/>
                <a:gd name="connsiteY356" fmla="*/ 373278 h 935036"/>
                <a:gd name="connsiteX357" fmla="*/ 261213 w 570988"/>
                <a:gd name="connsiteY357" fmla="*/ 345989 h 935036"/>
                <a:gd name="connsiteX358" fmla="*/ 267629 w 570988"/>
                <a:gd name="connsiteY358" fmla="*/ 343381 h 935036"/>
                <a:gd name="connsiteX359" fmla="*/ 297517 w 570988"/>
                <a:gd name="connsiteY359" fmla="*/ 361408 h 935036"/>
                <a:gd name="connsiteX360" fmla="*/ 296418 w 570988"/>
                <a:gd name="connsiteY360" fmla="*/ 369951 h 935036"/>
                <a:gd name="connsiteX361" fmla="*/ 276365 w 570988"/>
                <a:gd name="connsiteY361" fmla="*/ 385888 h 935036"/>
                <a:gd name="connsiteX362" fmla="*/ 275597 w 570988"/>
                <a:gd name="connsiteY362" fmla="*/ 386793 h 935036"/>
                <a:gd name="connsiteX363" fmla="*/ 262528 w 570988"/>
                <a:gd name="connsiteY363" fmla="*/ 386714 h 935036"/>
                <a:gd name="connsiteX364" fmla="*/ 257304 w 570988"/>
                <a:gd name="connsiteY364" fmla="*/ 385478 h 935036"/>
                <a:gd name="connsiteX365" fmla="*/ 256450 w 570988"/>
                <a:gd name="connsiteY365" fmla="*/ 385328 h 935036"/>
                <a:gd name="connsiteX366" fmla="*/ 255034 w 570988"/>
                <a:gd name="connsiteY366" fmla="*/ 385292 h 935036"/>
                <a:gd name="connsiteX367" fmla="*/ 249595 w 570988"/>
                <a:gd name="connsiteY367" fmla="*/ 377467 h 935036"/>
                <a:gd name="connsiteX368" fmla="*/ 246772 w 570988"/>
                <a:gd name="connsiteY368" fmla="*/ 373278 h 935036"/>
                <a:gd name="connsiteX369" fmla="*/ 122161 w 570988"/>
                <a:gd name="connsiteY369" fmla="*/ 219050 h 935036"/>
                <a:gd name="connsiteX370" fmla="*/ 124101 w 570988"/>
                <a:gd name="connsiteY370" fmla="*/ 218799 h 935036"/>
                <a:gd name="connsiteX371" fmla="*/ 124905 w 570988"/>
                <a:gd name="connsiteY371" fmla="*/ 218684 h 935036"/>
                <a:gd name="connsiteX372" fmla="*/ 129899 w 570988"/>
                <a:gd name="connsiteY372" fmla="*/ 217872 h 935036"/>
                <a:gd name="connsiteX373" fmla="*/ 144742 w 570988"/>
                <a:gd name="connsiteY373" fmla="*/ 214941 h 935036"/>
                <a:gd name="connsiteX374" fmla="*/ 159227 w 570988"/>
                <a:gd name="connsiteY374" fmla="*/ 203940 h 935036"/>
                <a:gd name="connsiteX375" fmla="*/ 185760 w 570988"/>
                <a:gd name="connsiteY375" fmla="*/ 219007 h 935036"/>
                <a:gd name="connsiteX376" fmla="*/ 185781 w 570988"/>
                <a:gd name="connsiteY376" fmla="*/ 230151 h 935036"/>
                <a:gd name="connsiteX377" fmla="*/ 185961 w 570988"/>
                <a:gd name="connsiteY377" fmla="*/ 230424 h 935036"/>
                <a:gd name="connsiteX378" fmla="*/ 181930 w 570988"/>
                <a:gd name="connsiteY378" fmla="*/ 245808 h 935036"/>
                <a:gd name="connsiteX379" fmla="*/ 165283 w 570988"/>
                <a:gd name="connsiteY379" fmla="*/ 255163 h 935036"/>
                <a:gd name="connsiteX380" fmla="*/ 143801 w 570988"/>
                <a:gd name="connsiteY380" fmla="*/ 255723 h 935036"/>
                <a:gd name="connsiteX381" fmla="*/ 120372 w 570988"/>
                <a:gd name="connsiteY381" fmla="*/ 243200 h 935036"/>
                <a:gd name="connsiteX382" fmla="*/ 108647 w 570988"/>
                <a:gd name="connsiteY382" fmla="*/ 238472 h 935036"/>
                <a:gd name="connsiteX383" fmla="*/ 108647 w 570988"/>
                <a:gd name="connsiteY383" fmla="*/ 223742 h 935036"/>
                <a:gd name="connsiteX384" fmla="*/ 117893 w 570988"/>
                <a:gd name="connsiteY384" fmla="*/ 219431 h 935036"/>
                <a:gd name="connsiteX385" fmla="*/ 122161 w 570988"/>
                <a:gd name="connsiteY385" fmla="*/ 219050 h 935036"/>
                <a:gd name="connsiteX386" fmla="*/ 123734 w 570988"/>
                <a:gd name="connsiteY386" fmla="*/ 177377 h 935036"/>
                <a:gd name="connsiteX387" fmla="*/ 132550 w 570988"/>
                <a:gd name="connsiteY387" fmla="*/ 177377 h 935036"/>
                <a:gd name="connsiteX388" fmla="*/ 137062 w 570988"/>
                <a:gd name="connsiteY388" fmla="*/ 181559 h 935036"/>
                <a:gd name="connsiteX389" fmla="*/ 137062 w 570988"/>
                <a:gd name="connsiteY389" fmla="*/ 190698 h 935036"/>
                <a:gd name="connsiteX390" fmla="*/ 127923 w 570988"/>
                <a:gd name="connsiteY390" fmla="*/ 190698 h 935036"/>
                <a:gd name="connsiteX391" fmla="*/ 123742 w 570988"/>
                <a:gd name="connsiteY391" fmla="*/ 186186 h 935036"/>
                <a:gd name="connsiteX392" fmla="*/ 123742 w 570988"/>
                <a:gd name="connsiteY392" fmla="*/ 177370 h 935036"/>
                <a:gd name="connsiteX393" fmla="*/ 189783 w 570988"/>
                <a:gd name="connsiteY393" fmla="*/ 177981 h 935036"/>
                <a:gd name="connsiteX394" fmla="*/ 173546 w 570988"/>
                <a:gd name="connsiteY394" fmla="*/ 184656 h 935036"/>
                <a:gd name="connsiteX395" fmla="*/ 171685 w 570988"/>
                <a:gd name="connsiteY395" fmla="*/ 185352 h 935036"/>
                <a:gd name="connsiteX396" fmla="*/ 171060 w 570988"/>
                <a:gd name="connsiteY396" fmla="*/ 185633 h 935036"/>
                <a:gd name="connsiteX397" fmla="*/ 167676 w 570988"/>
                <a:gd name="connsiteY397" fmla="*/ 187264 h 935036"/>
                <a:gd name="connsiteX398" fmla="*/ 165168 w 570988"/>
                <a:gd name="connsiteY398" fmla="*/ 188672 h 935036"/>
                <a:gd name="connsiteX399" fmla="*/ 163408 w 570988"/>
                <a:gd name="connsiteY399" fmla="*/ 190253 h 935036"/>
                <a:gd name="connsiteX400" fmla="*/ 148263 w 570988"/>
                <a:gd name="connsiteY400" fmla="*/ 178563 h 935036"/>
                <a:gd name="connsiteX401" fmla="*/ 163868 w 570988"/>
                <a:gd name="connsiteY401" fmla="*/ 164020 h 935036"/>
                <a:gd name="connsiteX402" fmla="*/ 184588 w 570988"/>
                <a:gd name="connsiteY402" fmla="*/ 158258 h 935036"/>
                <a:gd name="connsiteX403" fmla="*/ 189790 w 570988"/>
                <a:gd name="connsiteY403" fmla="*/ 177973 h 935036"/>
                <a:gd name="connsiteX404" fmla="*/ 193756 w 570988"/>
                <a:gd name="connsiteY404" fmla="*/ 193601 h 935036"/>
                <a:gd name="connsiteX405" fmla="*/ 194252 w 570988"/>
                <a:gd name="connsiteY405" fmla="*/ 194003 h 935036"/>
                <a:gd name="connsiteX406" fmla="*/ 205266 w 570988"/>
                <a:gd name="connsiteY406" fmla="*/ 208575 h 935036"/>
                <a:gd name="connsiteX407" fmla="*/ 208183 w 570988"/>
                <a:gd name="connsiteY407" fmla="*/ 212878 h 935036"/>
                <a:gd name="connsiteX408" fmla="*/ 208197 w 570988"/>
                <a:gd name="connsiteY408" fmla="*/ 212900 h 935036"/>
                <a:gd name="connsiteX409" fmla="*/ 209045 w 570988"/>
                <a:gd name="connsiteY409" fmla="*/ 213741 h 935036"/>
                <a:gd name="connsiteX410" fmla="*/ 210345 w 570988"/>
                <a:gd name="connsiteY410" fmla="*/ 215020 h 935036"/>
                <a:gd name="connsiteX411" fmla="*/ 216036 w 570988"/>
                <a:gd name="connsiteY411" fmla="*/ 221343 h 935036"/>
                <a:gd name="connsiteX412" fmla="*/ 212156 w 570988"/>
                <a:gd name="connsiteY412" fmla="*/ 236137 h 935036"/>
                <a:gd name="connsiteX413" fmla="*/ 199051 w 570988"/>
                <a:gd name="connsiteY413" fmla="*/ 234448 h 935036"/>
                <a:gd name="connsiteX414" fmla="*/ 194503 w 570988"/>
                <a:gd name="connsiteY414" fmla="*/ 224885 h 935036"/>
                <a:gd name="connsiteX415" fmla="*/ 191938 w 570988"/>
                <a:gd name="connsiteY415" fmla="*/ 215796 h 935036"/>
                <a:gd name="connsiteX416" fmla="*/ 185587 w 570988"/>
                <a:gd name="connsiteY416" fmla="*/ 200693 h 935036"/>
                <a:gd name="connsiteX417" fmla="*/ 189704 w 570988"/>
                <a:gd name="connsiteY417" fmla="*/ 192631 h 935036"/>
                <a:gd name="connsiteX418" fmla="*/ 193763 w 570988"/>
                <a:gd name="connsiteY418" fmla="*/ 193601 h 935036"/>
                <a:gd name="connsiteX419" fmla="*/ 160822 w 570988"/>
                <a:gd name="connsiteY419" fmla="*/ 268757 h 935036"/>
                <a:gd name="connsiteX420" fmla="*/ 175371 w 570988"/>
                <a:gd name="connsiteY420" fmla="*/ 261651 h 935036"/>
                <a:gd name="connsiteX421" fmla="*/ 192017 w 570988"/>
                <a:gd name="connsiteY421" fmla="*/ 255522 h 935036"/>
                <a:gd name="connsiteX422" fmla="*/ 200876 w 570988"/>
                <a:gd name="connsiteY422" fmla="*/ 259129 h 935036"/>
                <a:gd name="connsiteX423" fmla="*/ 214879 w 570988"/>
                <a:gd name="connsiteY423" fmla="*/ 284198 h 935036"/>
                <a:gd name="connsiteX424" fmla="*/ 201408 w 570988"/>
                <a:gd name="connsiteY424" fmla="*/ 297677 h 935036"/>
                <a:gd name="connsiteX425" fmla="*/ 197916 w 570988"/>
                <a:gd name="connsiteY425" fmla="*/ 295952 h 935036"/>
                <a:gd name="connsiteX426" fmla="*/ 195358 w 570988"/>
                <a:gd name="connsiteY426" fmla="*/ 294925 h 935036"/>
                <a:gd name="connsiteX427" fmla="*/ 187656 w 570988"/>
                <a:gd name="connsiteY427" fmla="*/ 292173 h 935036"/>
                <a:gd name="connsiteX428" fmla="*/ 173122 w 570988"/>
                <a:gd name="connsiteY428" fmla="*/ 286497 h 935036"/>
                <a:gd name="connsiteX429" fmla="*/ 167072 w 570988"/>
                <a:gd name="connsiteY429" fmla="*/ 275999 h 935036"/>
                <a:gd name="connsiteX430" fmla="*/ 161439 w 570988"/>
                <a:gd name="connsiteY430" fmla="*/ 273513 h 935036"/>
                <a:gd name="connsiteX431" fmla="*/ 160829 w 570988"/>
                <a:gd name="connsiteY431" fmla="*/ 268764 h 935036"/>
                <a:gd name="connsiteX432" fmla="*/ 215181 w 570988"/>
                <a:gd name="connsiteY432" fmla="*/ 270036 h 935036"/>
                <a:gd name="connsiteX433" fmla="*/ 211114 w 570988"/>
                <a:gd name="connsiteY433" fmla="*/ 264324 h 935036"/>
                <a:gd name="connsiteX434" fmla="*/ 209627 w 570988"/>
                <a:gd name="connsiteY434" fmla="*/ 262348 h 935036"/>
                <a:gd name="connsiteX435" fmla="*/ 208937 w 570988"/>
                <a:gd name="connsiteY435" fmla="*/ 261500 h 935036"/>
                <a:gd name="connsiteX436" fmla="*/ 221173 w 570988"/>
                <a:gd name="connsiteY436" fmla="*/ 249264 h 935036"/>
                <a:gd name="connsiteX437" fmla="*/ 230606 w 570988"/>
                <a:gd name="connsiteY437" fmla="*/ 258123 h 935036"/>
                <a:gd name="connsiteX438" fmla="*/ 240708 w 570988"/>
                <a:gd name="connsiteY438" fmla="*/ 270402 h 935036"/>
                <a:gd name="connsiteX439" fmla="*/ 225038 w 570988"/>
                <a:gd name="connsiteY439" fmla="*/ 282452 h 935036"/>
                <a:gd name="connsiteX440" fmla="*/ 215166 w 570988"/>
                <a:gd name="connsiteY440" fmla="*/ 270036 h 935036"/>
                <a:gd name="connsiteX441" fmla="*/ 261637 w 570988"/>
                <a:gd name="connsiteY441" fmla="*/ 206987 h 935036"/>
                <a:gd name="connsiteX442" fmla="*/ 264245 w 570988"/>
                <a:gd name="connsiteY442" fmla="*/ 205873 h 935036"/>
                <a:gd name="connsiteX443" fmla="*/ 272823 w 570988"/>
                <a:gd name="connsiteY443" fmla="*/ 195390 h 935036"/>
                <a:gd name="connsiteX444" fmla="*/ 289772 w 570988"/>
                <a:gd name="connsiteY444" fmla="*/ 190016 h 935036"/>
                <a:gd name="connsiteX445" fmla="*/ 307453 w 570988"/>
                <a:gd name="connsiteY445" fmla="*/ 203423 h 935036"/>
                <a:gd name="connsiteX446" fmla="*/ 305743 w 570988"/>
                <a:gd name="connsiteY446" fmla="*/ 216687 h 935036"/>
                <a:gd name="connsiteX447" fmla="*/ 283399 w 570988"/>
                <a:gd name="connsiteY447" fmla="*/ 229225 h 935036"/>
                <a:gd name="connsiteX448" fmla="*/ 269310 w 570988"/>
                <a:gd name="connsiteY448" fmla="*/ 229038 h 935036"/>
                <a:gd name="connsiteX449" fmla="*/ 259805 w 570988"/>
                <a:gd name="connsiteY449" fmla="*/ 223441 h 935036"/>
                <a:gd name="connsiteX450" fmla="*/ 258907 w 570988"/>
                <a:gd name="connsiteY450" fmla="*/ 223706 h 935036"/>
                <a:gd name="connsiteX451" fmla="*/ 255939 w 570988"/>
                <a:gd name="connsiteY451" fmla="*/ 222923 h 935036"/>
                <a:gd name="connsiteX452" fmla="*/ 255896 w 570988"/>
                <a:gd name="connsiteY452" fmla="*/ 222880 h 935036"/>
                <a:gd name="connsiteX453" fmla="*/ 256802 w 570988"/>
                <a:gd name="connsiteY453" fmla="*/ 215954 h 935036"/>
                <a:gd name="connsiteX454" fmla="*/ 261644 w 570988"/>
                <a:gd name="connsiteY454" fmla="*/ 206987 h 935036"/>
                <a:gd name="connsiteX455" fmla="*/ 341221 w 570988"/>
                <a:gd name="connsiteY455" fmla="*/ 231790 h 935036"/>
                <a:gd name="connsiteX456" fmla="*/ 345137 w 570988"/>
                <a:gd name="connsiteY456" fmla="*/ 238342 h 935036"/>
                <a:gd name="connsiteX457" fmla="*/ 354060 w 570988"/>
                <a:gd name="connsiteY457" fmla="*/ 253036 h 935036"/>
                <a:gd name="connsiteX458" fmla="*/ 351467 w 570988"/>
                <a:gd name="connsiteY458" fmla="*/ 273118 h 935036"/>
                <a:gd name="connsiteX459" fmla="*/ 335344 w 570988"/>
                <a:gd name="connsiteY459" fmla="*/ 277379 h 935036"/>
                <a:gd name="connsiteX460" fmla="*/ 317957 w 570988"/>
                <a:gd name="connsiteY460" fmla="*/ 268426 h 935036"/>
                <a:gd name="connsiteX461" fmla="*/ 307540 w 570988"/>
                <a:gd name="connsiteY461" fmla="*/ 260235 h 935036"/>
                <a:gd name="connsiteX462" fmla="*/ 301993 w 570988"/>
                <a:gd name="connsiteY462" fmla="*/ 253287 h 935036"/>
                <a:gd name="connsiteX463" fmla="*/ 292610 w 570988"/>
                <a:gd name="connsiteY463" fmla="*/ 247985 h 935036"/>
                <a:gd name="connsiteX464" fmla="*/ 296569 w 570988"/>
                <a:gd name="connsiteY464" fmla="*/ 232875 h 935036"/>
                <a:gd name="connsiteX465" fmla="*/ 319323 w 570988"/>
                <a:gd name="connsiteY465" fmla="*/ 217851 h 935036"/>
                <a:gd name="connsiteX466" fmla="*/ 338585 w 570988"/>
                <a:gd name="connsiteY466" fmla="*/ 225689 h 935036"/>
                <a:gd name="connsiteX467" fmla="*/ 339511 w 570988"/>
                <a:gd name="connsiteY467" fmla="*/ 228427 h 935036"/>
                <a:gd name="connsiteX468" fmla="*/ 341214 w 570988"/>
                <a:gd name="connsiteY468" fmla="*/ 231790 h 935036"/>
                <a:gd name="connsiteX469" fmla="*/ 342766 w 570988"/>
                <a:gd name="connsiteY469" fmla="*/ 739092 h 935036"/>
                <a:gd name="connsiteX470" fmla="*/ 338994 w 570988"/>
                <a:gd name="connsiteY470" fmla="*/ 752111 h 935036"/>
                <a:gd name="connsiteX471" fmla="*/ 338901 w 570988"/>
                <a:gd name="connsiteY471" fmla="*/ 751752 h 935036"/>
                <a:gd name="connsiteX472" fmla="*/ 326055 w 570988"/>
                <a:gd name="connsiteY472" fmla="*/ 757378 h 935036"/>
                <a:gd name="connsiteX473" fmla="*/ 317785 w 570988"/>
                <a:gd name="connsiteY473" fmla="*/ 748038 h 935036"/>
                <a:gd name="connsiteX474" fmla="*/ 315364 w 570988"/>
                <a:gd name="connsiteY474" fmla="*/ 745595 h 935036"/>
                <a:gd name="connsiteX475" fmla="*/ 312993 w 570988"/>
                <a:gd name="connsiteY475" fmla="*/ 725139 h 935036"/>
                <a:gd name="connsiteX476" fmla="*/ 313970 w 570988"/>
                <a:gd name="connsiteY476" fmla="*/ 725038 h 935036"/>
                <a:gd name="connsiteX477" fmla="*/ 316032 w 570988"/>
                <a:gd name="connsiteY477" fmla="*/ 725203 h 935036"/>
                <a:gd name="connsiteX478" fmla="*/ 316607 w 570988"/>
                <a:gd name="connsiteY478" fmla="*/ 725412 h 935036"/>
                <a:gd name="connsiteX479" fmla="*/ 316822 w 570988"/>
                <a:gd name="connsiteY479" fmla="*/ 725369 h 935036"/>
                <a:gd name="connsiteX480" fmla="*/ 336767 w 570988"/>
                <a:gd name="connsiteY480" fmla="*/ 728631 h 935036"/>
                <a:gd name="connsiteX481" fmla="*/ 342766 w 570988"/>
                <a:gd name="connsiteY481" fmla="*/ 739092 h 935036"/>
                <a:gd name="connsiteX482" fmla="*/ 340280 w 570988"/>
                <a:gd name="connsiteY482" fmla="*/ 782052 h 935036"/>
                <a:gd name="connsiteX483" fmla="*/ 324847 w 570988"/>
                <a:gd name="connsiteY483" fmla="*/ 797298 h 935036"/>
                <a:gd name="connsiteX484" fmla="*/ 313718 w 570988"/>
                <a:gd name="connsiteY484" fmla="*/ 798735 h 935036"/>
                <a:gd name="connsiteX485" fmla="*/ 309171 w 570988"/>
                <a:gd name="connsiteY485" fmla="*/ 790810 h 935036"/>
                <a:gd name="connsiteX486" fmla="*/ 308481 w 570988"/>
                <a:gd name="connsiteY486" fmla="*/ 786420 h 935036"/>
                <a:gd name="connsiteX487" fmla="*/ 307849 w 570988"/>
                <a:gd name="connsiteY487" fmla="*/ 777532 h 935036"/>
                <a:gd name="connsiteX488" fmla="*/ 338391 w 570988"/>
                <a:gd name="connsiteY488" fmla="*/ 767423 h 935036"/>
                <a:gd name="connsiteX489" fmla="*/ 340273 w 570988"/>
                <a:gd name="connsiteY489" fmla="*/ 782052 h 935036"/>
                <a:gd name="connsiteX490" fmla="*/ 338470 w 570988"/>
                <a:gd name="connsiteY490" fmla="*/ 721690 h 935036"/>
                <a:gd name="connsiteX491" fmla="*/ 308186 w 570988"/>
                <a:gd name="connsiteY491" fmla="*/ 709367 h 935036"/>
                <a:gd name="connsiteX492" fmla="*/ 301620 w 570988"/>
                <a:gd name="connsiteY492" fmla="*/ 697799 h 935036"/>
                <a:gd name="connsiteX493" fmla="*/ 302906 w 570988"/>
                <a:gd name="connsiteY493" fmla="*/ 688035 h 935036"/>
                <a:gd name="connsiteX494" fmla="*/ 304558 w 570988"/>
                <a:gd name="connsiteY494" fmla="*/ 683803 h 935036"/>
                <a:gd name="connsiteX495" fmla="*/ 305025 w 570988"/>
                <a:gd name="connsiteY495" fmla="*/ 682057 h 935036"/>
                <a:gd name="connsiteX496" fmla="*/ 305025 w 570988"/>
                <a:gd name="connsiteY496" fmla="*/ 682057 h 935036"/>
                <a:gd name="connsiteX497" fmla="*/ 305061 w 570988"/>
                <a:gd name="connsiteY497" fmla="*/ 682000 h 935036"/>
                <a:gd name="connsiteX498" fmla="*/ 305061 w 570988"/>
                <a:gd name="connsiteY498" fmla="*/ 682000 h 935036"/>
                <a:gd name="connsiteX499" fmla="*/ 306311 w 570988"/>
                <a:gd name="connsiteY499" fmla="*/ 680052 h 935036"/>
                <a:gd name="connsiteX500" fmla="*/ 308251 w 570988"/>
                <a:gd name="connsiteY500" fmla="*/ 678781 h 935036"/>
                <a:gd name="connsiteX501" fmla="*/ 308675 w 570988"/>
                <a:gd name="connsiteY501" fmla="*/ 678335 h 935036"/>
                <a:gd name="connsiteX502" fmla="*/ 313596 w 570988"/>
                <a:gd name="connsiteY502" fmla="*/ 675828 h 935036"/>
                <a:gd name="connsiteX503" fmla="*/ 314344 w 570988"/>
                <a:gd name="connsiteY503" fmla="*/ 675396 h 935036"/>
                <a:gd name="connsiteX504" fmla="*/ 324172 w 570988"/>
                <a:gd name="connsiteY504" fmla="*/ 669943 h 935036"/>
                <a:gd name="connsiteX505" fmla="*/ 334051 w 570988"/>
                <a:gd name="connsiteY505" fmla="*/ 673959 h 935036"/>
                <a:gd name="connsiteX506" fmla="*/ 350490 w 570988"/>
                <a:gd name="connsiteY506" fmla="*/ 709669 h 935036"/>
                <a:gd name="connsiteX507" fmla="*/ 349117 w 570988"/>
                <a:gd name="connsiteY507" fmla="*/ 720310 h 935036"/>
                <a:gd name="connsiteX508" fmla="*/ 338477 w 570988"/>
                <a:gd name="connsiteY508" fmla="*/ 721683 h 935036"/>
                <a:gd name="connsiteX509" fmla="*/ 288479 w 570988"/>
                <a:gd name="connsiteY509" fmla="*/ 662449 h 935036"/>
                <a:gd name="connsiteX510" fmla="*/ 275949 w 570988"/>
                <a:gd name="connsiteY510" fmla="*/ 649142 h 935036"/>
                <a:gd name="connsiteX511" fmla="*/ 281847 w 570988"/>
                <a:gd name="connsiteY511" fmla="*/ 639723 h 935036"/>
                <a:gd name="connsiteX512" fmla="*/ 288486 w 570988"/>
                <a:gd name="connsiteY512" fmla="*/ 635570 h 935036"/>
                <a:gd name="connsiteX513" fmla="*/ 303430 w 570988"/>
                <a:gd name="connsiteY513" fmla="*/ 625611 h 935036"/>
                <a:gd name="connsiteX514" fmla="*/ 315658 w 570988"/>
                <a:gd name="connsiteY514" fmla="*/ 630583 h 935036"/>
                <a:gd name="connsiteX515" fmla="*/ 318266 w 570988"/>
                <a:gd name="connsiteY515" fmla="*/ 640506 h 935036"/>
                <a:gd name="connsiteX516" fmla="*/ 321528 w 570988"/>
                <a:gd name="connsiteY516" fmla="*/ 650716 h 935036"/>
                <a:gd name="connsiteX517" fmla="*/ 312547 w 570988"/>
                <a:gd name="connsiteY517" fmla="*/ 666537 h 935036"/>
                <a:gd name="connsiteX518" fmla="*/ 310572 w 570988"/>
                <a:gd name="connsiteY518" fmla="*/ 666918 h 935036"/>
                <a:gd name="connsiteX519" fmla="*/ 303028 w 570988"/>
                <a:gd name="connsiteY519" fmla="*/ 671057 h 935036"/>
                <a:gd name="connsiteX520" fmla="*/ 288486 w 570988"/>
                <a:gd name="connsiteY520" fmla="*/ 662449 h 935036"/>
                <a:gd name="connsiteX521" fmla="*/ 296885 w 570988"/>
                <a:gd name="connsiteY521" fmla="*/ 722739 h 935036"/>
                <a:gd name="connsiteX522" fmla="*/ 296885 w 570988"/>
                <a:gd name="connsiteY522" fmla="*/ 720821 h 935036"/>
                <a:gd name="connsiteX523" fmla="*/ 296885 w 570988"/>
                <a:gd name="connsiteY523" fmla="*/ 722739 h 935036"/>
                <a:gd name="connsiteX524" fmla="*/ 289255 w 570988"/>
                <a:gd name="connsiteY524" fmla="*/ 531946 h 935036"/>
                <a:gd name="connsiteX525" fmla="*/ 318820 w 570988"/>
                <a:gd name="connsiteY525" fmla="*/ 526076 h 935036"/>
                <a:gd name="connsiteX526" fmla="*/ 330868 w 570988"/>
                <a:gd name="connsiteY526" fmla="*/ 535259 h 935036"/>
                <a:gd name="connsiteX527" fmla="*/ 326313 w 570988"/>
                <a:gd name="connsiteY527" fmla="*/ 567814 h 935036"/>
                <a:gd name="connsiteX528" fmla="*/ 316750 w 570988"/>
                <a:gd name="connsiteY528" fmla="*/ 575093 h 935036"/>
                <a:gd name="connsiteX529" fmla="*/ 296037 w 570988"/>
                <a:gd name="connsiteY529" fmla="*/ 575172 h 935036"/>
                <a:gd name="connsiteX530" fmla="*/ 286036 w 570988"/>
                <a:gd name="connsiteY530" fmla="*/ 565170 h 935036"/>
                <a:gd name="connsiteX531" fmla="*/ 286000 w 570988"/>
                <a:gd name="connsiteY531" fmla="*/ 546762 h 935036"/>
                <a:gd name="connsiteX532" fmla="*/ 286036 w 570988"/>
                <a:gd name="connsiteY532" fmla="*/ 546209 h 935036"/>
                <a:gd name="connsiteX533" fmla="*/ 289255 w 570988"/>
                <a:gd name="connsiteY533" fmla="*/ 531939 h 935036"/>
                <a:gd name="connsiteX534" fmla="*/ 282487 w 570988"/>
                <a:gd name="connsiteY534" fmla="*/ 500497 h 935036"/>
                <a:gd name="connsiteX535" fmla="*/ 286920 w 570988"/>
                <a:gd name="connsiteY535" fmla="*/ 493686 h 935036"/>
                <a:gd name="connsiteX536" fmla="*/ 291195 w 570988"/>
                <a:gd name="connsiteY536" fmla="*/ 486968 h 935036"/>
                <a:gd name="connsiteX537" fmla="*/ 294471 w 570988"/>
                <a:gd name="connsiteY537" fmla="*/ 483390 h 935036"/>
                <a:gd name="connsiteX538" fmla="*/ 300973 w 570988"/>
                <a:gd name="connsiteY538" fmla="*/ 475759 h 935036"/>
                <a:gd name="connsiteX539" fmla="*/ 308287 w 570988"/>
                <a:gd name="connsiteY539" fmla="*/ 474818 h 935036"/>
                <a:gd name="connsiteX540" fmla="*/ 336731 w 570988"/>
                <a:gd name="connsiteY540" fmla="*/ 497127 h 935036"/>
                <a:gd name="connsiteX541" fmla="*/ 334166 w 570988"/>
                <a:gd name="connsiteY541" fmla="*/ 506921 h 935036"/>
                <a:gd name="connsiteX542" fmla="*/ 315163 w 570988"/>
                <a:gd name="connsiteY542" fmla="*/ 517569 h 935036"/>
                <a:gd name="connsiteX543" fmla="*/ 310766 w 570988"/>
                <a:gd name="connsiteY543" fmla="*/ 519293 h 935036"/>
                <a:gd name="connsiteX544" fmla="*/ 305075 w 570988"/>
                <a:gd name="connsiteY544" fmla="*/ 522290 h 935036"/>
                <a:gd name="connsiteX545" fmla="*/ 293731 w 570988"/>
                <a:gd name="connsiteY545" fmla="*/ 522721 h 935036"/>
                <a:gd name="connsiteX546" fmla="*/ 281416 w 570988"/>
                <a:gd name="connsiteY546" fmla="*/ 506554 h 935036"/>
                <a:gd name="connsiteX547" fmla="*/ 281969 w 570988"/>
                <a:gd name="connsiteY547" fmla="*/ 504729 h 935036"/>
                <a:gd name="connsiteX548" fmla="*/ 282480 w 570988"/>
                <a:gd name="connsiteY548" fmla="*/ 500504 h 935036"/>
                <a:gd name="connsiteX549" fmla="*/ 286833 w 570988"/>
                <a:gd name="connsiteY549" fmla="*/ 262592 h 935036"/>
                <a:gd name="connsiteX550" fmla="*/ 287078 w 570988"/>
                <a:gd name="connsiteY550" fmla="*/ 262592 h 935036"/>
                <a:gd name="connsiteX551" fmla="*/ 287379 w 570988"/>
                <a:gd name="connsiteY551" fmla="*/ 262499 h 935036"/>
                <a:gd name="connsiteX552" fmla="*/ 288917 w 570988"/>
                <a:gd name="connsiteY552" fmla="*/ 261737 h 935036"/>
                <a:gd name="connsiteX553" fmla="*/ 301160 w 570988"/>
                <a:gd name="connsiteY553" fmla="*/ 262527 h 935036"/>
                <a:gd name="connsiteX554" fmla="*/ 304702 w 570988"/>
                <a:gd name="connsiteY554" fmla="*/ 268707 h 935036"/>
                <a:gd name="connsiteX555" fmla="*/ 298085 w 570988"/>
                <a:gd name="connsiteY555" fmla="*/ 280210 h 935036"/>
                <a:gd name="connsiteX556" fmla="*/ 286826 w 570988"/>
                <a:gd name="connsiteY556" fmla="*/ 283213 h 935036"/>
                <a:gd name="connsiteX557" fmla="*/ 277924 w 570988"/>
                <a:gd name="connsiteY557" fmla="*/ 267701 h 935036"/>
                <a:gd name="connsiteX558" fmla="*/ 286848 w 570988"/>
                <a:gd name="connsiteY558" fmla="*/ 262614 h 935036"/>
                <a:gd name="connsiteX559" fmla="*/ 286819 w 570988"/>
                <a:gd name="connsiteY559" fmla="*/ 262592 h 935036"/>
                <a:gd name="connsiteX560" fmla="*/ 291539 w 570988"/>
                <a:gd name="connsiteY560" fmla="*/ 283335 h 935036"/>
                <a:gd name="connsiteX561" fmla="*/ 302007 w 570988"/>
                <a:gd name="connsiteY561" fmla="*/ 291311 h 935036"/>
                <a:gd name="connsiteX562" fmla="*/ 302877 w 570988"/>
                <a:gd name="connsiteY562" fmla="*/ 305760 h 935036"/>
                <a:gd name="connsiteX563" fmla="*/ 303883 w 570988"/>
                <a:gd name="connsiteY563" fmla="*/ 308713 h 935036"/>
                <a:gd name="connsiteX564" fmla="*/ 302640 w 570988"/>
                <a:gd name="connsiteY564" fmla="*/ 320475 h 935036"/>
                <a:gd name="connsiteX565" fmla="*/ 291432 w 570988"/>
                <a:gd name="connsiteY565" fmla="*/ 330117 h 935036"/>
                <a:gd name="connsiteX566" fmla="*/ 289269 w 570988"/>
                <a:gd name="connsiteY566" fmla="*/ 329902 h 935036"/>
                <a:gd name="connsiteX567" fmla="*/ 284132 w 570988"/>
                <a:gd name="connsiteY567" fmla="*/ 329234 h 935036"/>
                <a:gd name="connsiteX568" fmla="*/ 254136 w 570988"/>
                <a:gd name="connsiteY568" fmla="*/ 311515 h 935036"/>
                <a:gd name="connsiteX569" fmla="*/ 250522 w 570988"/>
                <a:gd name="connsiteY569" fmla="*/ 297741 h 935036"/>
                <a:gd name="connsiteX570" fmla="*/ 261888 w 570988"/>
                <a:gd name="connsiteY570" fmla="*/ 293114 h 935036"/>
                <a:gd name="connsiteX571" fmla="*/ 264856 w 570988"/>
                <a:gd name="connsiteY571" fmla="*/ 293790 h 935036"/>
                <a:gd name="connsiteX572" fmla="*/ 266192 w 570988"/>
                <a:gd name="connsiteY572" fmla="*/ 293366 h 935036"/>
                <a:gd name="connsiteX573" fmla="*/ 274555 w 570988"/>
                <a:gd name="connsiteY573" fmla="*/ 290197 h 935036"/>
                <a:gd name="connsiteX574" fmla="*/ 291532 w 570988"/>
                <a:gd name="connsiteY574" fmla="*/ 283343 h 935036"/>
                <a:gd name="connsiteX575" fmla="*/ 294830 w 570988"/>
                <a:gd name="connsiteY575" fmla="*/ 335937 h 935036"/>
                <a:gd name="connsiteX576" fmla="*/ 304342 w 570988"/>
                <a:gd name="connsiteY576" fmla="*/ 338431 h 935036"/>
                <a:gd name="connsiteX577" fmla="*/ 308258 w 570988"/>
                <a:gd name="connsiteY577" fmla="*/ 344473 h 935036"/>
                <a:gd name="connsiteX578" fmla="*/ 312447 w 570988"/>
                <a:gd name="connsiteY578" fmla="*/ 345278 h 935036"/>
                <a:gd name="connsiteX579" fmla="*/ 315651 w 570988"/>
                <a:gd name="connsiteY579" fmla="*/ 350868 h 935036"/>
                <a:gd name="connsiteX580" fmla="*/ 309422 w 570988"/>
                <a:gd name="connsiteY580" fmla="*/ 359375 h 935036"/>
                <a:gd name="connsiteX581" fmla="*/ 300736 w 570988"/>
                <a:gd name="connsiteY581" fmla="*/ 356975 h 935036"/>
                <a:gd name="connsiteX582" fmla="*/ 292337 w 570988"/>
                <a:gd name="connsiteY582" fmla="*/ 345450 h 935036"/>
                <a:gd name="connsiteX583" fmla="*/ 294830 w 570988"/>
                <a:gd name="connsiteY583" fmla="*/ 335937 h 935036"/>
                <a:gd name="connsiteX584" fmla="*/ 392699 w 570988"/>
                <a:gd name="connsiteY584" fmla="*/ 320202 h 935036"/>
                <a:gd name="connsiteX585" fmla="*/ 405625 w 570988"/>
                <a:gd name="connsiteY585" fmla="*/ 311192 h 935036"/>
                <a:gd name="connsiteX586" fmla="*/ 413248 w 570988"/>
                <a:gd name="connsiteY586" fmla="*/ 312176 h 935036"/>
                <a:gd name="connsiteX587" fmla="*/ 435901 w 570988"/>
                <a:gd name="connsiteY587" fmla="*/ 333602 h 935036"/>
                <a:gd name="connsiteX588" fmla="*/ 431475 w 570988"/>
                <a:gd name="connsiteY588" fmla="*/ 344473 h 935036"/>
                <a:gd name="connsiteX589" fmla="*/ 395236 w 570988"/>
                <a:gd name="connsiteY589" fmla="*/ 335578 h 935036"/>
                <a:gd name="connsiteX590" fmla="*/ 391406 w 570988"/>
                <a:gd name="connsiteY590" fmla="*/ 325382 h 935036"/>
                <a:gd name="connsiteX591" fmla="*/ 392699 w 570988"/>
                <a:gd name="connsiteY591" fmla="*/ 320202 h 935036"/>
                <a:gd name="connsiteX592" fmla="*/ 435887 w 570988"/>
                <a:gd name="connsiteY592" fmla="*/ 443778 h 935036"/>
                <a:gd name="connsiteX593" fmla="*/ 435549 w 570988"/>
                <a:gd name="connsiteY593" fmla="*/ 442858 h 935036"/>
                <a:gd name="connsiteX594" fmla="*/ 434378 w 570988"/>
                <a:gd name="connsiteY594" fmla="*/ 440480 h 935036"/>
                <a:gd name="connsiteX595" fmla="*/ 433135 w 570988"/>
                <a:gd name="connsiteY595" fmla="*/ 438073 h 935036"/>
                <a:gd name="connsiteX596" fmla="*/ 424334 w 570988"/>
                <a:gd name="connsiteY596" fmla="*/ 425499 h 935036"/>
                <a:gd name="connsiteX597" fmla="*/ 424484 w 570988"/>
                <a:gd name="connsiteY597" fmla="*/ 419256 h 935036"/>
                <a:gd name="connsiteX598" fmla="*/ 428106 w 570988"/>
                <a:gd name="connsiteY598" fmla="*/ 415088 h 935036"/>
                <a:gd name="connsiteX599" fmla="*/ 439163 w 570988"/>
                <a:gd name="connsiteY599" fmla="*/ 413170 h 935036"/>
                <a:gd name="connsiteX600" fmla="*/ 445622 w 570988"/>
                <a:gd name="connsiteY600" fmla="*/ 411740 h 935036"/>
                <a:gd name="connsiteX601" fmla="*/ 449372 w 570988"/>
                <a:gd name="connsiteY601" fmla="*/ 412214 h 935036"/>
                <a:gd name="connsiteX602" fmla="*/ 461902 w 570988"/>
                <a:gd name="connsiteY602" fmla="*/ 410145 h 935036"/>
                <a:gd name="connsiteX603" fmla="*/ 471767 w 570988"/>
                <a:gd name="connsiteY603" fmla="*/ 420010 h 935036"/>
                <a:gd name="connsiteX604" fmla="*/ 469274 w 570988"/>
                <a:gd name="connsiteY604" fmla="*/ 436356 h 935036"/>
                <a:gd name="connsiteX605" fmla="*/ 462161 w 570988"/>
                <a:gd name="connsiteY605" fmla="*/ 454771 h 935036"/>
                <a:gd name="connsiteX606" fmla="*/ 436397 w 570988"/>
                <a:gd name="connsiteY606" fmla="*/ 447795 h 935036"/>
                <a:gd name="connsiteX607" fmla="*/ 436504 w 570988"/>
                <a:gd name="connsiteY607" fmla="*/ 446178 h 935036"/>
                <a:gd name="connsiteX608" fmla="*/ 435894 w 570988"/>
                <a:gd name="connsiteY608" fmla="*/ 443771 h 935036"/>
                <a:gd name="connsiteX609" fmla="*/ 372511 w 570988"/>
                <a:gd name="connsiteY609" fmla="*/ 648610 h 935036"/>
                <a:gd name="connsiteX610" fmla="*/ 382009 w 570988"/>
                <a:gd name="connsiteY610" fmla="*/ 654006 h 935036"/>
                <a:gd name="connsiteX611" fmla="*/ 378460 w 570988"/>
                <a:gd name="connsiteY611" fmla="*/ 662729 h 935036"/>
                <a:gd name="connsiteX612" fmla="*/ 365520 w 570988"/>
                <a:gd name="connsiteY612" fmla="*/ 665194 h 935036"/>
                <a:gd name="connsiteX613" fmla="*/ 358960 w 570988"/>
                <a:gd name="connsiteY613" fmla="*/ 660200 h 935036"/>
                <a:gd name="connsiteX614" fmla="*/ 360706 w 570988"/>
                <a:gd name="connsiteY614" fmla="*/ 653582 h 935036"/>
                <a:gd name="connsiteX615" fmla="*/ 366037 w 570988"/>
                <a:gd name="connsiteY615" fmla="*/ 650349 h 935036"/>
                <a:gd name="connsiteX616" fmla="*/ 371426 w 570988"/>
                <a:gd name="connsiteY616" fmla="*/ 648934 h 935036"/>
                <a:gd name="connsiteX617" fmla="*/ 372503 w 570988"/>
                <a:gd name="connsiteY617" fmla="*/ 648625 h 935036"/>
                <a:gd name="connsiteX618" fmla="*/ 381175 w 570988"/>
                <a:gd name="connsiteY618" fmla="*/ 642884 h 935036"/>
                <a:gd name="connsiteX619" fmla="*/ 371196 w 570988"/>
                <a:gd name="connsiteY619" fmla="*/ 644235 h 935036"/>
                <a:gd name="connsiteX620" fmla="*/ 355267 w 570988"/>
                <a:gd name="connsiteY620" fmla="*/ 623326 h 935036"/>
                <a:gd name="connsiteX621" fmla="*/ 372561 w 570988"/>
                <a:gd name="connsiteY621" fmla="*/ 611428 h 935036"/>
                <a:gd name="connsiteX622" fmla="*/ 372353 w 570988"/>
                <a:gd name="connsiteY622" fmla="*/ 611399 h 935036"/>
                <a:gd name="connsiteX623" fmla="*/ 372755 w 570988"/>
                <a:gd name="connsiteY623" fmla="*/ 611442 h 935036"/>
                <a:gd name="connsiteX624" fmla="*/ 374192 w 570988"/>
                <a:gd name="connsiteY624" fmla="*/ 611571 h 935036"/>
                <a:gd name="connsiteX625" fmla="*/ 376951 w 570988"/>
                <a:gd name="connsiteY625" fmla="*/ 611679 h 935036"/>
                <a:gd name="connsiteX626" fmla="*/ 392836 w 570988"/>
                <a:gd name="connsiteY626" fmla="*/ 627565 h 935036"/>
                <a:gd name="connsiteX627" fmla="*/ 381175 w 570988"/>
                <a:gd name="connsiteY627" fmla="*/ 642884 h 935036"/>
                <a:gd name="connsiteX628" fmla="*/ 340352 w 570988"/>
                <a:gd name="connsiteY628" fmla="*/ 606470 h 935036"/>
                <a:gd name="connsiteX629" fmla="*/ 337866 w 570988"/>
                <a:gd name="connsiteY629" fmla="*/ 601951 h 935036"/>
                <a:gd name="connsiteX630" fmla="*/ 337816 w 570988"/>
                <a:gd name="connsiteY630" fmla="*/ 601620 h 935036"/>
                <a:gd name="connsiteX631" fmla="*/ 337349 w 570988"/>
                <a:gd name="connsiteY631" fmla="*/ 600276 h 935036"/>
                <a:gd name="connsiteX632" fmla="*/ 336386 w 570988"/>
                <a:gd name="connsiteY632" fmla="*/ 586912 h 935036"/>
                <a:gd name="connsiteX633" fmla="*/ 336559 w 570988"/>
                <a:gd name="connsiteY633" fmla="*/ 581631 h 935036"/>
                <a:gd name="connsiteX634" fmla="*/ 339159 w 570988"/>
                <a:gd name="connsiteY634" fmla="*/ 574698 h 935036"/>
                <a:gd name="connsiteX635" fmla="*/ 343125 w 570988"/>
                <a:gd name="connsiteY635" fmla="*/ 575747 h 935036"/>
                <a:gd name="connsiteX636" fmla="*/ 346682 w 570988"/>
                <a:gd name="connsiteY636" fmla="*/ 585856 h 935036"/>
                <a:gd name="connsiteX637" fmla="*/ 348212 w 570988"/>
                <a:gd name="connsiteY637" fmla="*/ 591590 h 935036"/>
                <a:gd name="connsiteX638" fmla="*/ 353636 w 570988"/>
                <a:gd name="connsiteY638" fmla="*/ 592437 h 935036"/>
                <a:gd name="connsiteX639" fmla="*/ 355785 w 570988"/>
                <a:gd name="connsiteY639" fmla="*/ 603704 h 935036"/>
                <a:gd name="connsiteX640" fmla="*/ 351452 w 570988"/>
                <a:gd name="connsiteY640" fmla="*/ 607878 h 935036"/>
                <a:gd name="connsiteX641" fmla="*/ 340345 w 570988"/>
                <a:gd name="connsiteY641" fmla="*/ 606477 h 935036"/>
                <a:gd name="connsiteX642" fmla="*/ 343370 w 570988"/>
                <a:gd name="connsiteY642" fmla="*/ 655487 h 935036"/>
                <a:gd name="connsiteX643" fmla="*/ 333376 w 570988"/>
                <a:gd name="connsiteY643" fmla="*/ 649810 h 935036"/>
                <a:gd name="connsiteX644" fmla="*/ 327872 w 570988"/>
                <a:gd name="connsiteY644" fmla="*/ 632422 h 935036"/>
                <a:gd name="connsiteX645" fmla="*/ 339749 w 570988"/>
                <a:gd name="connsiteY645" fmla="*/ 627414 h 935036"/>
                <a:gd name="connsiteX646" fmla="*/ 348226 w 570988"/>
                <a:gd name="connsiteY646" fmla="*/ 643552 h 935036"/>
                <a:gd name="connsiteX647" fmla="*/ 343370 w 570988"/>
                <a:gd name="connsiteY647" fmla="*/ 655487 h 935036"/>
                <a:gd name="connsiteX648" fmla="*/ 351244 w 570988"/>
                <a:gd name="connsiteY648" fmla="*/ 528368 h 935036"/>
                <a:gd name="connsiteX649" fmla="*/ 381226 w 570988"/>
                <a:gd name="connsiteY649" fmla="*/ 545167 h 935036"/>
                <a:gd name="connsiteX650" fmla="*/ 387376 w 570988"/>
                <a:gd name="connsiteY650" fmla="*/ 556002 h 935036"/>
                <a:gd name="connsiteX651" fmla="*/ 376354 w 570988"/>
                <a:gd name="connsiteY651" fmla="*/ 586524 h 935036"/>
                <a:gd name="connsiteX652" fmla="*/ 358400 w 570988"/>
                <a:gd name="connsiteY652" fmla="*/ 586524 h 935036"/>
                <a:gd name="connsiteX653" fmla="*/ 346739 w 570988"/>
                <a:gd name="connsiteY653" fmla="*/ 564480 h 935036"/>
                <a:gd name="connsiteX654" fmla="*/ 343075 w 570988"/>
                <a:gd name="connsiteY654" fmla="*/ 556699 h 935036"/>
                <a:gd name="connsiteX655" fmla="*/ 342040 w 570988"/>
                <a:gd name="connsiteY655" fmla="*/ 554939 h 935036"/>
                <a:gd name="connsiteX656" fmla="*/ 339950 w 570988"/>
                <a:gd name="connsiteY656" fmla="*/ 539857 h 935036"/>
                <a:gd name="connsiteX657" fmla="*/ 340675 w 570988"/>
                <a:gd name="connsiteY657" fmla="*/ 535280 h 935036"/>
                <a:gd name="connsiteX658" fmla="*/ 351237 w 570988"/>
                <a:gd name="connsiteY658" fmla="*/ 528368 h 935036"/>
                <a:gd name="connsiteX659" fmla="*/ 386399 w 570988"/>
                <a:gd name="connsiteY659" fmla="*/ 521844 h 935036"/>
                <a:gd name="connsiteX660" fmla="*/ 373883 w 570988"/>
                <a:gd name="connsiteY660" fmla="*/ 528950 h 935036"/>
                <a:gd name="connsiteX661" fmla="*/ 364852 w 570988"/>
                <a:gd name="connsiteY661" fmla="*/ 526601 h 935036"/>
                <a:gd name="connsiteX662" fmla="*/ 359657 w 570988"/>
                <a:gd name="connsiteY662" fmla="*/ 524481 h 935036"/>
                <a:gd name="connsiteX663" fmla="*/ 359003 w 570988"/>
                <a:gd name="connsiteY663" fmla="*/ 524186 h 935036"/>
                <a:gd name="connsiteX664" fmla="*/ 351165 w 570988"/>
                <a:gd name="connsiteY664" fmla="*/ 515787 h 935036"/>
                <a:gd name="connsiteX665" fmla="*/ 348004 w 570988"/>
                <a:gd name="connsiteY665" fmla="*/ 507553 h 935036"/>
                <a:gd name="connsiteX666" fmla="*/ 354764 w 570988"/>
                <a:gd name="connsiteY666" fmla="*/ 497903 h 935036"/>
                <a:gd name="connsiteX667" fmla="*/ 381096 w 570988"/>
                <a:gd name="connsiteY667" fmla="*/ 485171 h 935036"/>
                <a:gd name="connsiteX668" fmla="*/ 392455 w 570988"/>
                <a:gd name="connsiteY668" fmla="*/ 493829 h 935036"/>
                <a:gd name="connsiteX669" fmla="*/ 390214 w 570988"/>
                <a:gd name="connsiteY669" fmla="*/ 508552 h 935036"/>
                <a:gd name="connsiteX670" fmla="*/ 386384 w 570988"/>
                <a:gd name="connsiteY670" fmla="*/ 521851 h 935036"/>
                <a:gd name="connsiteX671" fmla="*/ 366411 w 570988"/>
                <a:gd name="connsiteY671" fmla="*/ 440890 h 935036"/>
                <a:gd name="connsiteX672" fmla="*/ 365613 w 570988"/>
                <a:gd name="connsiteY672" fmla="*/ 439647 h 935036"/>
                <a:gd name="connsiteX673" fmla="*/ 364040 w 570988"/>
                <a:gd name="connsiteY673" fmla="*/ 437886 h 935036"/>
                <a:gd name="connsiteX674" fmla="*/ 360562 w 570988"/>
                <a:gd name="connsiteY674" fmla="*/ 434107 h 935036"/>
                <a:gd name="connsiteX675" fmla="*/ 353622 w 570988"/>
                <a:gd name="connsiteY675" fmla="*/ 422704 h 935036"/>
                <a:gd name="connsiteX676" fmla="*/ 353220 w 570988"/>
                <a:gd name="connsiteY676" fmla="*/ 419600 h 935036"/>
                <a:gd name="connsiteX677" fmla="*/ 351991 w 570988"/>
                <a:gd name="connsiteY677" fmla="*/ 418480 h 935036"/>
                <a:gd name="connsiteX678" fmla="*/ 352386 w 570988"/>
                <a:gd name="connsiteY678" fmla="*/ 418896 h 935036"/>
                <a:gd name="connsiteX679" fmla="*/ 351991 w 570988"/>
                <a:gd name="connsiteY679" fmla="*/ 418480 h 935036"/>
                <a:gd name="connsiteX680" fmla="*/ 351416 w 570988"/>
                <a:gd name="connsiteY680" fmla="*/ 411345 h 935036"/>
                <a:gd name="connsiteX681" fmla="*/ 362280 w 570988"/>
                <a:gd name="connsiteY681" fmla="*/ 400883 h 935036"/>
                <a:gd name="connsiteX682" fmla="*/ 373466 w 570988"/>
                <a:gd name="connsiteY682" fmla="*/ 391737 h 935036"/>
                <a:gd name="connsiteX683" fmla="*/ 382763 w 570988"/>
                <a:gd name="connsiteY683" fmla="*/ 390537 h 935036"/>
                <a:gd name="connsiteX684" fmla="*/ 395444 w 570988"/>
                <a:gd name="connsiteY684" fmla="*/ 398095 h 935036"/>
                <a:gd name="connsiteX685" fmla="*/ 406918 w 570988"/>
                <a:gd name="connsiteY685" fmla="*/ 408995 h 935036"/>
                <a:gd name="connsiteX686" fmla="*/ 406918 w 570988"/>
                <a:gd name="connsiteY686" fmla="*/ 417545 h 935036"/>
                <a:gd name="connsiteX687" fmla="*/ 380737 w 570988"/>
                <a:gd name="connsiteY687" fmla="*/ 442729 h 935036"/>
                <a:gd name="connsiteX688" fmla="*/ 366418 w 570988"/>
                <a:gd name="connsiteY688" fmla="*/ 440883 h 935036"/>
                <a:gd name="connsiteX689" fmla="*/ 368753 w 570988"/>
                <a:gd name="connsiteY689" fmla="*/ 387030 h 935036"/>
                <a:gd name="connsiteX690" fmla="*/ 352006 w 570988"/>
                <a:gd name="connsiteY690" fmla="*/ 399461 h 935036"/>
                <a:gd name="connsiteX691" fmla="*/ 352286 w 570988"/>
                <a:gd name="connsiteY691" fmla="*/ 400215 h 935036"/>
                <a:gd name="connsiteX692" fmla="*/ 343794 w 570988"/>
                <a:gd name="connsiteY692" fmla="*/ 406739 h 935036"/>
                <a:gd name="connsiteX693" fmla="*/ 337421 w 570988"/>
                <a:gd name="connsiteY693" fmla="*/ 401163 h 935036"/>
                <a:gd name="connsiteX694" fmla="*/ 331220 w 570988"/>
                <a:gd name="connsiteY694" fmla="*/ 392484 h 935036"/>
                <a:gd name="connsiteX695" fmla="*/ 321133 w 570988"/>
                <a:gd name="connsiteY695" fmla="*/ 376648 h 935036"/>
                <a:gd name="connsiteX696" fmla="*/ 320853 w 570988"/>
                <a:gd name="connsiteY696" fmla="*/ 376059 h 935036"/>
                <a:gd name="connsiteX697" fmla="*/ 319919 w 570988"/>
                <a:gd name="connsiteY697" fmla="*/ 374018 h 935036"/>
                <a:gd name="connsiteX698" fmla="*/ 321887 w 570988"/>
                <a:gd name="connsiteY698" fmla="*/ 368055 h 935036"/>
                <a:gd name="connsiteX699" fmla="*/ 335014 w 570988"/>
                <a:gd name="connsiteY699" fmla="*/ 346392 h 935036"/>
                <a:gd name="connsiteX700" fmla="*/ 343132 w 570988"/>
                <a:gd name="connsiteY700" fmla="*/ 345343 h 935036"/>
                <a:gd name="connsiteX701" fmla="*/ 370061 w 570988"/>
                <a:gd name="connsiteY701" fmla="*/ 376777 h 935036"/>
                <a:gd name="connsiteX702" fmla="*/ 368739 w 570988"/>
                <a:gd name="connsiteY702" fmla="*/ 387016 h 935036"/>
                <a:gd name="connsiteX703" fmla="*/ 348047 w 570988"/>
                <a:gd name="connsiteY703" fmla="*/ 426850 h 935036"/>
                <a:gd name="connsiteX704" fmla="*/ 352940 w 570988"/>
                <a:gd name="connsiteY704" fmla="*/ 437312 h 935036"/>
                <a:gd name="connsiteX705" fmla="*/ 355957 w 570988"/>
                <a:gd name="connsiteY705" fmla="*/ 442082 h 935036"/>
                <a:gd name="connsiteX706" fmla="*/ 346588 w 570988"/>
                <a:gd name="connsiteY706" fmla="*/ 458112 h 935036"/>
                <a:gd name="connsiteX707" fmla="*/ 332104 w 570988"/>
                <a:gd name="connsiteY707" fmla="*/ 444468 h 935036"/>
                <a:gd name="connsiteX708" fmla="*/ 330660 w 570988"/>
                <a:gd name="connsiteY708" fmla="*/ 434984 h 935036"/>
                <a:gd name="connsiteX709" fmla="*/ 348047 w 570988"/>
                <a:gd name="connsiteY709" fmla="*/ 426850 h 935036"/>
                <a:gd name="connsiteX710" fmla="*/ 331069 w 570988"/>
                <a:gd name="connsiteY710" fmla="*/ 461892 h 935036"/>
                <a:gd name="connsiteX711" fmla="*/ 339404 w 570988"/>
                <a:gd name="connsiteY711" fmla="*/ 465887 h 935036"/>
                <a:gd name="connsiteX712" fmla="*/ 344519 w 570988"/>
                <a:gd name="connsiteY712" fmla="*/ 468215 h 935036"/>
                <a:gd name="connsiteX713" fmla="*/ 346732 w 570988"/>
                <a:gd name="connsiteY713" fmla="*/ 469192 h 935036"/>
                <a:gd name="connsiteX714" fmla="*/ 346452 w 570988"/>
                <a:gd name="connsiteY714" fmla="*/ 469084 h 935036"/>
                <a:gd name="connsiteX715" fmla="*/ 352674 w 570988"/>
                <a:gd name="connsiteY715" fmla="*/ 480221 h 935036"/>
                <a:gd name="connsiteX716" fmla="*/ 350332 w 570988"/>
                <a:gd name="connsiteY716" fmla="*/ 484237 h 935036"/>
                <a:gd name="connsiteX717" fmla="*/ 339303 w 570988"/>
                <a:gd name="connsiteY717" fmla="*/ 485660 h 935036"/>
                <a:gd name="connsiteX718" fmla="*/ 323554 w 570988"/>
                <a:gd name="connsiteY718" fmla="*/ 474731 h 935036"/>
                <a:gd name="connsiteX719" fmla="*/ 320142 w 570988"/>
                <a:gd name="connsiteY719" fmla="*/ 466339 h 935036"/>
                <a:gd name="connsiteX720" fmla="*/ 320163 w 570988"/>
                <a:gd name="connsiteY720" fmla="*/ 466282 h 935036"/>
                <a:gd name="connsiteX721" fmla="*/ 322053 w 570988"/>
                <a:gd name="connsiteY721" fmla="*/ 463056 h 935036"/>
                <a:gd name="connsiteX722" fmla="*/ 331062 w 570988"/>
                <a:gd name="connsiteY722" fmla="*/ 461892 h 935036"/>
                <a:gd name="connsiteX723" fmla="*/ 399956 w 570988"/>
                <a:gd name="connsiteY723" fmla="*/ 532995 h 935036"/>
                <a:gd name="connsiteX724" fmla="*/ 400861 w 570988"/>
                <a:gd name="connsiteY724" fmla="*/ 533412 h 935036"/>
                <a:gd name="connsiteX725" fmla="*/ 401587 w 570988"/>
                <a:gd name="connsiteY725" fmla="*/ 533628 h 935036"/>
                <a:gd name="connsiteX726" fmla="*/ 403635 w 570988"/>
                <a:gd name="connsiteY726" fmla="*/ 534131 h 935036"/>
                <a:gd name="connsiteX727" fmla="*/ 409742 w 570988"/>
                <a:gd name="connsiteY727" fmla="*/ 540619 h 935036"/>
                <a:gd name="connsiteX728" fmla="*/ 402665 w 570988"/>
                <a:gd name="connsiteY728" fmla="*/ 547696 h 935036"/>
                <a:gd name="connsiteX729" fmla="*/ 398921 w 570988"/>
                <a:gd name="connsiteY729" fmla="*/ 546410 h 935036"/>
                <a:gd name="connsiteX730" fmla="*/ 396328 w 570988"/>
                <a:gd name="connsiteY730" fmla="*/ 544262 h 935036"/>
                <a:gd name="connsiteX731" fmla="*/ 392735 w 570988"/>
                <a:gd name="connsiteY731" fmla="*/ 540209 h 935036"/>
                <a:gd name="connsiteX732" fmla="*/ 399949 w 570988"/>
                <a:gd name="connsiteY732" fmla="*/ 532995 h 935036"/>
                <a:gd name="connsiteX733" fmla="*/ 399597 w 570988"/>
                <a:gd name="connsiteY733" fmla="*/ 475702 h 935036"/>
                <a:gd name="connsiteX734" fmla="*/ 399597 w 570988"/>
                <a:gd name="connsiteY734" fmla="*/ 484331 h 935036"/>
                <a:gd name="connsiteX735" fmla="*/ 399597 w 570988"/>
                <a:gd name="connsiteY735" fmla="*/ 475702 h 935036"/>
                <a:gd name="connsiteX736" fmla="*/ 406350 w 570988"/>
                <a:gd name="connsiteY736" fmla="*/ 460900 h 935036"/>
                <a:gd name="connsiteX737" fmla="*/ 388834 w 570988"/>
                <a:gd name="connsiteY737" fmla="*/ 466303 h 935036"/>
                <a:gd name="connsiteX738" fmla="*/ 384480 w 570988"/>
                <a:gd name="connsiteY738" fmla="*/ 450216 h 935036"/>
                <a:gd name="connsiteX739" fmla="*/ 386736 w 570988"/>
                <a:gd name="connsiteY739" fmla="*/ 448858 h 935036"/>
                <a:gd name="connsiteX740" fmla="*/ 386902 w 570988"/>
                <a:gd name="connsiteY740" fmla="*/ 448736 h 935036"/>
                <a:gd name="connsiteX741" fmla="*/ 387850 w 570988"/>
                <a:gd name="connsiteY741" fmla="*/ 447938 h 935036"/>
                <a:gd name="connsiteX742" fmla="*/ 395545 w 570988"/>
                <a:gd name="connsiteY742" fmla="*/ 442406 h 935036"/>
                <a:gd name="connsiteX743" fmla="*/ 395818 w 570988"/>
                <a:gd name="connsiteY743" fmla="*/ 442205 h 935036"/>
                <a:gd name="connsiteX744" fmla="*/ 396895 w 570988"/>
                <a:gd name="connsiteY744" fmla="*/ 441328 h 935036"/>
                <a:gd name="connsiteX745" fmla="*/ 399432 w 570988"/>
                <a:gd name="connsiteY745" fmla="*/ 439144 h 935036"/>
                <a:gd name="connsiteX746" fmla="*/ 410079 w 570988"/>
                <a:gd name="connsiteY746" fmla="*/ 435329 h 935036"/>
                <a:gd name="connsiteX747" fmla="*/ 419426 w 570988"/>
                <a:gd name="connsiteY747" fmla="*/ 444676 h 935036"/>
                <a:gd name="connsiteX748" fmla="*/ 406350 w 570988"/>
                <a:gd name="connsiteY748" fmla="*/ 460900 h 935036"/>
                <a:gd name="connsiteX749" fmla="*/ 414368 w 570988"/>
                <a:gd name="connsiteY749" fmla="*/ 405913 h 935036"/>
                <a:gd name="connsiteX750" fmla="*/ 411380 w 570988"/>
                <a:gd name="connsiteY750" fmla="*/ 403319 h 935036"/>
                <a:gd name="connsiteX751" fmla="*/ 410266 w 570988"/>
                <a:gd name="connsiteY751" fmla="*/ 402550 h 935036"/>
                <a:gd name="connsiteX752" fmla="*/ 408032 w 570988"/>
                <a:gd name="connsiteY752" fmla="*/ 394021 h 935036"/>
                <a:gd name="connsiteX753" fmla="*/ 415073 w 570988"/>
                <a:gd name="connsiteY753" fmla="*/ 391155 h 935036"/>
                <a:gd name="connsiteX754" fmla="*/ 421488 w 570988"/>
                <a:gd name="connsiteY754" fmla="*/ 394223 h 935036"/>
                <a:gd name="connsiteX755" fmla="*/ 425993 w 570988"/>
                <a:gd name="connsiteY755" fmla="*/ 399152 h 935036"/>
                <a:gd name="connsiteX756" fmla="*/ 425311 w 570988"/>
                <a:gd name="connsiteY756" fmla="*/ 404548 h 935036"/>
                <a:gd name="connsiteX757" fmla="*/ 425289 w 570988"/>
                <a:gd name="connsiteY757" fmla="*/ 404584 h 935036"/>
                <a:gd name="connsiteX758" fmla="*/ 425921 w 570988"/>
                <a:gd name="connsiteY758" fmla="*/ 403089 h 935036"/>
                <a:gd name="connsiteX759" fmla="*/ 425893 w 570988"/>
                <a:gd name="connsiteY759" fmla="*/ 402881 h 935036"/>
                <a:gd name="connsiteX760" fmla="*/ 424283 w 570988"/>
                <a:gd name="connsiteY760" fmla="*/ 405884 h 935036"/>
                <a:gd name="connsiteX761" fmla="*/ 414383 w 570988"/>
                <a:gd name="connsiteY761" fmla="*/ 405906 h 935036"/>
                <a:gd name="connsiteX762" fmla="*/ 451556 w 570988"/>
                <a:gd name="connsiteY762" fmla="*/ 403103 h 935036"/>
                <a:gd name="connsiteX763" fmla="*/ 442453 w 570988"/>
                <a:gd name="connsiteY763" fmla="*/ 405977 h 935036"/>
                <a:gd name="connsiteX764" fmla="*/ 436073 w 570988"/>
                <a:gd name="connsiteY764" fmla="*/ 397298 h 935036"/>
                <a:gd name="connsiteX765" fmla="*/ 436490 w 570988"/>
                <a:gd name="connsiteY765" fmla="*/ 394129 h 935036"/>
                <a:gd name="connsiteX766" fmla="*/ 440801 w 570988"/>
                <a:gd name="connsiteY766" fmla="*/ 388776 h 935036"/>
                <a:gd name="connsiteX767" fmla="*/ 442367 w 570988"/>
                <a:gd name="connsiteY767" fmla="*/ 388044 h 935036"/>
                <a:gd name="connsiteX768" fmla="*/ 449976 w 570988"/>
                <a:gd name="connsiteY768" fmla="*/ 389028 h 935036"/>
                <a:gd name="connsiteX769" fmla="*/ 452052 w 570988"/>
                <a:gd name="connsiteY769" fmla="*/ 391729 h 935036"/>
                <a:gd name="connsiteX770" fmla="*/ 452210 w 570988"/>
                <a:gd name="connsiteY770" fmla="*/ 391988 h 935036"/>
                <a:gd name="connsiteX771" fmla="*/ 454013 w 570988"/>
                <a:gd name="connsiteY771" fmla="*/ 397169 h 935036"/>
                <a:gd name="connsiteX772" fmla="*/ 451556 w 570988"/>
                <a:gd name="connsiteY772" fmla="*/ 403103 h 935036"/>
                <a:gd name="connsiteX773" fmla="*/ 445952 w 570988"/>
                <a:gd name="connsiteY773" fmla="*/ 357651 h 935036"/>
                <a:gd name="connsiteX774" fmla="*/ 444127 w 570988"/>
                <a:gd name="connsiteY774" fmla="*/ 356242 h 935036"/>
                <a:gd name="connsiteX775" fmla="*/ 447684 w 570988"/>
                <a:gd name="connsiteY775" fmla="*/ 359289 h 935036"/>
                <a:gd name="connsiteX776" fmla="*/ 447727 w 570988"/>
                <a:gd name="connsiteY776" fmla="*/ 359318 h 935036"/>
                <a:gd name="connsiteX777" fmla="*/ 447698 w 570988"/>
                <a:gd name="connsiteY777" fmla="*/ 359303 h 935036"/>
                <a:gd name="connsiteX778" fmla="*/ 448215 w 570988"/>
                <a:gd name="connsiteY778" fmla="*/ 359734 h 935036"/>
                <a:gd name="connsiteX779" fmla="*/ 452074 w 570988"/>
                <a:gd name="connsiteY779" fmla="*/ 364922 h 935036"/>
                <a:gd name="connsiteX780" fmla="*/ 451132 w 570988"/>
                <a:gd name="connsiteY780" fmla="*/ 372129 h 935036"/>
                <a:gd name="connsiteX781" fmla="*/ 438344 w 570988"/>
                <a:gd name="connsiteY781" fmla="*/ 375484 h 935036"/>
                <a:gd name="connsiteX782" fmla="*/ 430412 w 570988"/>
                <a:gd name="connsiteY782" fmla="*/ 366222 h 935036"/>
                <a:gd name="connsiteX783" fmla="*/ 426568 w 570988"/>
                <a:gd name="connsiteY783" fmla="*/ 358793 h 935036"/>
                <a:gd name="connsiteX784" fmla="*/ 433587 w 570988"/>
                <a:gd name="connsiteY784" fmla="*/ 349575 h 935036"/>
                <a:gd name="connsiteX785" fmla="*/ 438724 w 570988"/>
                <a:gd name="connsiteY785" fmla="*/ 351759 h 935036"/>
                <a:gd name="connsiteX786" fmla="*/ 438739 w 570988"/>
                <a:gd name="connsiteY786" fmla="*/ 351701 h 935036"/>
                <a:gd name="connsiteX787" fmla="*/ 441131 w 570988"/>
                <a:gd name="connsiteY787" fmla="*/ 353749 h 935036"/>
                <a:gd name="connsiteX788" fmla="*/ 445959 w 570988"/>
                <a:gd name="connsiteY788" fmla="*/ 357651 h 935036"/>
                <a:gd name="connsiteX789" fmla="*/ 441218 w 570988"/>
                <a:gd name="connsiteY789" fmla="*/ 322329 h 935036"/>
                <a:gd name="connsiteX790" fmla="*/ 451269 w 570988"/>
                <a:gd name="connsiteY790" fmla="*/ 316229 h 935036"/>
                <a:gd name="connsiteX791" fmla="*/ 463361 w 570988"/>
                <a:gd name="connsiteY791" fmla="*/ 311530 h 935036"/>
                <a:gd name="connsiteX792" fmla="*/ 472234 w 570988"/>
                <a:gd name="connsiteY792" fmla="*/ 316624 h 935036"/>
                <a:gd name="connsiteX793" fmla="*/ 472988 w 570988"/>
                <a:gd name="connsiteY793" fmla="*/ 339171 h 935036"/>
                <a:gd name="connsiteX794" fmla="*/ 462851 w 570988"/>
                <a:gd name="connsiteY794" fmla="*/ 343295 h 935036"/>
                <a:gd name="connsiteX795" fmla="*/ 448589 w 570988"/>
                <a:gd name="connsiteY795" fmla="*/ 332345 h 935036"/>
                <a:gd name="connsiteX796" fmla="*/ 446340 w 570988"/>
                <a:gd name="connsiteY796" fmla="*/ 327768 h 935036"/>
                <a:gd name="connsiteX797" fmla="*/ 444271 w 570988"/>
                <a:gd name="connsiteY797" fmla="*/ 327703 h 935036"/>
                <a:gd name="connsiteX798" fmla="*/ 441218 w 570988"/>
                <a:gd name="connsiteY798" fmla="*/ 322329 h 935036"/>
                <a:gd name="connsiteX799" fmla="*/ 402693 w 570988"/>
                <a:gd name="connsiteY799" fmla="*/ 353828 h 935036"/>
                <a:gd name="connsiteX800" fmla="*/ 411847 w 570988"/>
                <a:gd name="connsiteY800" fmla="*/ 355007 h 935036"/>
                <a:gd name="connsiteX801" fmla="*/ 426352 w 570988"/>
                <a:gd name="connsiteY801" fmla="*/ 371583 h 935036"/>
                <a:gd name="connsiteX802" fmla="*/ 422889 w 570988"/>
                <a:gd name="connsiteY802" fmla="*/ 384803 h 935036"/>
                <a:gd name="connsiteX803" fmla="*/ 418765 w 570988"/>
                <a:gd name="connsiteY803" fmla="*/ 386075 h 935036"/>
                <a:gd name="connsiteX804" fmla="*/ 410992 w 570988"/>
                <a:gd name="connsiteY804" fmla="*/ 387541 h 935036"/>
                <a:gd name="connsiteX805" fmla="*/ 392699 w 570988"/>
                <a:gd name="connsiteY805" fmla="*/ 383883 h 935036"/>
                <a:gd name="connsiteX806" fmla="*/ 385565 w 570988"/>
                <a:gd name="connsiteY806" fmla="*/ 375707 h 935036"/>
                <a:gd name="connsiteX807" fmla="*/ 385845 w 570988"/>
                <a:gd name="connsiteY807" fmla="*/ 371489 h 935036"/>
                <a:gd name="connsiteX808" fmla="*/ 402693 w 570988"/>
                <a:gd name="connsiteY808" fmla="*/ 353821 h 935036"/>
                <a:gd name="connsiteX809" fmla="*/ 382648 w 570988"/>
                <a:gd name="connsiteY809" fmla="*/ 361638 h 935036"/>
                <a:gd name="connsiteX810" fmla="*/ 378323 w 570988"/>
                <a:gd name="connsiteY810" fmla="*/ 362386 h 935036"/>
                <a:gd name="connsiteX811" fmla="*/ 370089 w 570988"/>
                <a:gd name="connsiteY811" fmla="*/ 358348 h 935036"/>
                <a:gd name="connsiteX812" fmla="*/ 360311 w 570988"/>
                <a:gd name="connsiteY812" fmla="*/ 351127 h 935036"/>
                <a:gd name="connsiteX813" fmla="*/ 367826 w 570988"/>
                <a:gd name="connsiteY813" fmla="*/ 338272 h 935036"/>
                <a:gd name="connsiteX814" fmla="*/ 378467 w 570988"/>
                <a:gd name="connsiteY814" fmla="*/ 344013 h 935036"/>
                <a:gd name="connsiteX815" fmla="*/ 385702 w 570988"/>
                <a:gd name="connsiteY815" fmla="*/ 349531 h 935036"/>
                <a:gd name="connsiteX816" fmla="*/ 387024 w 570988"/>
                <a:gd name="connsiteY816" fmla="*/ 353943 h 935036"/>
                <a:gd name="connsiteX817" fmla="*/ 382655 w 570988"/>
                <a:gd name="connsiteY817" fmla="*/ 361631 h 935036"/>
                <a:gd name="connsiteX818" fmla="*/ 382842 w 570988"/>
                <a:gd name="connsiteY818" fmla="*/ 315208 h 935036"/>
                <a:gd name="connsiteX819" fmla="*/ 373344 w 570988"/>
                <a:gd name="connsiteY819" fmla="*/ 320662 h 935036"/>
                <a:gd name="connsiteX820" fmla="*/ 356015 w 570988"/>
                <a:gd name="connsiteY820" fmla="*/ 312737 h 935036"/>
                <a:gd name="connsiteX821" fmla="*/ 342033 w 570988"/>
                <a:gd name="connsiteY821" fmla="*/ 300565 h 935036"/>
                <a:gd name="connsiteX822" fmla="*/ 342033 w 570988"/>
                <a:gd name="connsiteY822" fmla="*/ 286669 h 935036"/>
                <a:gd name="connsiteX823" fmla="*/ 355727 w 570988"/>
                <a:gd name="connsiteY823" fmla="*/ 286511 h 935036"/>
                <a:gd name="connsiteX824" fmla="*/ 356108 w 570988"/>
                <a:gd name="connsiteY824" fmla="*/ 286770 h 935036"/>
                <a:gd name="connsiteX825" fmla="*/ 357380 w 570988"/>
                <a:gd name="connsiteY825" fmla="*/ 287632 h 935036"/>
                <a:gd name="connsiteX826" fmla="*/ 360972 w 570988"/>
                <a:gd name="connsiteY826" fmla="*/ 289838 h 935036"/>
                <a:gd name="connsiteX827" fmla="*/ 368976 w 570988"/>
                <a:gd name="connsiteY827" fmla="*/ 294135 h 935036"/>
                <a:gd name="connsiteX828" fmla="*/ 376211 w 570988"/>
                <a:gd name="connsiteY828" fmla="*/ 297533 h 935036"/>
                <a:gd name="connsiteX829" fmla="*/ 382842 w 570988"/>
                <a:gd name="connsiteY829" fmla="*/ 304100 h 935036"/>
                <a:gd name="connsiteX830" fmla="*/ 382842 w 570988"/>
                <a:gd name="connsiteY830" fmla="*/ 315208 h 935036"/>
                <a:gd name="connsiteX831" fmla="*/ 342507 w 570988"/>
                <a:gd name="connsiteY831" fmla="*/ 310308 h 935036"/>
                <a:gd name="connsiteX832" fmla="*/ 347450 w 570988"/>
                <a:gd name="connsiteY832" fmla="*/ 318628 h 935036"/>
                <a:gd name="connsiteX833" fmla="*/ 347328 w 570988"/>
                <a:gd name="connsiteY833" fmla="*/ 325030 h 935036"/>
                <a:gd name="connsiteX834" fmla="*/ 342529 w 570988"/>
                <a:gd name="connsiteY834" fmla="*/ 332618 h 935036"/>
                <a:gd name="connsiteX835" fmla="*/ 333433 w 570988"/>
                <a:gd name="connsiteY835" fmla="*/ 340909 h 935036"/>
                <a:gd name="connsiteX836" fmla="*/ 316046 w 570988"/>
                <a:gd name="connsiteY836" fmla="*/ 338847 h 935036"/>
                <a:gd name="connsiteX837" fmla="*/ 307202 w 570988"/>
                <a:gd name="connsiteY837" fmla="*/ 316818 h 935036"/>
                <a:gd name="connsiteX838" fmla="*/ 307022 w 570988"/>
                <a:gd name="connsiteY838" fmla="*/ 291304 h 935036"/>
                <a:gd name="connsiteX839" fmla="*/ 321262 w 570988"/>
                <a:gd name="connsiteY839" fmla="*/ 288818 h 935036"/>
                <a:gd name="connsiteX840" fmla="*/ 321715 w 570988"/>
                <a:gd name="connsiteY840" fmla="*/ 289055 h 935036"/>
                <a:gd name="connsiteX841" fmla="*/ 333649 w 570988"/>
                <a:gd name="connsiteY841" fmla="*/ 300041 h 935036"/>
                <a:gd name="connsiteX842" fmla="*/ 342500 w 570988"/>
                <a:gd name="connsiteY842" fmla="*/ 310308 h 935036"/>
                <a:gd name="connsiteX843" fmla="*/ 301390 w 570988"/>
                <a:gd name="connsiteY843" fmla="*/ 384271 h 935036"/>
                <a:gd name="connsiteX844" fmla="*/ 303064 w 570988"/>
                <a:gd name="connsiteY844" fmla="*/ 383467 h 935036"/>
                <a:gd name="connsiteX845" fmla="*/ 312059 w 570988"/>
                <a:gd name="connsiteY845" fmla="*/ 383467 h 935036"/>
                <a:gd name="connsiteX846" fmla="*/ 332636 w 570988"/>
                <a:gd name="connsiteY846" fmla="*/ 416288 h 935036"/>
                <a:gd name="connsiteX847" fmla="*/ 325968 w 570988"/>
                <a:gd name="connsiteY847" fmla="*/ 427906 h 935036"/>
                <a:gd name="connsiteX848" fmla="*/ 299838 w 570988"/>
                <a:gd name="connsiteY848" fmla="*/ 419435 h 935036"/>
                <a:gd name="connsiteX849" fmla="*/ 288709 w 570988"/>
                <a:gd name="connsiteY849" fmla="*/ 398045 h 935036"/>
                <a:gd name="connsiteX850" fmla="*/ 291834 w 570988"/>
                <a:gd name="connsiteY850" fmla="*/ 387440 h 935036"/>
                <a:gd name="connsiteX851" fmla="*/ 291856 w 570988"/>
                <a:gd name="connsiteY851" fmla="*/ 387440 h 935036"/>
                <a:gd name="connsiteX852" fmla="*/ 291999 w 570988"/>
                <a:gd name="connsiteY852" fmla="*/ 387404 h 935036"/>
                <a:gd name="connsiteX853" fmla="*/ 292552 w 570988"/>
                <a:gd name="connsiteY853" fmla="*/ 387268 h 935036"/>
                <a:gd name="connsiteX854" fmla="*/ 295821 w 570988"/>
                <a:gd name="connsiteY854" fmla="*/ 385629 h 935036"/>
                <a:gd name="connsiteX855" fmla="*/ 298796 w 570988"/>
                <a:gd name="connsiteY855" fmla="*/ 385328 h 935036"/>
                <a:gd name="connsiteX856" fmla="*/ 301404 w 570988"/>
                <a:gd name="connsiteY856" fmla="*/ 384271 h 935036"/>
                <a:gd name="connsiteX857" fmla="*/ 309860 w 570988"/>
                <a:gd name="connsiteY857" fmla="*/ 432605 h 935036"/>
                <a:gd name="connsiteX858" fmla="*/ 315084 w 570988"/>
                <a:gd name="connsiteY858" fmla="*/ 435824 h 935036"/>
                <a:gd name="connsiteX859" fmla="*/ 320192 w 570988"/>
                <a:gd name="connsiteY859" fmla="*/ 438777 h 935036"/>
                <a:gd name="connsiteX860" fmla="*/ 320285 w 570988"/>
                <a:gd name="connsiteY860" fmla="*/ 438964 h 935036"/>
                <a:gd name="connsiteX861" fmla="*/ 320752 w 570988"/>
                <a:gd name="connsiteY861" fmla="*/ 439956 h 935036"/>
                <a:gd name="connsiteX862" fmla="*/ 321011 w 570988"/>
                <a:gd name="connsiteY862" fmla="*/ 441788 h 935036"/>
                <a:gd name="connsiteX863" fmla="*/ 316628 w 570988"/>
                <a:gd name="connsiteY863" fmla="*/ 447543 h 935036"/>
                <a:gd name="connsiteX864" fmla="*/ 303876 w 570988"/>
                <a:gd name="connsiteY864" fmla="*/ 438598 h 935036"/>
                <a:gd name="connsiteX865" fmla="*/ 309867 w 570988"/>
                <a:gd name="connsiteY865" fmla="*/ 432605 h 935036"/>
                <a:gd name="connsiteX866" fmla="*/ 320946 w 570988"/>
                <a:gd name="connsiteY866" fmla="*/ 605680 h 935036"/>
                <a:gd name="connsiteX867" fmla="*/ 319315 w 570988"/>
                <a:gd name="connsiteY867" fmla="*/ 609595 h 935036"/>
                <a:gd name="connsiteX868" fmla="*/ 319021 w 570988"/>
                <a:gd name="connsiteY868" fmla="*/ 611219 h 935036"/>
                <a:gd name="connsiteX869" fmla="*/ 305751 w 570988"/>
                <a:gd name="connsiteY869" fmla="*/ 616615 h 935036"/>
                <a:gd name="connsiteX870" fmla="*/ 298789 w 570988"/>
                <a:gd name="connsiteY870" fmla="*/ 602504 h 935036"/>
                <a:gd name="connsiteX871" fmla="*/ 297201 w 570988"/>
                <a:gd name="connsiteY871" fmla="*/ 594708 h 935036"/>
                <a:gd name="connsiteX872" fmla="*/ 296942 w 570988"/>
                <a:gd name="connsiteY872" fmla="*/ 589836 h 935036"/>
                <a:gd name="connsiteX873" fmla="*/ 303796 w 570988"/>
                <a:gd name="connsiteY873" fmla="*/ 585906 h 935036"/>
                <a:gd name="connsiteX874" fmla="*/ 304766 w 570988"/>
                <a:gd name="connsiteY874" fmla="*/ 586546 h 935036"/>
                <a:gd name="connsiteX875" fmla="*/ 312231 w 570988"/>
                <a:gd name="connsiteY875" fmla="*/ 586143 h 935036"/>
                <a:gd name="connsiteX876" fmla="*/ 315795 w 570988"/>
                <a:gd name="connsiteY876" fmla="*/ 588852 h 935036"/>
                <a:gd name="connsiteX877" fmla="*/ 320946 w 570988"/>
                <a:gd name="connsiteY877" fmla="*/ 605672 h 935036"/>
                <a:gd name="connsiteX878" fmla="*/ 347716 w 570988"/>
                <a:gd name="connsiteY878" fmla="*/ 741190 h 935036"/>
                <a:gd name="connsiteX879" fmla="*/ 348420 w 570988"/>
                <a:gd name="connsiteY879" fmla="*/ 739171 h 935036"/>
                <a:gd name="connsiteX880" fmla="*/ 350152 w 570988"/>
                <a:gd name="connsiteY880" fmla="*/ 732662 h 935036"/>
                <a:gd name="connsiteX881" fmla="*/ 355188 w 570988"/>
                <a:gd name="connsiteY881" fmla="*/ 728825 h 935036"/>
                <a:gd name="connsiteX882" fmla="*/ 376908 w 570988"/>
                <a:gd name="connsiteY882" fmla="*/ 742124 h 935036"/>
                <a:gd name="connsiteX883" fmla="*/ 387045 w 570988"/>
                <a:gd name="connsiteY883" fmla="*/ 764420 h 935036"/>
                <a:gd name="connsiteX884" fmla="*/ 379487 w 570988"/>
                <a:gd name="connsiteY884" fmla="*/ 774256 h 935036"/>
                <a:gd name="connsiteX885" fmla="*/ 353658 w 570988"/>
                <a:gd name="connsiteY885" fmla="*/ 770599 h 935036"/>
                <a:gd name="connsiteX886" fmla="*/ 346258 w 570988"/>
                <a:gd name="connsiteY886" fmla="*/ 763191 h 935036"/>
                <a:gd name="connsiteX887" fmla="*/ 347723 w 570988"/>
                <a:gd name="connsiteY887" fmla="*/ 741190 h 935036"/>
                <a:gd name="connsiteX888" fmla="*/ 387153 w 570988"/>
                <a:gd name="connsiteY888" fmla="*/ 726619 h 935036"/>
                <a:gd name="connsiteX889" fmla="*/ 365872 w 570988"/>
                <a:gd name="connsiteY889" fmla="*/ 719865 h 935036"/>
                <a:gd name="connsiteX890" fmla="*/ 355892 w 570988"/>
                <a:gd name="connsiteY890" fmla="*/ 701442 h 935036"/>
                <a:gd name="connsiteX891" fmla="*/ 354384 w 570988"/>
                <a:gd name="connsiteY891" fmla="*/ 685333 h 935036"/>
                <a:gd name="connsiteX892" fmla="*/ 359406 w 570988"/>
                <a:gd name="connsiteY892" fmla="*/ 676489 h 935036"/>
                <a:gd name="connsiteX893" fmla="*/ 364442 w 570988"/>
                <a:gd name="connsiteY893" fmla="*/ 676977 h 935036"/>
                <a:gd name="connsiteX894" fmla="*/ 371375 w 570988"/>
                <a:gd name="connsiteY894" fmla="*/ 677236 h 935036"/>
                <a:gd name="connsiteX895" fmla="*/ 372345 w 570988"/>
                <a:gd name="connsiteY895" fmla="*/ 678062 h 935036"/>
                <a:gd name="connsiteX896" fmla="*/ 373215 w 570988"/>
                <a:gd name="connsiteY896" fmla="*/ 678716 h 935036"/>
                <a:gd name="connsiteX897" fmla="*/ 377145 w 570988"/>
                <a:gd name="connsiteY897" fmla="*/ 681540 h 935036"/>
                <a:gd name="connsiteX898" fmla="*/ 380967 w 570988"/>
                <a:gd name="connsiteY898" fmla="*/ 684335 h 935036"/>
                <a:gd name="connsiteX899" fmla="*/ 384588 w 570988"/>
                <a:gd name="connsiteY899" fmla="*/ 689759 h 935036"/>
                <a:gd name="connsiteX900" fmla="*/ 384387 w 570988"/>
                <a:gd name="connsiteY900" fmla="*/ 693014 h 935036"/>
                <a:gd name="connsiteX901" fmla="*/ 386348 w 570988"/>
                <a:gd name="connsiteY901" fmla="*/ 694365 h 935036"/>
                <a:gd name="connsiteX902" fmla="*/ 399432 w 570988"/>
                <a:gd name="connsiteY902" fmla="*/ 702060 h 935036"/>
                <a:gd name="connsiteX903" fmla="*/ 402528 w 570988"/>
                <a:gd name="connsiteY903" fmla="*/ 713858 h 935036"/>
                <a:gd name="connsiteX904" fmla="*/ 387160 w 570988"/>
                <a:gd name="connsiteY904" fmla="*/ 726619 h 935036"/>
                <a:gd name="connsiteX905" fmla="*/ 401601 w 570988"/>
                <a:gd name="connsiteY905" fmla="*/ 681008 h 935036"/>
                <a:gd name="connsiteX906" fmla="*/ 392506 w 570988"/>
                <a:gd name="connsiteY906" fmla="*/ 678601 h 935036"/>
                <a:gd name="connsiteX907" fmla="*/ 389768 w 570988"/>
                <a:gd name="connsiteY907" fmla="*/ 671991 h 935036"/>
                <a:gd name="connsiteX908" fmla="*/ 392506 w 570988"/>
                <a:gd name="connsiteY908" fmla="*/ 665380 h 935036"/>
                <a:gd name="connsiteX909" fmla="*/ 393519 w 570988"/>
                <a:gd name="connsiteY909" fmla="*/ 664518 h 935036"/>
                <a:gd name="connsiteX910" fmla="*/ 396637 w 570988"/>
                <a:gd name="connsiteY910" fmla="*/ 660444 h 935036"/>
                <a:gd name="connsiteX911" fmla="*/ 402736 w 570988"/>
                <a:gd name="connsiteY911" fmla="*/ 657915 h 935036"/>
                <a:gd name="connsiteX912" fmla="*/ 408836 w 570988"/>
                <a:gd name="connsiteY912" fmla="*/ 660444 h 935036"/>
                <a:gd name="connsiteX913" fmla="*/ 411365 w 570988"/>
                <a:gd name="connsiteY913" fmla="*/ 666544 h 935036"/>
                <a:gd name="connsiteX914" fmla="*/ 410187 w 570988"/>
                <a:gd name="connsiteY914" fmla="*/ 670899 h 935036"/>
                <a:gd name="connsiteX915" fmla="*/ 409806 w 570988"/>
                <a:gd name="connsiteY915" fmla="*/ 671517 h 935036"/>
                <a:gd name="connsiteX916" fmla="*/ 408247 w 570988"/>
                <a:gd name="connsiteY916" fmla="*/ 675346 h 935036"/>
                <a:gd name="connsiteX917" fmla="*/ 401594 w 570988"/>
                <a:gd name="connsiteY917" fmla="*/ 681008 h 935036"/>
                <a:gd name="connsiteX918" fmla="*/ 408060 w 570988"/>
                <a:gd name="connsiteY918" fmla="*/ 638422 h 935036"/>
                <a:gd name="connsiteX919" fmla="*/ 403462 w 570988"/>
                <a:gd name="connsiteY919" fmla="*/ 640297 h 935036"/>
                <a:gd name="connsiteX920" fmla="*/ 400473 w 570988"/>
                <a:gd name="connsiteY920" fmla="*/ 636367 h 935036"/>
                <a:gd name="connsiteX921" fmla="*/ 400172 w 570988"/>
                <a:gd name="connsiteY921" fmla="*/ 631036 h 935036"/>
                <a:gd name="connsiteX922" fmla="*/ 399999 w 570988"/>
                <a:gd name="connsiteY922" fmla="*/ 629419 h 935036"/>
                <a:gd name="connsiteX923" fmla="*/ 399913 w 570988"/>
                <a:gd name="connsiteY923" fmla="*/ 628701 h 935036"/>
                <a:gd name="connsiteX924" fmla="*/ 399920 w 570988"/>
                <a:gd name="connsiteY924" fmla="*/ 628729 h 935036"/>
                <a:gd name="connsiteX925" fmla="*/ 400660 w 570988"/>
                <a:gd name="connsiteY925" fmla="*/ 624167 h 935036"/>
                <a:gd name="connsiteX926" fmla="*/ 409303 w 570988"/>
                <a:gd name="connsiteY926" fmla="*/ 621681 h 935036"/>
                <a:gd name="connsiteX927" fmla="*/ 412421 w 570988"/>
                <a:gd name="connsiteY927" fmla="*/ 625740 h 935036"/>
                <a:gd name="connsiteX928" fmla="*/ 411437 w 570988"/>
                <a:gd name="connsiteY928" fmla="*/ 631661 h 935036"/>
                <a:gd name="connsiteX929" fmla="*/ 408060 w 570988"/>
                <a:gd name="connsiteY929" fmla="*/ 638415 h 935036"/>
                <a:gd name="connsiteX930" fmla="*/ 414397 w 570988"/>
                <a:gd name="connsiteY930" fmla="*/ 679255 h 935036"/>
                <a:gd name="connsiteX931" fmla="*/ 412903 w 570988"/>
                <a:gd name="connsiteY931" fmla="*/ 681439 h 935036"/>
                <a:gd name="connsiteX932" fmla="*/ 413126 w 570988"/>
                <a:gd name="connsiteY932" fmla="*/ 680670 h 935036"/>
                <a:gd name="connsiteX933" fmla="*/ 414081 w 570988"/>
                <a:gd name="connsiteY933" fmla="*/ 678393 h 935036"/>
                <a:gd name="connsiteX934" fmla="*/ 414871 w 570988"/>
                <a:gd name="connsiteY934" fmla="*/ 677379 h 935036"/>
                <a:gd name="connsiteX935" fmla="*/ 418945 w 570988"/>
                <a:gd name="connsiteY935" fmla="*/ 671610 h 935036"/>
                <a:gd name="connsiteX936" fmla="*/ 426985 w 570988"/>
                <a:gd name="connsiteY936" fmla="*/ 660114 h 935036"/>
                <a:gd name="connsiteX937" fmla="*/ 439867 w 570988"/>
                <a:gd name="connsiteY937" fmla="*/ 660114 h 935036"/>
                <a:gd name="connsiteX938" fmla="*/ 439867 w 570988"/>
                <a:gd name="connsiteY938" fmla="*/ 672997 h 935036"/>
                <a:gd name="connsiteX939" fmla="*/ 426051 w 570988"/>
                <a:gd name="connsiteY939" fmla="*/ 686002 h 935036"/>
                <a:gd name="connsiteX940" fmla="*/ 415094 w 570988"/>
                <a:gd name="connsiteY940" fmla="*/ 688459 h 935036"/>
                <a:gd name="connsiteX941" fmla="*/ 414404 w 570988"/>
                <a:gd name="connsiteY941" fmla="*/ 679255 h 935036"/>
                <a:gd name="connsiteX942" fmla="*/ 421151 w 570988"/>
                <a:gd name="connsiteY942" fmla="*/ 645988 h 935036"/>
                <a:gd name="connsiteX943" fmla="*/ 415640 w 570988"/>
                <a:gd name="connsiteY943" fmla="*/ 640477 h 935036"/>
                <a:gd name="connsiteX944" fmla="*/ 421151 w 570988"/>
                <a:gd name="connsiteY944" fmla="*/ 634966 h 935036"/>
                <a:gd name="connsiteX945" fmla="*/ 426661 w 570988"/>
                <a:gd name="connsiteY945" fmla="*/ 640477 h 935036"/>
                <a:gd name="connsiteX946" fmla="*/ 421151 w 570988"/>
                <a:gd name="connsiteY946" fmla="*/ 645988 h 935036"/>
                <a:gd name="connsiteX947" fmla="*/ 415381 w 570988"/>
                <a:gd name="connsiteY947" fmla="*/ 604889 h 935036"/>
                <a:gd name="connsiteX948" fmla="*/ 397643 w 570988"/>
                <a:gd name="connsiteY948" fmla="*/ 604889 h 935036"/>
                <a:gd name="connsiteX949" fmla="*/ 394273 w 570988"/>
                <a:gd name="connsiteY949" fmla="*/ 594550 h 935036"/>
                <a:gd name="connsiteX950" fmla="*/ 392635 w 570988"/>
                <a:gd name="connsiteY950" fmla="*/ 590713 h 935036"/>
                <a:gd name="connsiteX951" fmla="*/ 392779 w 570988"/>
                <a:gd name="connsiteY951" fmla="*/ 582529 h 935036"/>
                <a:gd name="connsiteX952" fmla="*/ 396040 w 570988"/>
                <a:gd name="connsiteY952" fmla="*/ 574504 h 935036"/>
                <a:gd name="connsiteX953" fmla="*/ 403563 w 570988"/>
                <a:gd name="connsiteY953" fmla="*/ 558474 h 935036"/>
                <a:gd name="connsiteX954" fmla="*/ 415525 w 570988"/>
                <a:gd name="connsiteY954" fmla="*/ 555334 h 935036"/>
                <a:gd name="connsiteX955" fmla="*/ 415604 w 570988"/>
                <a:gd name="connsiteY955" fmla="*/ 555370 h 935036"/>
                <a:gd name="connsiteX956" fmla="*/ 416560 w 570988"/>
                <a:gd name="connsiteY956" fmla="*/ 555743 h 935036"/>
                <a:gd name="connsiteX957" fmla="*/ 419872 w 570988"/>
                <a:gd name="connsiteY957" fmla="*/ 556958 h 935036"/>
                <a:gd name="connsiteX958" fmla="*/ 426453 w 570988"/>
                <a:gd name="connsiteY958" fmla="*/ 559264 h 935036"/>
                <a:gd name="connsiteX959" fmla="*/ 438832 w 570988"/>
                <a:gd name="connsiteY959" fmla="*/ 564020 h 935036"/>
                <a:gd name="connsiteX960" fmla="*/ 440722 w 570988"/>
                <a:gd name="connsiteY960" fmla="*/ 578685 h 935036"/>
                <a:gd name="connsiteX961" fmla="*/ 415374 w 570988"/>
                <a:gd name="connsiteY961" fmla="*/ 604882 h 935036"/>
                <a:gd name="connsiteX962" fmla="*/ 417731 w 570988"/>
                <a:gd name="connsiteY962" fmla="*/ 528555 h 935036"/>
                <a:gd name="connsiteX963" fmla="*/ 410575 w 570988"/>
                <a:gd name="connsiteY963" fmla="*/ 519157 h 935036"/>
                <a:gd name="connsiteX964" fmla="*/ 417285 w 570988"/>
                <a:gd name="connsiteY964" fmla="*/ 486501 h 935036"/>
                <a:gd name="connsiteX965" fmla="*/ 427301 w 570988"/>
                <a:gd name="connsiteY965" fmla="*/ 478971 h 935036"/>
                <a:gd name="connsiteX966" fmla="*/ 424571 w 570988"/>
                <a:gd name="connsiteY966" fmla="*/ 476413 h 935036"/>
                <a:gd name="connsiteX967" fmla="*/ 424513 w 570988"/>
                <a:gd name="connsiteY967" fmla="*/ 476398 h 935036"/>
                <a:gd name="connsiteX968" fmla="*/ 424226 w 570988"/>
                <a:gd name="connsiteY968" fmla="*/ 476240 h 935036"/>
                <a:gd name="connsiteX969" fmla="*/ 415116 w 570988"/>
                <a:gd name="connsiteY969" fmla="*/ 467130 h 935036"/>
                <a:gd name="connsiteX970" fmla="*/ 424226 w 570988"/>
                <a:gd name="connsiteY970" fmla="*/ 458019 h 935036"/>
                <a:gd name="connsiteX971" fmla="*/ 439860 w 570988"/>
                <a:gd name="connsiteY971" fmla="*/ 463494 h 935036"/>
                <a:gd name="connsiteX972" fmla="*/ 437826 w 570988"/>
                <a:gd name="connsiteY972" fmla="*/ 479287 h 935036"/>
                <a:gd name="connsiteX973" fmla="*/ 434241 w 570988"/>
                <a:gd name="connsiteY973" fmla="*/ 480537 h 935036"/>
                <a:gd name="connsiteX974" fmla="*/ 442015 w 570988"/>
                <a:gd name="connsiteY974" fmla="*/ 483454 h 935036"/>
                <a:gd name="connsiteX975" fmla="*/ 447554 w 570988"/>
                <a:gd name="connsiteY975" fmla="*/ 482678 h 935036"/>
                <a:gd name="connsiteX976" fmla="*/ 447914 w 570988"/>
                <a:gd name="connsiteY976" fmla="*/ 482779 h 935036"/>
                <a:gd name="connsiteX977" fmla="*/ 448366 w 570988"/>
                <a:gd name="connsiteY977" fmla="*/ 482793 h 935036"/>
                <a:gd name="connsiteX978" fmla="*/ 450234 w 570988"/>
                <a:gd name="connsiteY978" fmla="*/ 482865 h 935036"/>
                <a:gd name="connsiteX979" fmla="*/ 454739 w 570988"/>
                <a:gd name="connsiteY979" fmla="*/ 482966 h 935036"/>
                <a:gd name="connsiteX980" fmla="*/ 466112 w 570988"/>
                <a:gd name="connsiteY980" fmla="*/ 484058 h 935036"/>
                <a:gd name="connsiteX981" fmla="*/ 471530 w 570988"/>
                <a:gd name="connsiteY981" fmla="*/ 493592 h 935036"/>
                <a:gd name="connsiteX982" fmla="*/ 457864 w 570988"/>
                <a:gd name="connsiteY982" fmla="*/ 528203 h 935036"/>
                <a:gd name="connsiteX983" fmla="*/ 450249 w 570988"/>
                <a:gd name="connsiteY983" fmla="*/ 532571 h 935036"/>
                <a:gd name="connsiteX984" fmla="*/ 417738 w 570988"/>
                <a:gd name="connsiteY984" fmla="*/ 528548 h 935036"/>
                <a:gd name="connsiteX985" fmla="*/ 467729 w 570988"/>
                <a:gd name="connsiteY985" fmla="*/ 474042 h 935036"/>
                <a:gd name="connsiteX986" fmla="*/ 468455 w 570988"/>
                <a:gd name="connsiteY986" fmla="*/ 462589 h 935036"/>
                <a:gd name="connsiteX987" fmla="*/ 475294 w 570988"/>
                <a:gd name="connsiteY987" fmla="*/ 461094 h 935036"/>
                <a:gd name="connsiteX988" fmla="*/ 479641 w 570988"/>
                <a:gd name="connsiteY988" fmla="*/ 459772 h 935036"/>
                <a:gd name="connsiteX989" fmla="*/ 480985 w 570988"/>
                <a:gd name="connsiteY989" fmla="*/ 459830 h 935036"/>
                <a:gd name="connsiteX990" fmla="*/ 481215 w 570988"/>
                <a:gd name="connsiteY990" fmla="*/ 459729 h 935036"/>
                <a:gd name="connsiteX991" fmla="*/ 488342 w 570988"/>
                <a:gd name="connsiteY991" fmla="*/ 459011 h 935036"/>
                <a:gd name="connsiteX992" fmla="*/ 493048 w 570988"/>
                <a:gd name="connsiteY992" fmla="*/ 470579 h 935036"/>
                <a:gd name="connsiteX993" fmla="*/ 480324 w 570988"/>
                <a:gd name="connsiteY993" fmla="*/ 476025 h 935036"/>
                <a:gd name="connsiteX994" fmla="*/ 467729 w 570988"/>
                <a:gd name="connsiteY994" fmla="*/ 474042 h 935036"/>
                <a:gd name="connsiteX995" fmla="*/ 491079 w 570988"/>
                <a:gd name="connsiteY995" fmla="*/ 429609 h 935036"/>
                <a:gd name="connsiteX996" fmla="*/ 490124 w 570988"/>
                <a:gd name="connsiteY996" fmla="*/ 434639 h 935036"/>
                <a:gd name="connsiteX997" fmla="*/ 488191 w 570988"/>
                <a:gd name="connsiteY997" fmla="*/ 437003 h 935036"/>
                <a:gd name="connsiteX998" fmla="*/ 487975 w 570988"/>
                <a:gd name="connsiteY998" fmla="*/ 437225 h 935036"/>
                <a:gd name="connsiteX999" fmla="*/ 479268 w 570988"/>
                <a:gd name="connsiteY999" fmla="*/ 436543 h 935036"/>
                <a:gd name="connsiteX1000" fmla="*/ 476775 w 570988"/>
                <a:gd name="connsiteY1000" fmla="*/ 427669 h 935036"/>
                <a:gd name="connsiteX1001" fmla="*/ 486093 w 570988"/>
                <a:gd name="connsiteY1001" fmla="*/ 412308 h 935036"/>
                <a:gd name="connsiteX1002" fmla="*/ 494944 w 570988"/>
                <a:gd name="connsiteY1002" fmla="*/ 421160 h 935036"/>
                <a:gd name="connsiteX1003" fmla="*/ 491079 w 570988"/>
                <a:gd name="connsiteY1003" fmla="*/ 429602 h 935036"/>
                <a:gd name="connsiteX1004" fmla="*/ 490634 w 570988"/>
                <a:gd name="connsiteY1004" fmla="*/ 390429 h 935036"/>
                <a:gd name="connsiteX1005" fmla="*/ 475582 w 570988"/>
                <a:gd name="connsiteY1005" fmla="*/ 396206 h 935036"/>
                <a:gd name="connsiteX1006" fmla="*/ 476070 w 570988"/>
                <a:gd name="connsiteY1006" fmla="*/ 396076 h 935036"/>
                <a:gd name="connsiteX1007" fmla="*/ 469820 w 570988"/>
                <a:gd name="connsiteY1007" fmla="*/ 394510 h 935036"/>
                <a:gd name="connsiteX1008" fmla="*/ 460358 w 570988"/>
                <a:gd name="connsiteY1008" fmla="*/ 390515 h 935036"/>
                <a:gd name="connsiteX1009" fmla="*/ 462994 w 570988"/>
                <a:gd name="connsiteY1009" fmla="*/ 371777 h 935036"/>
                <a:gd name="connsiteX1010" fmla="*/ 469144 w 570988"/>
                <a:gd name="connsiteY1010" fmla="*/ 357572 h 935036"/>
                <a:gd name="connsiteX1011" fmla="*/ 482939 w 570988"/>
                <a:gd name="connsiteY1011" fmla="*/ 353958 h 935036"/>
                <a:gd name="connsiteX1012" fmla="*/ 483198 w 570988"/>
                <a:gd name="connsiteY1012" fmla="*/ 354072 h 935036"/>
                <a:gd name="connsiteX1013" fmla="*/ 484045 w 570988"/>
                <a:gd name="connsiteY1013" fmla="*/ 354417 h 935036"/>
                <a:gd name="connsiteX1014" fmla="*/ 486682 w 570988"/>
                <a:gd name="connsiteY1014" fmla="*/ 355466 h 935036"/>
                <a:gd name="connsiteX1015" fmla="*/ 492444 w 570988"/>
                <a:gd name="connsiteY1015" fmla="*/ 357751 h 935036"/>
                <a:gd name="connsiteX1016" fmla="*/ 504004 w 570988"/>
                <a:gd name="connsiteY1016" fmla="*/ 362551 h 935036"/>
                <a:gd name="connsiteX1017" fmla="*/ 506188 w 570988"/>
                <a:gd name="connsiteY1017" fmla="*/ 379500 h 935036"/>
                <a:gd name="connsiteX1018" fmla="*/ 490634 w 570988"/>
                <a:gd name="connsiteY1018" fmla="*/ 390429 h 935036"/>
                <a:gd name="connsiteX1019" fmla="*/ 490231 w 570988"/>
                <a:gd name="connsiteY1019" fmla="*/ 332869 h 935036"/>
                <a:gd name="connsiteX1020" fmla="*/ 494506 w 570988"/>
                <a:gd name="connsiteY1020" fmla="*/ 325303 h 935036"/>
                <a:gd name="connsiteX1021" fmla="*/ 500067 w 570988"/>
                <a:gd name="connsiteY1021" fmla="*/ 319929 h 935036"/>
                <a:gd name="connsiteX1022" fmla="*/ 513086 w 570988"/>
                <a:gd name="connsiteY1022" fmla="*/ 322113 h 935036"/>
                <a:gd name="connsiteX1023" fmla="*/ 510765 w 570988"/>
                <a:gd name="connsiteY1023" fmla="*/ 330965 h 935036"/>
                <a:gd name="connsiteX1024" fmla="*/ 506160 w 570988"/>
                <a:gd name="connsiteY1024" fmla="*/ 331655 h 935036"/>
                <a:gd name="connsiteX1025" fmla="*/ 504673 w 570988"/>
                <a:gd name="connsiteY1025" fmla="*/ 333150 h 935036"/>
                <a:gd name="connsiteX1026" fmla="*/ 496137 w 570988"/>
                <a:gd name="connsiteY1026" fmla="*/ 338775 h 935036"/>
                <a:gd name="connsiteX1027" fmla="*/ 490231 w 570988"/>
                <a:gd name="connsiteY1027" fmla="*/ 332869 h 935036"/>
                <a:gd name="connsiteX1028" fmla="*/ 508250 w 570988"/>
                <a:gd name="connsiteY1028" fmla="*/ 354051 h 935036"/>
                <a:gd name="connsiteX1029" fmla="*/ 507245 w 570988"/>
                <a:gd name="connsiteY1029" fmla="*/ 346341 h 935036"/>
                <a:gd name="connsiteX1030" fmla="*/ 509817 w 570988"/>
                <a:gd name="connsiteY1030" fmla="*/ 341930 h 935036"/>
                <a:gd name="connsiteX1031" fmla="*/ 514228 w 570988"/>
                <a:gd name="connsiteY1031" fmla="*/ 339357 h 935036"/>
                <a:gd name="connsiteX1032" fmla="*/ 519545 w 570988"/>
                <a:gd name="connsiteY1032" fmla="*/ 339357 h 935036"/>
                <a:gd name="connsiteX1033" fmla="*/ 525616 w 570988"/>
                <a:gd name="connsiteY1033" fmla="*/ 343302 h 935036"/>
                <a:gd name="connsiteX1034" fmla="*/ 528188 w 570988"/>
                <a:gd name="connsiteY1034" fmla="*/ 345838 h 935036"/>
                <a:gd name="connsiteX1035" fmla="*/ 528188 w 570988"/>
                <a:gd name="connsiteY1035" fmla="*/ 360072 h 935036"/>
                <a:gd name="connsiteX1036" fmla="*/ 513955 w 570988"/>
                <a:gd name="connsiteY1036" fmla="*/ 360072 h 935036"/>
                <a:gd name="connsiteX1037" fmla="*/ 511383 w 570988"/>
                <a:gd name="connsiteY1037" fmla="*/ 357536 h 935036"/>
                <a:gd name="connsiteX1038" fmla="*/ 508258 w 570988"/>
                <a:gd name="connsiteY1038" fmla="*/ 354044 h 935036"/>
                <a:gd name="connsiteX1039" fmla="*/ 512367 w 570988"/>
                <a:gd name="connsiteY1039" fmla="*/ 265718 h 935036"/>
                <a:gd name="connsiteX1040" fmla="*/ 505463 w 570988"/>
                <a:gd name="connsiteY1040" fmla="*/ 265480 h 935036"/>
                <a:gd name="connsiteX1041" fmla="*/ 501389 w 570988"/>
                <a:gd name="connsiteY1041" fmla="*/ 261407 h 935036"/>
                <a:gd name="connsiteX1042" fmla="*/ 505463 w 570988"/>
                <a:gd name="connsiteY1042" fmla="*/ 257333 h 935036"/>
                <a:gd name="connsiteX1043" fmla="*/ 512367 w 570988"/>
                <a:gd name="connsiteY1043" fmla="*/ 257095 h 935036"/>
                <a:gd name="connsiteX1044" fmla="*/ 516678 w 570988"/>
                <a:gd name="connsiteY1044" fmla="*/ 261407 h 935036"/>
                <a:gd name="connsiteX1045" fmla="*/ 512367 w 570988"/>
                <a:gd name="connsiteY1045" fmla="*/ 265718 h 935036"/>
                <a:gd name="connsiteX1046" fmla="*/ 507381 w 570988"/>
                <a:gd name="connsiteY1046" fmla="*/ 272860 h 935036"/>
                <a:gd name="connsiteX1047" fmla="*/ 512676 w 570988"/>
                <a:gd name="connsiteY1047" fmla="*/ 279815 h 935036"/>
                <a:gd name="connsiteX1048" fmla="*/ 501633 w 570988"/>
                <a:gd name="connsiteY1048" fmla="*/ 308196 h 935036"/>
                <a:gd name="connsiteX1049" fmla="*/ 488938 w 570988"/>
                <a:gd name="connsiteY1049" fmla="*/ 304847 h 935036"/>
                <a:gd name="connsiteX1050" fmla="*/ 479433 w 570988"/>
                <a:gd name="connsiteY1050" fmla="*/ 286518 h 935036"/>
                <a:gd name="connsiteX1051" fmla="*/ 482091 w 570988"/>
                <a:gd name="connsiteY1051" fmla="*/ 278291 h 935036"/>
                <a:gd name="connsiteX1052" fmla="*/ 483269 w 570988"/>
                <a:gd name="connsiteY1052" fmla="*/ 273305 h 935036"/>
                <a:gd name="connsiteX1053" fmla="*/ 482572 w 570988"/>
                <a:gd name="connsiteY1053" fmla="*/ 273873 h 935036"/>
                <a:gd name="connsiteX1054" fmla="*/ 485094 w 570988"/>
                <a:gd name="connsiteY1054" fmla="*/ 271243 h 935036"/>
                <a:gd name="connsiteX1055" fmla="*/ 490885 w 570988"/>
                <a:gd name="connsiteY1055" fmla="*/ 270366 h 935036"/>
                <a:gd name="connsiteX1056" fmla="*/ 491453 w 570988"/>
                <a:gd name="connsiteY1056" fmla="*/ 270453 h 935036"/>
                <a:gd name="connsiteX1057" fmla="*/ 492767 w 570988"/>
                <a:gd name="connsiteY1057" fmla="*/ 270611 h 935036"/>
                <a:gd name="connsiteX1058" fmla="*/ 507381 w 570988"/>
                <a:gd name="connsiteY1058" fmla="*/ 272867 h 935036"/>
                <a:gd name="connsiteX1059" fmla="*/ 487056 w 570988"/>
                <a:gd name="connsiteY1059" fmla="*/ 258504 h 935036"/>
                <a:gd name="connsiteX1060" fmla="*/ 456945 w 570988"/>
                <a:gd name="connsiteY1060" fmla="*/ 252030 h 935036"/>
                <a:gd name="connsiteX1061" fmla="*/ 450924 w 570988"/>
                <a:gd name="connsiteY1061" fmla="*/ 239765 h 935036"/>
                <a:gd name="connsiteX1062" fmla="*/ 449264 w 570988"/>
                <a:gd name="connsiteY1062" fmla="*/ 239629 h 935036"/>
                <a:gd name="connsiteX1063" fmla="*/ 444652 w 570988"/>
                <a:gd name="connsiteY1063" fmla="*/ 232271 h 935036"/>
                <a:gd name="connsiteX1064" fmla="*/ 449286 w 570988"/>
                <a:gd name="connsiteY1064" fmla="*/ 219015 h 935036"/>
                <a:gd name="connsiteX1065" fmla="*/ 458727 w 570988"/>
                <a:gd name="connsiteY1065" fmla="*/ 215386 h 935036"/>
                <a:gd name="connsiteX1066" fmla="*/ 480144 w 570988"/>
                <a:gd name="connsiteY1066" fmla="*/ 209940 h 935036"/>
                <a:gd name="connsiteX1067" fmla="*/ 487595 w 570988"/>
                <a:gd name="connsiteY1067" fmla="*/ 215616 h 935036"/>
                <a:gd name="connsiteX1068" fmla="*/ 495347 w 570988"/>
                <a:gd name="connsiteY1068" fmla="*/ 247604 h 935036"/>
                <a:gd name="connsiteX1069" fmla="*/ 487041 w 570988"/>
                <a:gd name="connsiteY1069" fmla="*/ 258504 h 935036"/>
                <a:gd name="connsiteX1070" fmla="*/ 445363 w 570988"/>
                <a:gd name="connsiteY1070" fmla="*/ 257060 h 935036"/>
                <a:gd name="connsiteX1071" fmla="*/ 446664 w 570988"/>
                <a:gd name="connsiteY1071" fmla="*/ 258223 h 935036"/>
                <a:gd name="connsiteX1072" fmla="*/ 446685 w 570988"/>
                <a:gd name="connsiteY1072" fmla="*/ 258238 h 935036"/>
                <a:gd name="connsiteX1073" fmla="*/ 446685 w 570988"/>
                <a:gd name="connsiteY1073" fmla="*/ 258238 h 935036"/>
                <a:gd name="connsiteX1074" fmla="*/ 446800 w 570988"/>
                <a:gd name="connsiteY1074" fmla="*/ 258303 h 935036"/>
                <a:gd name="connsiteX1075" fmla="*/ 447935 w 570988"/>
                <a:gd name="connsiteY1075" fmla="*/ 258274 h 935036"/>
                <a:gd name="connsiteX1076" fmla="*/ 451053 w 570988"/>
                <a:gd name="connsiteY1076" fmla="*/ 261392 h 935036"/>
                <a:gd name="connsiteX1077" fmla="*/ 447935 w 570988"/>
                <a:gd name="connsiteY1077" fmla="*/ 264510 h 935036"/>
                <a:gd name="connsiteX1078" fmla="*/ 444178 w 570988"/>
                <a:gd name="connsiteY1078" fmla="*/ 263742 h 935036"/>
                <a:gd name="connsiteX1079" fmla="*/ 441304 w 570988"/>
                <a:gd name="connsiteY1079" fmla="*/ 261126 h 935036"/>
                <a:gd name="connsiteX1080" fmla="*/ 441304 w 570988"/>
                <a:gd name="connsiteY1080" fmla="*/ 257060 h 935036"/>
                <a:gd name="connsiteX1081" fmla="*/ 445370 w 570988"/>
                <a:gd name="connsiteY1081" fmla="*/ 257060 h 935036"/>
                <a:gd name="connsiteX1082" fmla="*/ 447892 w 570988"/>
                <a:gd name="connsiteY1082" fmla="*/ 271854 h 935036"/>
                <a:gd name="connsiteX1083" fmla="*/ 465890 w 570988"/>
                <a:gd name="connsiteY1083" fmla="*/ 277688 h 935036"/>
                <a:gd name="connsiteX1084" fmla="*/ 470050 w 570988"/>
                <a:gd name="connsiteY1084" fmla="*/ 287919 h 935036"/>
                <a:gd name="connsiteX1085" fmla="*/ 452620 w 570988"/>
                <a:gd name="connsiteY1085" fmla="*/ 305121 h 935036"/>
                <a:gd name="connsiteX1086" fmla="*/ 429262 w 570988"/>
                <a:gd name="connsiteY1086" fmla="*/ 308692 h 935036"/>
                <a:gd name="connsiteX1087" fmla="*/ 427215 w 570988"/>
                <a:gd name="connsiteY1087" fmla="*/ 309173 h 935036"/>
                <a:gd name="connsiteX1088" fmla="*/ 423744 w 570988"/>
                <a:gd name="connsiteY1088" fmla="*/ 307556 h 935036"/>
                <a:gd name="connsiteX1089" fmla="*/ 420863 w 570988"/>
                <a:gd name="connsiteY1089" fmla="*/ 292130 h 935036"/>
                <a:gd name="connsiteX1090" fmla="*/ 422408 w 570988"/>
                <a:gd name="connsiteY1090" fmla="*/ 272407 h 935036"/>
                <a:gd name="connsiteX1091" fmla="*/ 425936 w 570988"/>
                <a:gd name="connsiteY1091" fmla="*/ 267780 h 935036"/>
                <a:gd name="connsiteX1092" fmla="*/ 426022 w 570988"/>
                <a:gd name="connsiteY1092" fmla="*/ 267765 h 935036"/>
                <a:gd name="connsiteX1093" fmla="*/ 428486 w 570988"/>
                <a:gd name="connsiteY1093" fmla="*/ 267780 h 935036"/>
                <a:gd name="connsiteX1094" fmla="*/ 429636 w 570988"/>
                <a:gd name="connsiteY1094" fmla="*/ 268182 h 935036"/>
                <a:gd name="connsiteX1095" fmla="*/ 431813 w 570988"/>
                <a:gd name="connsiteY1095" fmla="*/ 267241 h 935036"/>
                <a:gd name="connsiteX1096" fmla="*/ 447885 w 570988"/>
                <a:gd name="connsiteY1096" fmla="*/ 271854 h 935036"/>
                <a:gd name="connsiteX1097" fmla="*/ 427071 w 570988"/>
                <a:gd name="connsiteY1097" fmla="*/ 249558 h 935036"/>
                <a:gd name="connsiteX1098" fmla="*/ 402607 w 570988"/>
                <a:gd name="connsiteY1098" fmla="*/ 237681 h 935036"/>
                <a:gd name="connsiteX1099" fmla="*/ 401235 w 570988"/>
                <a:gd name="connsiteY1099" fmla="*/ 227055 h 935036"/>
                <a:gd name="connsiteX1100" fmla="*/ 412163 w 570988"/>
                <a:gd name="connsiteY1100" fmla="*/ 211061 h 935036"/>
                <a:gd name="connsiteX1101" fmla="*/ 417652 w 570988"/>
                <a:gd name="connsiteY1101" fmla="*/ 208840 h 935036"/>
                <a:gd name="connsiteX1102" fmla="*/ 428594 w 570988"/>
                <a:gd name="connsiteY1102" fmla="*/ 212843 h 935036"/>
                <a:gd name="connsiteX1103" fmla="*/ 438394 w 570988"/>
                <a:gd name="connsiteY1103" fmla="*/ 238249 h 935036"/>
                <a:gd name="connsiteX1104" fmla="*/ 427071 w 570988"/>
                <a:gd name="connsiteY1104" fmla="*/ 249573 h 935036"/>
                <a:gd name="connsiteX1105" fmla="*/ 408786 w 570988"/>
                <a:gd name="connsiteY1105" fmla="*/ 265279 h 935036"/>
                <a:gd name="connsiteX1106" fmla="*/ 410525 w 570988"/>
                <a:gd name="connsiteY1106" fmla="*/ 298295 h 935036"/>
                <a:gd name="connsiteX1107" fmla="*/ 397391 w 570988"/>
                <a:gd name="connsiteY1107" fmla="*/ 303640 h 935036"/>
                <a:gd name="connsiteX1108" fmla="*/ 370844 w 570988"/>
                <a:gd name="connsiteY1108" fmla="*/ 283465 h 935036"/>
                <a:gd name="connsiteX1109" fmla="*/ 365520 w 570988"/>
                <a:gd name="connsiteY1109" fmla="*/ 250406 h 935036"/>
                <a:gd name="connsiteX1110" fmla="*/ 373373 w 570988"/>
                <a:gd name="connsiteY1110" fmla="*/ 245851 h 935036"/>
                <a:gd name="connsiteX1111" fmla="*/ 383913 w 570988"/>
                <a:gd name="connsiteY1111" fmla="*/ 242359 h 935036"/>
                <a:gd name="connsiteX1112" fmla="*/ 408800 w 570988"/>
                <a:gd name="connsiteY1112" fmla="*/ 265279 h 935036"/>
                <a:gd name="connsiteX1113" fmla="*/ 379070 w 570988"/>
                <a:gd name="connsiteY1113" fmla="*/ 180661 h 935036"/>
                <a:gd name="connsiteX1114" fmla="*/ 347752 w 570988"/>
                <a:gd name="connsiteY1114" fmla="*/ 189383 h 935036"/>
                <a:gd name="connsiteX1115" fmla="*/ 344613 w 570988"/>
                <a:gd name="connsiteY1115" fmla="*/ 181932 h 935036"/>
                <a:gd name="connsiteX1116" fmla="*/ 371864 w 570988"/>
                <a:gd name="connsiteY1116" fmla="*/ 163574 h 935036"/>
                <a:gd name="connsiteX1117" fmla="*/ 385594 w 570988"/>
                <a:gd name="connsiteY1117" fmla="*/ 169164 h 935036"/>
                <a:gd name="connsiteX1118" fmla="*/ 379063 w 570988"/>
                <a:gd name="connsiteY1118" fmla="*/ 180661 h 935036"/>
                <a:gd name="connsiteX1119" fmla="*/ 348449 w 570988"/>
                <a:gd name="connsiteY1119" fmla="*/ 202345 h 935036"/>
                <a:gd name="connsiteX1120" fmla="*/ 350073 w 570988"/>
                <a:gd name="connsiteY1120" fmla="*/ 201849 h 935036"/>
                <a:gd name="connsiteX1121" fmla="*/ 350482 w 570988"/>
                <a:gd name="connsiteY1121" fmla="*/ 201663 h 935036"/>
                <a:gd name="connsiteX1122" fmla="*/ 355655 w 570988"/>
                <a:gd name="connsiteY1122" fmla="*/ 199248 h 935036"/>
                <a:gd name="connsiteX1123" fmla="*/ 369687 w 570988"/>
                <a:gd name="connsiteY1123" fmla="*/ 194600 h 935036"/>
                <a:gd name="connsiteX1124" fmla="*/ 380845 w 570988"/>
                <a:gd name="connsiteY1124" fmla="*/ 209243 h 935036"/>
                <a:gd name="connsiteX1125" fmla="*/ 380601 w 570988"/>
                <a:gd name="connsiteY1125" fmla="*/ 210515 h 935036"/>
                <a:gd name="connsiteX1126" fmla="*/ 380586 w 570988"/>
                <a:gd name="connsiteY1126" fmla="*/ 211298 h 935036"/>
                <a:gd name="connsiteX1127" fmla="*/ 380902 w 570988"/>
                <a:gd name="connsiteY1127" fmla="*/ 216399 h 935036"/>
                <a:gd name="connsiteX1128" fmla="*/ 380730 w 570988"/>
                <a:gd name="connsiteY1128" fmla="*/ 224087 h 935036"/>
                <a:gd name="connsiteX1129" fmla="*/ 380795 w 570988"/>
                <a:gd name="connsiteY1129" fmla="*/ 224576 h 935036"/>
                <a:gd name="connsiteX1130" fmla="*/ 380687 w 570988"/>
                <a:gd name="connsiteY1130" fmla="*/ 224511 h 935036"/>
                <a:gd name="connsiteX1131" fmla="*/ 380579 w 570988"/>
                <a:gd name="connsiteY1131" fmla="*/ 225208 h 935036"/>
                <a:gd name="connsiteX1132" fmla="*/ 365290 w 570988"/>
                <a:gd name="connsiteY1132" fmla="*/ 237775 h 935036"/>
                <a:gd name="connsiteX1133" fmla="*/ 361101 w 570988"/>
                <a:gd name="connsiteY1133" fmla="*/ 238386 h 935036"/>
                <a:gd name="connsiteX1134" fmla="*/ 351337 w 570988"/>
                <a:gd name="connsiteY1134" fmla="*/ 234606 h 935036"/>
                <a:gd name="connsiteX1135" fmla="*/ 342048 w 570988"/>
                <a:gd name="connsiteY1135" fmla="*/ 217283 h 935036"/>
                <a:gd name="connsiteX1136" fmla="*/ 341739 w 570988"/>
                <a:gd name="connsiteY1136" fmla="*/ 214933 h 935036"/>
                <a:gd name="connsiteX1137" fmla="*/ 348456 w 570988"/>
                <a:gd name="connsiteY1137" fmla="*/ 202338 h 935036"/>
                <a:gd name="connsiteX1138" fmla="*/ 327865 w 570988"/>
                <a:gd name="connsiteY1138" fmla="*/ 201311 h 935036"/>
                <a:gd name="connsiteX1139" fmla="*/ 327657 w 570988"/>
                <a:gd name="connsiteY1139" fmla="*/ 201454 h 935036"/>
                <a:gd name="connsiteX1140" fmla="*/ 319933 w 570988"/>
                <a:gd name="connsiteY1140" fmla="*/ 201454 h 935036"/>
                <a:gd name="connsiteX1141" fmla="*/ 314056 w 570988"/>
                <a:gd name="connsiteY1141" fmla="*/ 197129 h 935036"/>
                <a:gd name="connsiteX1142" fmla="*/ 311333 w 570988"/>
                <a:gd name="connsiteY1142" fmla="*/ 195253 h 935036"/>
                <a:gd name="connsiteX1143" fmla="*/ 310708 w 570988"/>
                <a:gd name="connsiteY1143" fmla="*/ 194880 h 935036"/>
                <a:gd name="connsiteX1144" fmla="*/ 310579 w 570988"/>
                <a:gd name="connsiteY1144" fmla="*/ 194808 h 935036"/>
                <a:gd name="connsiteX1145" fmla="*/ 310148 w 570988"/>
                <a:gd name="connsiteY1145" fmla="*/ 194578 h 935036"/>
                <a:gd name="connsiteX1146" fmla="*/ 310593 w 570988"/>
                <a:gd name="connsiteY1146" fmla="*/ 194801 h 935036"/>
                <a:gd name="connsiteX1147" fmla="*/ 311506 w 570988"/>
                <a:gd name="connsiteY1147" fmla="*/ 194851 h 935036"/>
                <a:gd name="connsiteX1148" fmla="*/ 305751 w 570988"/>
                <a:gd name="connsiteY1148" fmla="*/ 189096 h 935036"/>
                <a:gd name="connsiteX1149" fmla="*/ 309975 w 570988"/>
                <a:gd name="connsiteY1149" fmla="*/ 183542 h 935036"/>
                <a:gd name="connsiteX1150" fmla="*/ 325825 w 570988"/>
                <a:gd name="connsiteY1150" fmla="*/ 187472 h 935036"/>
                <a:gd name="connsiteX1151" fmla="*/ 331443 w 570988"/>
                <a:gd name="connsiteY1151" fmla="*/ 194844 h 935036"/>
                <a:gd name="connsiteX1152" fmla="*/ 331465 w 570988"/>
                <a:gd name="connsiteY1152" fmla="*/ 195024 h 935036"/>
                <a:gd name="connsiteX1153" fmla="*/ 327865 w 570988"/>
                <a:gd name="connsiteY1153" fmla="*/ 201303 h 935036"/>
                <a:gd name="connsiteX1154" fmla="*/ 261888 w 570988"/>
                <a:gd name="connsiteY1154" fmla="*/ 235080 h 935036"/>
                <a:gd name="connsiteX1155" fmla="*/ 278643 w 570988"/>
                <a:gd name="connsiteY1155" fmla="*/ 240290 h 935036"/>
                <a:gd name="connsiteX1156" fmla="*/ 278643 w 570988"/>
                <a:gd name="connsiteY1156" fmla="*/ 259495 h 935036"/>
                <a:gd name="connsiteX1157" fmla="*/ 273175 w 570988"/>
                <a:gd name="connsiteY1157" fmla="*/ 264331 h 935036"/>
                <a:gd name="connsiteX1158" fmla="*/ 265732 w 570988"/>
                <a:gd name="connsiteY1158" fmla="*/ 270244 h 935036"/>
                <a:gd name="connsiteX1159" fmla="*/ 263569 w 570988"/>
                <a:gd name="connsiteY1159" fmla="*/ 271387 h 935036"/>
                <a:gd name="connsiteX1160" fmla="*/ 255494 w 570988"/>
                <a:gd name="connsiteY1160" fmla="*/ 272788 h 935036"/>
                <a:gd name="connsiteX1161" fmla="*/ 254208 w 570988"/>
                <a:gd name="connsiteY1161" fmla="*/ 270941 h 935036"/>
                <a:gd name="connsiteX1162" fmla="*/ 246312 w 570988"/>
                <a:gd name="connsiteY1162" fmla="*/ 259467 h 935036"/>
                <a:gd name="connsiteX1163" fmla="*/ 237288 w 570988"/>
                <a:gd name="connsiteY1163" fmla="*/ 246512 h 935036"/>
                <a:gd name="connsiteX1164" fmla="*/ 243108 w 570988"/>
                <a:gd name="connsiteY1164" fmla="*/ 232458 h 935036"/>
                <a:gd name="connsiteX1165" fmla="*/ 261881 w 570988"/>
                <a:gd name="connsiteY1165" fmla="*/ 235080 h 935036"/>
                <a:gd name="connsiteX1166" fmla="*/ 216984 w 570988"/>
                <a:gd name="connsiteY1166" fmla="*/ 319850 h 935036"/>
                <a:gd name="connsiteX1167" fmla="*/ 224787 w 570988"/>
                <a:gd name="connsiteY1167" fmla="*/ 312047 h 935036"/>
                <a:gd name="connsiteX1168" fmla="*/ 232453 w 570988"/>
                <a:gd name="connsiteY1168" fmla="*/ 311989 h 935036"/>
                <a:gd name="connsiteX1169" fmla="*/ 240313 w 570988"/>
                <a:gd name="connsiteY1169" fmla="*/ 319850 h 935036"/>
                <a:gd name="connsiteX1170" fmla="*/ 240421 w 570988"/>
                <a:gd name="connsiteY1170" fmla="*/ 324678 h 935036"/>
                <a:gd name="connsiteX1171" fmla="*/ 240485 w 570988"/>
                <a:gd name="connsiteY1171" fmla="*/ 327459 h 935036"/>
                <a:gd name="connsiteX1172" fmla="*/ 238890 w 570988"/>
                <a:gd name="connsiteY1172" fmla="*/ 335923 h 935036"/>
                <a:gd name="connsiteX1173" fmla="*/ 232374 w 570988"/>
                <a:gd name="connsiteY1173" fmla="*/ 338229 h 935036"/>
                <a:gd name="connsiteX1174" fmla="*/ 217386 w 570988"/>
                <a:gd name="connsiteY1174" fmla="*/ 338761 h 935036"/>
                <a:gd name="connsiteX1175" fmla="*/ 216977 w 570988"/>
                <a:gd name="connsiteY1175" fmla="*/ 319850 h 935036"/>
                <a:gd name="connsiteX1176" fmla="*/ 242626 w 570988"/>
                <a:gd name="connsiteY1176" fmla="*/ 339163 h 935036"/>
                <a:gd name="connsiteX1177" fmla="*/ 251664 w 570988"/>
                <a:gd name="connsiteY1177" fmla="*/ 329787 h 935036"/>
                <a:gd name="connsiteX1178" fmla="*/ 262176 w 570988"/>
                <a:gd name="connsiteY1178" fmla="*/ 329787 h 935036"/>
                <a:gd name="connsiteX1179" fmla="*/ 262176 w 570988"/>
                <a:gd name="connsiteY1179" fmla="*/ 340299 h 935036"/>
                <a:gd name="connsiteX1180" fmla="*/ 252800 w 570988"/>
                <a:gd name="connsiteY1180" fmla="*/ 349338 h 935036"/>
                <a:gd name="connsiteX1181" fmla="*/ 242633 w 570988"/>
                <a:gd name="connsiteY1181" fmla="*/ 349338 h 935036"/>
                <a:gd name="connsiteX1182" fmla="*/ 242633 w 570988"/>
                <a:gd name="connsiteY1182" fmla="*/ 339171 h 935036"/>
                <a:gd name="connsiteX1183" fmla="*/ 283687 w 570988"/>
                <a:gd name="connsiteY1183" fmla="*/ 430242 h 935036"/>
                <a:gd name="connsiteX1184" fmla="*/ 302245 w 570988"/>
                <a:gd name="connsiteY1184" fmla="*/ 448506 h 935036"/>
                <a:gd name="connsiteX1185" fmla="*/ 302245 w 570988"/>
                <a:gd name="connsiteY1185" fmla="*/ 460922 h 935036"/>
                <a:gd name="connsiteX1186" fmla="*/ 283960 w 570988"/>
                <a:gd name="connsiteY1186" fmla="*/ 480034 h 935036"/>
                <a:gd name="connsiteX1187" fmla="*/ 277968 w 570988"/>
                <a:gd name="connsiteY1187" fmla="*/ 487420 h 935036"/>
                <a:gd name="connsiteX1188" fmla="*/ 273951 w 570988"/>
                <a:gd name="connsiteY1188" fmla="*/ 493815 h 935036"/>
                <a:gd name="connsiteX1189" fmla="*/ 258282 w 570988"/>
                <a:gd name="connsiteY1189" fmla="*/ 484654 h 935036"/>
                <a:gd name="connsiteX1190" fmla="*/ 258677 w 570988"/>
                <a:gd name="connsiteY1190" fmla="*/ 483957 h 935036"/>
                <a:gd name="connsiteX1191" fmla="*/ 256931 w 570988"/>
                <a:gd name="connsiteY1191" fmla="*/ 477232 h 935036"/>
                <a:gd name="connsiteX1192" fmla="*/ 253712 w 570988"/>
                <a:gd name="connsiteY1192" fmla="*/ 459413 h 935036"/>
                <a:gd name="connsiteX1193" fmla="*/ 273298 w 570988"/>
                <a:gd name="connsiteY1193" fmla="*/ 428905 h 935036"/>
                <a:gd name="connsiteX1194" fmla="*/ 283687 w 570988"/>
                <a:gd name="connsiteY1194" fmla="*/ 430249 h 935036"/>
                <a:gd name="connsiteX1195" fmla="*/ 254122 w 570988"/>
                <a:gd name="connsiteY1195" fmla="*/ 525796 h 935036"/>
                <a:gd name="connsiteX1196" fmla="*/ 255113 w 570988"/>
                <a:gd name="connsiteY1196" fmla="*/ 519006 h 935036"/>
                <a:gd name="connsiteX1197" fmla="*/ 263189 w 570988"/>
                <a:gd name="connsiteY1197" fmla="*/ 514206 h 935036"/>
                <a:gd name="connsiteX1198" fmla="*/ 275783 w 570988"/>
                <a:gd name="connsiteY1198" fmla="*/ 524625 h 935036"/>
                <a:gd name="connsiteX1199" fmla="*/ 269712 w 570988"/>
                <a:gd name="connsiteY1199" fmla="*/ 536559 h 935036"/>
                <a:gd name="connsiteX1200" fmla="*/ 259618 w 570988"/>
                <a:gd name="connsiteY1200" fmla="*/ 537860 h 935036"/>
                <a:gd name="connsiteX1201" fmla="*/ 255487 w 570988"/>
                <a:gd name="connsiteY1201" fmla="*/ 530667 h 935036"/>
                <a:gd name="connsiteX1202" fmla="*/ 255580 w 570988"/>
                <a:gd name="connsiteY1202" fmla="*/ 528677 h 935036"/>
                <a:gd name="connsiteX1203" fmla="*/ 254129 w 570988"/>
                <a:gd name="connsiteY1203" fmla="*/ 525803 h 935036"/>
                <a:gd name="connsiteX1204" fmla="*/ 294866 w 570988"/>
                <a:gd name="connsiteY1204" fmla="*/ 769823 h 935036"/>
                <a:gd name="connsiteX1205" fmla="*/ 289082 w 570988"/>
                <a:gd name="connsiteY1205" fmla="*/ 757040 h 935036"/>
                <a:gd name="connsiteX1206" fmla="*/ 290375 w 570988"/>
                <a:gd name="connsiteY1206" fmla="*/ 752140 h 935036"/>
                <a:gd name="connsiteX1207" fmla="*/ 290835 w 570988"/>
                <a:gd name="connsiteY1207" fmla="*/ 751616 h 935036"/>
                <a:gd name="connsiteX1208" fmla="*/ 292653 w 570988"/>
                <a:gd name="connsiteY1208" fmla="*/ 750833 h 935036"/>
                <a:gd name="connsiteX1209" fmla="*/ 297496 w 570988"/>
                <a:gd name="connsiteY1209" fmla="*/ 752140 h 935036"/>
                <a:gd name="connsiteX1210" fmla="*/ 305032 w 570988"/>
                <a:gd name="connsiteY1210" fmla="*/ 759649 h 935036"/>
                <a:gd name="connsiteX1211" fmla="*/ 305032 w 570988"/>
                <a:gd name="connsiteY1211" fmla="*/ 769816 h 935036"/>
                <a:gd name="connsiteX1212" fmla="*/ 294866 w 570988"/>
                <a:gd name="connsiteY1212" fmla="*/ 769816 h 935036"/>
                <a:gd name="connsiteX1213" fmla="*/ 302597 w 570988"/>
                <a:gd name="connsiteY1213" fmla="*/ 810907 h 935036"/>
                <a:gd name="connsiteX1214" fmla="*/ 308998 w 570988"/>
                <a:gd name="connsiteY1214" fmla="*/ 807271 h 935036"/>
                <a:gd name="connsiteX1215" fmla="*/ 342048 w 570988"/>
                <a:gd name="connsiteY1215" fmla="*/ 833748 h 935036"/>
                <a:gd name="connsiteX1216" fmla="*/ 338391 w 570988"/>
                <a:gd name="connsiteY1216" fmla="*/ 842744 h 935036"/>
                <a:gd name="connsiteX1217" fmla="*/ 312217 w 570988"/>
                <a:gd name="connsiteY1217" fmla="*/ 843398 h 935036"/>
                <a:gd name="connsiteX1218" fmla="*/ 305664 w 570988"/>
                <a:gd name="connsiteY1218" fmla="*/ 836845 h 935036"/>
                <a:gd name="connsiteX1219" fmla="*/ 305557 w 570988"/>
                <a:gd name="connsiteY1219" fmla="*/ 834675 h 935036"/>
                <a:gd name="connsiteX1220" fmla="*/ 304522 w 570988"/>
                <a:gd name="connsiteY1220" fmla="*/ 834021 h 935036"/>
                <a:gd name="connsiteX1221" fmla="*/ 302137 w 570988"/>
                <a:gd name="connsiteY1221" fmla="*/ 822726 h 935036"/>
                <a:gd name="connsiteX1222" fmla="*/ 302604 w 570988"/>
                <a:gd name="connsiteY1222" fmla="*/ 810914 h 935036"/>
                <a:gd name="connsiteX1223" fmla="*/ 374867 w 570988"/>
                <a:gd name="connsiteY1223" fmla="*/ 829682 h 935036"/>
                <a:gd name="connsiteX1224" fmla="*/ 360792 w 570988"/>
                <a:gd name="connsiteY1224" fmla="*/ 831521 h 935036"/>
                <a:gd name="connsiteX1225" fmla="*/ 360096 w 570988"/>
                <a:gd name="connsiteY1225" fmla="*/ 830242 h 935036"/>
                <a:gd name="connsiteX1226" fmla="*/ 359226 w 570988"/>
                <a:gd name="connsiteY1226" fmla="*/ 829150 h 935036"/>
                <a:gd name="connsiteX1227" fmla="*/ 356158 w 570988"/>
                <a:gd name="connsiteY1227" fmla="*/ 826211 h 935036"/>
                <a:gd name="connsiteX1228" fmla="*/ 348952 w 570988"/>
                <a:gd name="connsiteY1228" fmla="*/ 820707 h 935036"/>
                <a:gd name="connsiteX1229" fmla="*/ 335747 w 570988"/>
                <a:gd name="connsiteY1229" fmla="*/ 807336 h 935036"/>
                <a:gd name="connsiteX1230" fmla="*/ 343930 w 570988"/>
                <a:gd name="connsiteY1230" fmla="*/ 786011 h 935036"/>
                <a:gd name="connsiteX1231" fmla="*/ 357818 w 570988"/>
                <a:gd name="connsiteY1231" fmla="*/ 785105 h 935036"/>
                <a:gd name="connsiteX1232" fmla="*/ 365060 w 570988"/>
                <a:gd name="connsiteY1232" fmla="*/ 784854 h 935036"/>
                <a:gd name="connsiteX1233" fmla="*/ 382792 w 570988"/>
                <a:gd name="connsiteY1233" fmla="*/ 784423 h 935036"/>
                <a:gd name="connsiteX1234" fmla="*/ 389172 w 570988"/>
                <a:gd name="connsiteY1234" fmla="*/ 790803 h 935036"/>
                <a:gd name="connsiteX1235" fmla="*/ 374874 w 570988"/>
                <a:gd name="connsiteY1235" fmla="*/ 829667 h 935036"/>
                <a:gd name="connsiteX1236" fmla="*/ 408240 w 570988"/>
                <a:gd name="connsiteY1236" fmla="*/ 777008 h 935036"/>
                <a:gd name="connsiteX1237" fmla="*/ 399942 w 570988"/>
                <a:gd name="connsiteY1237" fmla="*/ 781764 h 935036"/>
                <a:gd name="connsiteX1238" fmla="*/ 394273 w 570988"/>
                <a:gd name="connsiteY1238" fmla="*/ 773063 h 935036"/>
                <a:gd name="connsiteX1239" fmla="*/ 393188 w 570988"/>
                <a:gd name="connsiteY1239" fmla="*/ 765174 h 935036"/>
                <a:gd name="connsiteX1240" fmla="*/ 402176 w 570988"/>
                <a:gd name="connsiteY1240" fmla="*/ 766941 h 935036"/>
                <a:gd name="connsiteX1241" fmla="*/ 408233 w 570988"/>
                <a:gd name="connsiteY1241" fmla="*/ 777001 h 935036"/>
                <a:gd name="connsiteX1242" fmla="*/ 426934 w 570988"/>
                <a:gd name="connsiteY1242" fmla="*/ 759929 h 935036"/>
                <a:gd name="connsiteX1243" fmla="*/ 411092 w 570988"/>
                <a:gd name="connsiteY1243" fmla="*/ 766374 h 935036"/>
                <a:gd name="connsiteX1244" fmla="*/ 392312 w 570988"/>
                <a:gd name="connsiteY1244" fmla="*/ 749065 h 935036"/>
                <a:gd name="connsiteX1245" fmla="*/ 392312 w 570988"/>
                <a:gd name="connsiteY1245" fmla="*/ 734372 h 935036"/>
                <a:gd name="connsiteX1246" fmla="*/ 405682 w 570988"/>
                <a:gd name="connsiteY1246" fmla="*/ 720562 h 935036"/>
                <a:gd name="connsiteX1247" fmla="*/ 413276 w 570988"/>
                <a:gd name="connsiteY1247" fmla="*/ 713995 h 935036"/>
                <a:gd name="connsiteX1248" fmla="*/ 416129 w 570988"/>
                <a:gd name="connsiteY1248" fmla="*/ 709849 h 935036"/>
                <a:gd name="connsiteX1249" fmla="*/ 421136 w 570988"/>
                <a:gd name="connsiteY1249" fmla="*/ 708060 h 935036"/>
                <a:gd name="connsiteX1250" fmla="*/ 426144 w 570988"/>
                <a:gd name="connsiteY1250" fmla="*/ 709849 h 935036"/>
                <a:gd name="connsiteX1251" fmla="*/ 429219 w 570988"/>
                <a:gd name="connsiteY1251" fmla="*/ 716150 h 935036"/>
                <a:gd name="connsiteX1252" fmla="*/ 426934 w 570988"/>
                <a:gd name="connsiteY1252" fmla="*/ 759929 h 935036"/>
                <a:gd name="connsiteX1253" fmla="*/ 442496 w 570988"/>
                <a:gd name="connsiteY1253" fmla="*/ 697850 h 935036"/>
                <a:gd name="connsiteX1254" fmla="*/ 439378 w 570988"/>
                <a:gd name="connsiteY1254" fmla="*/ 700666 h 935036"/>
                <a:gd name="connsiteX1255" fmla="*/ 433573 w 570988"/>
                <a:gd name="connsiteY1255" fmla="*/ 700666 h 935036"/>
                <a:gd name="connsiteX1256" fmla="*/ 433106 w 570988"/>
                <a:gd name="connsiteY1256" fmla="*/ 700357 h 935036"/>
                <a:gd name="connsiteX1257" fmla="*/ 429866 w 570988"/>
                <a:gd name="connsiteY1257" fmla="*/ 696089 h 935036"/>
                <a:gd name="connsiteX1258" fmla="*/ 430002 w 570988"/>
                <a:gd name="connsiteY1258" fmla="*/ 692051 h 935036"/>
                <a:gd name="connsiteX1259" fmla="*/ 431662 w 570988"/>
                <a:gd name="connsiteY1259" fmla="*/ 688250 h 935036"/>
                <a:gd name="connsiteX1260" fmla="*/ 433444 w 570988"/>
                <a:gd name="connsiteY1260" fmla="*/ 685592 h 935036"/>
                <a:gd name="connsiteX1261" fmla="*/ 437611 w 570988"/>
                <a:gd name="connsiteY1261" fmla="*/ 683774 h 935036"/>
                <a:gd name="connsiteX1262" fmla="*/ 442489 w 570988"/>
                <a:gd name="connsiteY1262" fmla="*/ 686584 h 935036"/>
                <a:gd name="connsiteX1263" fmla="*/ 443042 w 570988"/>
                <a:gd name="connsiteY1263" fmla="*/ 690830 h 935036"/>
                <a:gd name="connsiteX1264" fmla="*/ 443042 w 570988"/>
                <a:gd name="connsiteY1264" fmla="*/ 690830 h 935036"/>
                <a:gd name="connsiteX1265" fmla="*/ 443100 w 570988"/>
                <a:gd name="connsiteY1265" fmla="*/ 691599 h 935036"/>
                <a:gd name="connsiteX1266" fmla="*/ 443165 w 570988"/>
                <a:gd name="connsiteY1266" fmla="*/ 692037 h 935036"/>
                <a:gd name="connsiteX1267" fmla="*/ 443474 w 570988"/>
                <a:gd name="connsiteY1267" fmla="*/ 694229 h 935036"/>
                <a:gd name="connsiteX1268" fmla="*/ 442482 w 570988"/>
                <a:gd name="connsiteY1268" fmla="*/ 697828 h 935036"/>
                <a:gd name="connsiteX1269" fmla="*/ 453561 w 570988"/>
                <a:gd name="connsiteY1269" fmla="*/ 655551 h 935036"/>
                <a:gd name="connsiteX1270" fmla="*/ 443941 w 570988"/>
                <a:gd name="connsiteY1270" fmla="*/ 655551 h 935036"/>
                <a:gd name="connsiteX1271" fmla="*/ 440334 w 570988"/>
                <a:gd name="connsiteY1271" fmla="*/ 645212 h 935036"/>
                <a:gd name="connsiteX1272" fmla="*/ 438121 w 570988"/>
                <a:gd name="connsiteY1272" fmla="*/ 639600 h 935036"/>
                <a:gd name="connsiteX1273" fmla="*/ 449458 w 570988"/>
                <a:gd name="connsiteY1273" fmla="*/ 630296 h 935036"/>
                <a:gd name="connsiteX1274" fmla="*/ 456492 w 570988"/>
                <a:gd name="connsiteY1274" fmla="*/ 634334 h 935036"/>
                <a:gd name="connsiteX1275" fmla="*/ 453561 w 570988"/>
                <a:gd name="connsiteY1275" fmla="*/ 655558 h 935036"/>
                <a:gd name="connsiteX1276" fmla="*/ 452699 w 570988"/>
                <a:gd name="connsiteY1276" fmla="*/ 621630 h 935036"/>
                <a:gd name="connsiteX1277" fmla="*/ 447260 w 570988"/>
                <a:gd name="connsiteY1277" fmla="*/ 623657 h 935036"/>
                <a:gd name="connsiteX1278" fmla="*/ 443129 w 570988"/>
                <a:gd name="connsiteY1278" fmla="*/ 625151 h 935036"/>
                <a:gd name="connsiteX1279" fmla="*/ 427653 w 570988"/>
                <a:gd name="connsiteY1279" fmla="*/ 622608 h 935036"/>
                <a:gd name="connsiteX1280" fmla="*/ 427574 w 570988"/>
                <a:gd name="connsiteY1280" fmla="*/ 622536 h 935036"/>
                <a:gd name="connsiteX1281" fmla="*/ 421043 w 570988"/>
                <a:gd name="connsiteY1281" fmla="*/ 622838 h 935036"/>
                <a:gd name="connsiteX1282" fmla="*/ 418809 w 570988"/>
                <a:gd name="connsiteY1282" fmla="*/ 614309 h 935036"/>
                <a:gd name="connsiteX1283" fmla="*/ 446937 w 570988"/>
                <a:gd name="connsiteY1283" fmla="*/ 581904 h 935036"/>
                <a:gd name="connsiteX1284" fmla="*/ 458683 w 570988"/>
                <a:gd name="connsiteY1284" fmla="*/ 586768 h 935036"/>
                <a:gd name="connsiteX1285" fmla="*/ 458648 w 570988"/>
                <a:gd name="connsiteY1285" fmla="*/ 598538 h 935036"/>
                <a:gd name="connsiteX1286" fmla="*/ 459043 w 570988"/>
                <a:gd name="connsiteY1286" fmla="*/ 610429 h 935036"/>
                <a:gd name="connsiteX1287" fmla="*/ 452684 w 570988"/>
                <a:gd name="connsiteY1287" fmla="*/ 621623 h 935036"/>
                <a:gd name="connsiteX1288" fmla="*/ 461105 w 570988"/>
                <a:gd name="connsiteY1288" fmla="*/ 556318 h 935036"/>
                <a:gd name="connsiteX1289" fmla="*/ 445334 w 570988"/>
                <a:gd name="connsiteY1289" fmla="*/ 558114 h 935036"/>
                <a:gd name="connsiteX1290" fmla="*/ 428228 w 570988"/>
                <a:gd name="connsiteY1290" fmla="*/ 553688 h 935036"/>
                <a:gd name="connsiteX1291" fmla="*/ 430778 w 570988"/>
                <a:gd name="connsiteY1291" fmla="*/ 544441 h 935036"/>
                <a:gd name="connsiteX1292" fmla="*/ 447906 w 570988"/>
                <a:gd name="connsiteY1292" fmla="*/ 546539 h 935036"/>
                <a:gd name="connsiteX1293" fmla="*/ 461105 w 570988"/>
                <a:gd name="connsiteY1293" fmla="*/ 550965 h 935036"/>
                <a:gd name="connsiteX1294" fmla="*/ 461105 w 570988"/>
                <a:gd name="connsiteY1294" fmla="*/ 556311 h 935036"/>
                <a:gd name="connsiteX1295" fmla="*/ 476868 w 570988"/>
                <a:gd name="connsiteY1295" fmla="*/ 585820 h 935036"/>
                <a:gd name="connsiteX1296" fmla="*/ 474238 w 570988"/>
                <a:gd name="connsiteY1296" fmla="*/ 591295 h 935036"/>
                <a:gd name="connsiteX1297" fmla="*/ 468979 w 570988"/>
                <a:gd name="connsiteY1297" fmla="*/ 589082 h 935036"/>
                <a:gd name="connsiteX1298" fmla="*/ 469496 w 570988"/>
                <a:gd name="connsiteY1298" fmla="*/ 582795 h 935036"/>
                <a:gd name="connsiteX1299" fmla="*/ 472880 w 570988"/>
                <a:gd name="connsiteY1299" fmla="*/ 575797 h 935036"/>
                <a:gd name="connsiteX1300" fmla="*/ 478650 w 570988"/>
                <a:gd name="connsiteY1300" fmla="*/ 579109 h 935036"/>
                <a:gd name="connsiteX1301" fmla="*/ 476861 w 570988"/>
                <a:gd name="connsiteY1301" fmla="*/ 585820 h 935036"/>
                <a:gd name="connsiteX1302" fmla="*/ 508955 w 570988"/>
                <a:gd name="connsiteY1302" fmla="*/ 525149 h 935036"/>
                <a:gd name="connsiteX1303" fmla="*/ 483679 w 570988"/>
                <a:gd name="connsiteY1303" fmla="*/ 554788 h 935036"/>
                <a:gd name="connsiteX1304" fmla="*/ 471307 w 570988"/>
                <a:gd name="connsiteY1304" fmla="*/ 553171 h 935036"/>
                <a:gd name="connsiteX1305" fmla="*/ 472694 w 570988"/>
                <a:gd name="connsiteY1305" fmla="*/ 523590 h 935036"/>
                <a:gd name="connsiteX1306" fmla="*/ 480158 w 570988"/>
                <a:gd name="connsiteY1306" fmla="*/ 509809 h 935036"/>
                <a:gd name="connsiteX1307" fmla="*/ 481344 w 570988"/>
                <a:gd name="connsiteY1307" fmla="*/ 507826 h 935036"/>
                <a:gd name="connsiteX1308" fmla="*/ 485533 w 570988"/>
                <a:gd name="connsiteY1308" fmla="*/ 499470 h 935036"/>
                <a:gd name="connsiteX1309" fmla="*/ 496640 w 570988"/>
                <a:gd name="connsiteY1309" fmla="*/ 498040 h 935036"/>
                <a:gd name="connsiteX1310" fmla="*/ 500671 w 570988"/>
                <a:gd name="connsiteY1310" fmla="*/ 502236 h 935036"/>
                <a:gd name="connsiteX1311" fmla="*/ 503782 w 570988"/>
                <a:gd name="connsiteY1311" fmla="*/ 506389 h 935036"/>
                <a:gd name="connsiteX1312" fmla="*/ 507008 w 570988"/>
                <a:gd name="connsiteY1312" fmla="*/ 512374 h 935036"/>
                <a:gd name="connsiteX1313" fmla="*/ 511448 w 570988"/>
                <a:gd name="connsiteY1313" fmla="*/ 515643 h 935036"/>
                <a:gd name="connsiteX1314" fmla="*/ 508955 w 570988"/>
                <a:gd name="connsiteY1314" fmla="*/ 525156 h 935036"/>
                <a:gd name="connsiteX1315" fmla="*/ 553744 w 570988"/>
                <a:gd name="connsiteY1315" fmla="*/ 447608 h 935036"/>
                <a:gd name="connsiteX1316" fmla="*/ 542708 w 570988"/>
                <a:gd name="connsiteY1316" fmla="*/ 465348 h 935036"/>
                <a:gd name="connsiteX1317" fmla="*/ 537492 w 570988"/>
                <a:gd name="connsiteY1317" fmla="*/ 474480 h 935036"/>
                <a:gd name="connsiteX1318" fmla="*/ 535207 w 570988"/>
                <a:gd name="connsiteY1318" fmla="*/ 478928 h 935036"/>
                <a:gd name="connsiteX1319" fmla="*/ 534115 w 570988"/>
                <a:gd name="connsiteY1319" fmla="*/ 481184 h 935036"/>
                <a:gd name="connsiteX1320" fmla="*/ 525027 w 570988"/>
                <a:gd name="connsiteY1320" fmla="*/ 490273 h 935036"/>
                <a:gd name="connsiteX1321" fmla="*/ 512367 w 570988"/>
                <a:gd name="connsiteY1321" fmla="*/ 486925 h 935036"/>
                <a:gd name="connsiteX1322" fmla="*/ 508488 w 570988"/>
                <a:gd name="connsiteY1322" fmla="*/ 448535 h 935036"/>
                <a:gd name="connsiteX1323" fmla="*/ 519056 w 570988"/>
                <a:gd name="connsiteY1323" fmla="*/ 435638 h 935036"/>
                <a:gd name="connsiteX1324" fmla="*/ 524861 w 570988"/>
                <a:gd name="connsiteY1324" fmla="*/ 429810 h 935036"/>
                <a:gd name="connsiteX1325" fmla="*/ 531672 w 570988"/>
                <a:gd name="connsiteY1325" fmla="*/ 426613 h 935036"/>
                <a:gd name="connsiteX1326" fmla="*/ 536522 w 570988"/>
                <a:gd name="connsiteY1326" fmla="*/ 427784 h 935036"/>
                <a:gd name="connsiteX1327" fmla="*/ 538771 w 570988"/>
                <a:gd name="connsiteY1327" fmla="*/ 428086 h 935036"/>
                <a:gd name="connsiteX1328" fmla="*/ 538785 w 570988"/>
                <a:gd name="connsiteY1328" fmla="*/ 428086 h 935036"/>
                <a:gd name="connsiteX1329" fmla="*/ 538785 w 570988"/>
                <a:gd name="connsiteY1329" fmla="*/ 428086 h 935036"/>
                <a:gd name="connsiteX1330" fmla="*/ 538785 w 570988"/>
                <a:gd name="connsiteY1330" fmla="*/ 428086 h 935036"/>
                <a:gd name="connsiteX1331" fmla="*/ 553758 w 570988"/>
                <a:gd name="connsiteY1331" fmla="*/ 434200 h 935036"/>
                <a:gd name="connsiteX1332" fmla="*/ 553758 w 570988"/>
                <a:gd name="connsiteY1332" fmla="*/ 447615 h 935036"/>
                <a:gd name="connsiteX1333" fmla="*/ 557904 w 570988"/>
                <a:gd name="connsiteY1333" fmla="*/ 410030 h 935036"/>
                <a:gd name="connsiteX1334" fmla="*/ 558378 w 570988"/>
                <a:gd name="connsiteY1334" fmla="*/ 409972 h 935036"/>
                <a:gd name="connsiteX1335" fmla="*/ 560770 w 570988"/>
                <a:gd name="connsiteY1335" fmla="*/ 410360 h 935036"/>
                <a:gd name="connsiteX1336" fmla="*/ 561151 w 570988"/>
                <a:gd name="connsiteY1336" fmla="*/ 410404 h 935036"/>
                <a:gd name="connsiteX1337" fmla="*/ 564930 w 570988"/>
                <a:gd name="connsiteY1337" fmla="*/ 411424 h 935036"/>
                <a:gd name="connsiteX1338" fmla="*/ 566446 w 570988"/>
                <a:gd name="connsiteY1338" fmla="*/ 412595 h 935036"/>
                <a:gd name="connsiteX1339" fmla="*/ 568638 w 570988"/>
                <a:gd name="connsiteY1339" fmla="*/ 417883 h 935036"/>
                <a:gd name="connsiteX1340" fmla="*/ 566446 w 570988"/>
                <a:gd name="connsiteY1340" fmla="*/ 423171 h 935036"/>
                <a:gd name="connsiteX1341" fmla="*/ 563149 w 570988"/>
                <a:gd name="connsiteY1341" fmla="*/ 425097 h 935036"/>
                <a:gd name="connsiteX1342" fmla="*/ 561158 w 570988"/>
                <a:gd name="connsiteY1342" fmla="*/ 425363 h 935036"/>
                <a:gd name="connsiteX1343" fmla="*/ 560778 w 570988"/>
                <a:gd name="connsiteY1343" fmla="*/ 425406 h 935036"/>
                <a:gd name="connsiteX1344" fmla="*/ 560483 w 570988"/>
                <a:gd name="connsiteY1344" fmla="*/ 425507 h 935036"/>
                <a:gd name="connsiteX1345" fmla="*/ 558378 w 570988"/>
                <a:gd name="connsiteY1345" fmla="*/ 425787 h 935036"/>
                <a:gd name="connsiteX1346" fmla="*/ 557904 w 570988"/>
                <a:gd name="connsiteY1346" fmla="*/ 425729 h 935036"/>
                <a:gd name="connsiteX1347" fmla="*/ 553938 w 570988"/>
                <a:gd name="connsiteY1347" fmla="*/ 424659 h 935036"/>
                <a:gd name="connsiteX1348" fmla="*/ 552350 w 570988"/>
                <a:gd name="connsiteY1348" fmla="*/ 423430 h 935036"/>
                <a:gd name="connsiteX1349" fmla="*/ 550051 w 570988"/>
                <a:gd name="connsiteY1349" fmla="*/ 417876 h 935036"/>
                <a:gd name="connsiteX1350" fmla="*/ 552350 w 570988"/>
                <a:gd name="connsiteY1350" fmla="*/ 412322 h 935036"/>
                <a:gd name="connsiteX1351" fmla="*/ 555820 w 570988"/>
                <a:gd name="connsiteY1351" fmla="*/ 410303 h 935036"/>
                <a:gd name="connsiteX1352" fmla="*/ 557911 w 570988"/>
                <a:gd name="connsiteY1352" fmla="*/ 410023 h 935036"/>
                <a:gd name="connsiteX1353" fmla="*/ 554369 w 570988"/>
                <a:gd name="connsiteY1353" fmla="*/ 383143 h 935036"/>
                <a:gd name="connsiteX1354" fmla="*/ 525551 w 570988"/>
                <a:gd name="connsiteY1354" fmla="*/ 425212 h 935036"/>
                <a:gd name="connsiteX1355" fmla="*/ 509924 w 570988"/>
                <a:gd name="connsiteY1355" fmla="*/ 427224 h 935036"/>
                <a:gd name="connsiteX1356" fmla="*/ 504773 w 570988"/>
                <a:gd name="connsiteY1356" fmla="*/ 419902 h 935036"/>
                <a:gd name="connsiteX1357" fmla="*/ 500584 w 570988"/>
                <a:gd name="connsiteY1357" fmla="*/ 415677 h 935036"/>
                <a:gd name="connsiteX1358" fmla="*/ 542493 w 570988"/>
                <a:gd name="connsiteY1358" fmla="*/ 371266 h 935036"/>
                <a:gd name="connsiteX1359" fmla="*/ 554369 w 570988"/>
                <a:gd name="connsiteY1359" fmla="*/ 383143 h 935036"/>
                <a:gd name="connsiteX1360" fmla="*/ 551006 w 570988"/>
                <a:gd name="connsiteY1360" fmla="*/ 361444 h 935036"/>
                <a:gd name="connsiteX1361" fmla="*/ 550640 w 570988"/>
                <a:gd name="connsiteY1361" fmla="*/ 362278 h 935036"/>
                <a:gd name="connsiteX1362" fmla="*/ 549986 w 570988"/>
                <a:gd name="connsiteY1362" fmla="*/ 363593 h 935036"/>
                <a:gd name="connsiteX1363" fmla="*/ 549864 w 570988"/>
                <a:gd name="connsiteY1363" fmla="*/ 363772 h 935036"/>
                <a:gd name="connsiteX1364" fmla="*/ 549059 w 570988"/>
                <a:gd name="connsiteY1364" fmla="*/ 364764 h 935036"/>
                <a:gd name="connsiteX1365" fmla="*/ 543721 w 570988"/>
                <a:gd name="connsiteY1365" fmla="*/ 366862 h 935036"/>
                <a:gd name="connsiteX1366" fmla="*/ 543721 w 570988"/>
                <a:gd name="connsiteY1366" fmla="*/ 366934 h 935036"/>
                <a:gd name="connsiteX1367" fmla="*/ 542284 w 570988"/>
                <a:gd name="connsiteY1367" fmla="*/ 367264 h 935036"/>
                <a:gd name="connsiteX1368" fmla="*/ 537938 w 570988"/>
                <a:gd name="connsiteY1368" fmla="*/ 368004 h 935036"/>
                <a:gd name="connsiteX1369" fmla="*/ 536903 w 570988"/>
                <a:gd name="connsiteY1369" fmla="*/ 368076 h 935036"/>
                <a:gd name="connsiteX1370" fmla="*/ 536256 w 570988"/>
                <a:gd name="connsiteY1370" fmla="*/ 368198 h 935036"/>
                <a:gd name="connsiteX1371" fmla="*/ 532125 w 570988"/>
                <a:gd name="connsiteY1371" fmla="*/ 364067 h 935036"/>
                <a:gd name="connsiteX1372" fmla="*/ 535581 w 570988"/>
                <a:gd name="connsiteY1372" fmla="*/ 357988 h 935036"/>
                <a:gd name="connsiteX1373" fmla="*/ 540646 w 570988"/>
                <a:gd name="connsiteY1373" fmla="*/ 353878 h 935036"/>
                <a:gd name="connsiteX1374" fmla="*/ 547644 w 570988"/>
                <a:gd name="connsiteY1374" fmla="*/ 353878 h 935036"/>
                <a:gd name="connsiteX1375" fmla="*/ 550992 w 570988"/>
                <a:gd name="connsiteY1375" fmla="*/ 361452 h 935036"/>
                <a:gd name="connsiteX1376" fmla="*/ 540890 w 570988"/>
                <a:gd name="connsiteY1376" fmla="*/ 293617 h 935036"/>
                <a:gd name="connsiteX1377" fmla="*/ 546581 w 570988"/>
                <a:gd name="connsiteY1377" fmla="*/ 319412 h 935036"/>
                <a:gd name="connsiteX1378" fmla="*/ 539971 w 570988"/>
                <a:gd name="connsiteY1378" fmla="*/ 328091 h 935036"/>
                <a:gd name="connsiteX1379" fmla="*/ 539497 w 570988"/>
                <a:gd name="connsiteY1379" fmla="*/ 328091 h 935036"/>
                <a:gd name="connsiteX1380" fmla="*/ 539145 w 570988"/>
                <a:gd name="connsiteY1380" fmla="*/ 328896 h 935036"/>
                <a:gd name="connsiteX1381" fmla="*/ 538491 w 570988"/>
                <a:gd name="connsiteY1381" fmla="*/ 330362 h 935036"/>
                <a:gd name="connsiteX1382" fmla="*/ 527750 w 570988"/>
                <a:gd name="connsiteY1382" fmla="*/ 333178 h 935036"/>
                <a:gd name="connsiteX1383" fmla="*/ 522627 w 570988"/>
                <a:gd name="connsiteY1383" fmla="*/ 328803 h 935036"/>
                <a:gd name="connsiteX1384" fmla="*/ 520199 w 570988"/>
                <a:gd name="connsiteY1384" fmla="*/ 320238 h 935036"/>
                <a:gd name="connsiteX1385" fmla="*/ 517627 w 570988"/>
                <a:gd name="connsiteY1385" fmla="*/ 309137 h 935036"/>
                <a:gd name="connsiteX1386" fmla="*/ 523151 w 570988"/>
                <a:gd name="connsiteY1386" fmla="*/ 299408 h 935036"/>
                <a:gd name="connsiteX1387" fmla="*/ 524057 w 570988"/>
                <a:gd name="connsiteY1387" fmla="*/ 299229 h 935036"/>
                <a:gd name="connsiteX1388" fmla="*/ 530588 w 570988"/>
                <a:gd name="connsiteY1388" fmla="*/ 290829 h 935036"/>
                <a:gd name="connsiteX1389" fmla="*/ 540876 w 570988"/>
                <a:gd name="connsiteY1389" fmla="*/ 293617 h 935036"/>
                <a:gd name="connsiteX1390" fmla="*/ 527951 w 570988"/>
                <a:gd name="connsiteY1390" fmla="*/ 268735 h 935036"/>
                <a:gd name="connsiteX1391" fmla="*/ 532635 w 570988"/>
                <a:gd name="connsiteY1391" fmla="*/ 276991 h 935036"/>
                <a:gd name="connsiteX1392" fmla="*/ 529884 w 570988"/>
                <a:gd name="connsiteY1392" fmla="*/ 283364 h 935036"/>
                <a:gd name="connsiteX1393" fmla="*/ 528425 w 570988"/>
                <a:gd name="connsiteY1393" fmla="*/ 286849 h 935036"/>
                <a:gd name="connsiteX1394" fmla="*/ 526399 w 570988"/>
                <a:gd name="connsiteY1394" fmla="*/ 289256 h 935036"/>
                <a:gd name="connsiteX1395" fmla="*/ 521312 w 570988"/>
                <a:gd name="connsiteY1395" fmla="*/ 289256 h 935036"/>
                <a:gd name="connsiteX1396" fmla="*/ 519157 w 570988"/>
                <a:gd name="connsiteY1396" fmla="*/ 285635 h 935036"/>
                <a:gd name="connsiteX1397" fmla="*/ 519078 w 570988"/>
                <a:gd name="connsiteY1397" fmla="*/ 281187 h 935036"/>
                <a:gd name="connsiteX1398" fmla="*/ 519444 w 570988"/>
                <a:gd name="connsiteY1398" fmla="*/ 275209 h 935036"/>
                <a:gd name="connsiteX1399" fmla="*/ 527944 w 570988"/>
                <a:gd name="connsiteY1399" fmla="*/ 268735 h 935036"/>
                <a:gd name="connsiteX1400" fmla="*/ 510542 w 570988"/>
                <a:gd name="connsiteY1400" fmla="*/ 211671 h 935036"/>
                <a:gd name="connsiteX1401" fmla="*/ 510844 w 570988"/>
                <a:gd name="connsiteY1401" fmla="*/ 212764 h 935036"/>
                <a:gd name="connsiteX1402" fmla="*/ 511017 w 570988"/>
                <a:gd name="connsiteY1402" fmla="*/ 213080 h 935036"/>
                <a:gd name="connsiteX1403" fmla="*/ 516843 w 570988"/>
                <a:gd name="connsiteY1403" fmla="*/ 230683 h 935036"/>
                <a:gd name="connsiteX1404" fmla="*/ 519789 w 570988"/>
                <a:gd name="connsiteY1404" fmla="*/ 245290 h 935036"/>
                <a:gd name="connsiteX1405" fmla="*/ 512360 w 570988"/>
                <a:gd name="connsiteY1405" fmla="*/ 252720 h 935036"/>
                <a:gd name="connsiteX1406" fmla="*/ 505197 w 570988"/>
                <a:gd name="connsiteY1406" fmla="*/ 247266 h 935036"/>
                <a:gd name="connsiteX1407" fmla="*/ 504938 w 570988"/>
                <a:gd name="connsiteY1407" fmla="*/ 245463 h 935036"/>
                <a:gd name="connsiteX1408" fmla="*/ 504277 w 570988"/>
                <a:gd name="connsiteY1408" fmla="*/ 243077 h 935036"/>
                <a:gd name="connsiteX1409" fmla="*/ 503580 w 570988"/>
                <a:gd name="connsiteY1409" fmla="*/ 241145 h 935036"/>
                <a:gd name="connsiteX1410" fmla="*/ 500110 w 570988"/>
                <a:gd name="connsiteY1410" fmla="*/ 233916 h 935036"/>
                <a:gd name="connsiteX1411" fmla="*/ 494046 w 570988"/>
                <a:gd name="connsiteY1411" fmla="*/ 217678 h 935036"/>
                <a:gd name="connsiteX1412" fmla="*/ 503164 w 570988"/>
                <a:gd name="connsiteY1412" fmla="*/ 208654 h 935036"/>
                <a:gd name="connsiteX1413" fmla="*/ 510542 w 570988"/>
                <a:gd name="connsiteY1413" fmla="*/ 211671 h 935036"/>
                <a:gd name="connsiteX1414" fmla="*/ 486926 w 570988"/>
                <a:gd name="connsiteY1414" fmla="*/ 162238 h 935036"/>
                <a:gd name="connsiteX1415" fmla="*/ 488622 w 570988"/>
                <a:gd name="connsiteY1415" fmla="*/ 161203 h 935036"/>
                <a:gd name="connsiteX1416" fmla="*/ 490785 w 570988"/>
                <a:gd name="connsiteY1416" fmla="*/ 162446 h 935036"/>
                <a:gd name="connsiteX1417" fmla="*/ 488622 w 570988"/>
                <a:gd name="connsiteY1417" fmla="*/ 163689 h 935036"/>
                <a:gd name="connsiteX1418" fmla="*/ 486926 w 570988"/>
                <a:gd name="connsiteY1418" fmla="*/ 162655 h 935036"/>
                <a:gd name="connsiteX1419" fmla="*/ 486926 w 570988"/>
                <a:gd name="connsiteY1419" fmla="*/ 162238 h 935036"/>
                <a:gd name="connsiteX1420" fmla="*/ 485777 w 570988"/>
                <a:gd name="connsiteY1420" fmla="*/ 170623 h 935036"/>
                <a:gd name="connsiteX1421" fmla="*/ 496848 w 570988"/>
                <a:gd name="connsiteY1421" fmla="*/ 187982 h 935036"/>
                <a:gd name="connsiteX1422" fmla="*/ 493730 w 570988"/>
                <a:gd name="connsiteY1422" fmla="*/ 199873 h 935036"/>
                <a:gd name="connsiteX1423" fmla="*/ 483011 w 570988"/>
                <a:gd name="connsiteY1423" fmla="*/ 204249 h 935036"/>
                <a:gd name="connsiteX1424" fmla="*/ 473491 w 570988"/>
                <a:gd name="connsiteY1424" fmla="*/ 206204 h 935036"/>
                <a:gd name="connsiteX1425" fmla="*/ 471673 w 570988"/>
                <a:gd name="connsiteY1425" fmla="*/ 205931 h 935036"/>
                <a:gd name="connsiteX1426" fmla="*/ 460789 w 570988"/>
                <a:gd name="connsiteY1426" fmla="*/ 202345 h 935036"/>
                <a:gd name="connsiteX1427" fmla="*/ 473268 w 570988"/>
                <a:gd name="connsiteY1427" fmla="*/ 172240 h 935036"/>
                <a:gd name="connsiteX1428" fmla="*/ 485777 w 570988"/>
                <a:gd name="connsiteY1428" fmla="*/ 170630 h 935036"/>
                <a:gd name="connsiteX1429" fmla="*/ 441649 w 570988"/>
                <a:gd name="connsiteY1429" fmla="*/ 129453 h 935036"/>
                <a:gd name="connsiteX1430" fmla="*/ 451499 w 570988"/>
                <a:gd name="connsiteY1430" fmla="*/ 129453 h 935036"/>
                <a:gd name="connsiteX1431" fmla="*/ 472435 w 570988"/>
                <a:gd name="connsiteY1431" fmla="*/ 147142 h 935036"/>
                <a:gd name="connsiteX1432" fmla="*/ 460235 w 570988"/>
                <a:gd name="connsiteY1432" fmla="*/ 159350 h 935036"/>
                <a:gd name="connsiteX1433" fmla="*/ 441649 w 570988"/>
                <a:gd name="connsiteY1433" fmla="*/ 139310 h 935036"/>
                <a:gd name="connsiteX1434" fmla="*/ 441649 w 570988"/>
                <a:gd name="connsiteY1434" fmla="*/ 129460 h 935036"/>
                <a:gd name="connsiteX1435" fmla="*/ 415820 w 570988"/>
                <a:gd name="connsiteY1435" fmla="*/ 136163 h 935036"/>
                <a:gd name="connsiteX1436" fmla="*/ 416387 w 570988"/>
                <a:gd name="connsiteY1436" fmla="*/ 133749 h 935036"/>
                <a:gd name="connsiteX1437" fmla="*/ 422372 w 570988"/>
                <a:gd name="connsiteY1437" fmla="*/ 131313 h 935036"/>
                <a:gd name="connsiteX1438" fmla="*/ 427825 w 570988"/>
                <a:gd name="connsiteY1438" fmla="*/ 136444 h 935036"/>
                <a:gd name="connsiteX1439" fmla="*/ 431073 w 570988"/>
                <a:gd name="connsiteY1439" fmla="*/ 141732 h 935036"/>
                <a:gd name="connsiteX1440" fmla="*/ 426546 w 570988"/>
                <a:gd name="connsiteY1440" fmla="*/ 152862 h 935036"/>
                <a:gd name="connsiteX1441" fmla="*/ 417228 w 570988"/>
                <a:gd name="connsiteY1441" fmla="*/ 147573 h 935036"/>
                <a:gd name="connsiteX1442" fmla="*/ 416143 w 570988"/>
                <a:gd name="connsiteY1442" fmla="*/ 141380 h 935036"/>
                <a:gd name="connsiteX1443" fmla="*/ 415820 w 570988"/>
                <a:gd name="connsiteY1443" fmla="*/ 136171 h 935036"/>
                <a:gd name="connsiteX1444" fmla="*/ 417005 w 570988"/>
                <a:gd name="connsiteY1444" fmla="*/ 164257 h 935036"/>
                <a:gd name="connsiteX1445" fmla="*/ 420885 w 570988"/>
                <a:gd name="connsiteY1445" fmla="*/ 162971 h 935036"/>
                <a:gd name="connsiteX1446" fmla="*/ 421539 w 570988"/>
                <a:gd name="connsiteY1446" fmla="*/ 162712 h 935036"/>
                <a:gd name="connsiteX1447" fmla="*/ 422293 w 570988"/>
                <a:gd name="connsiteY1447" fmla="*/ 162375 h 935036"/>
                <a:gd name="connsiteX1448" fmla="*/ 429269 w 570988"/>
                <a:gd name="connsiteY1448" fmla="*/ 159292 h 935036"/>
                <a:gd name="connsiteX1449" fmla="*/ 441289 w 570988"/>
                <a:gd name="connsiteY1449" fmla="*/ 157065 h 935036"/>
                <a:gd name="connsiteX1450" fmla="*/ 445219 w 570988"/>
                <a:gd name="connsiteY1450" fmla="*/ 158818 h 935036"/>
                <a:gd name="connsiteX1451" fmla="*/ 447217 w 570988"/>
                <a:gd name="connsiteY1451" fmla="*/ 158976 h 935036"/>
                <a:gd name="connsiteX1452" fmla="*/ 451204 w 570988"/>
                <a:gd name="connsiteY1452" fmla="*/ 162705 h 935036"/>
                <a:gd name="connsiteX1453" fmla="*/ 455307 w 570988"/>
                <a:gd name="connsiteY1453" fmla="*/ 171658 h 935036"/>
                <a:gd name="connsiteX1454" fmla="*/ 453101 w 570988"/>
                <a:gd name="connsiteY1454" fmla="*/ 201576 h 935036"/>
                <a:gd name="connsiteX1455" fmla="*/ 432474 w 570988"/>
                <a:gd name="connsiteY1455" fmla="*/ 210119 h 935036"/>
                <a:gd name="connsiteX1456" fmla="*/ 411502 w 570988"/>
                <a:gd name="connsiteY1456" fmla="*/ 185065 h 935036"/>
                <a:gd name="connsiteX1457" fmla="*/ 416998 w 570988"/>
                <a:gd name="connsiteY1457" fmla="*/ 164257 h 935036"/>
                <a:gd name="connsiteX1458" fmla="*/ 403829 w 570988"/>
                <a:gd name="connsiteY1458" fmla="*/ 199141 h 935036"/>
                <a:gd name="connsiteX1459" fmla="*/ 400258 w 570988"/>
                <a:gd name="connsiteY1459" fmla="*/ 205384 h 935036"/>
                <a:gd name="connsiteX1460" fmla="*/ 398490 w 570988"/>
                <a:gd name="connsiteY1460" fmla="*/ 208704 h 935036"/>
                <a:gd name="connsiteX1461" fmla="*/ 398016 w 570988"/>
                <a:gd name="connsiteY1461" fmla="*/ 209947 h 935036"/>
                <a:gd name="connsiteX1462" fmla="*/ 387383 w 570988"/>
                <a:gd name="connsiteY1462" fmla="*/ 209947 h 935036"/>
                <a:gd name="connsiteX1463" fmla="*/ 386672 w 570988"/>
                <a:gd name="connsiteY1463" fmla="*/ 195225 h 935036"/>
                <a:gd name="connsiteX1464" fmla="*/ 390091 w 570988"/>
                <a:gd name="connsiteY1464" fmla="*/ 184814 h 935036"/>
                <a:gd name="connsiteX1465" fmla="*/ 397298 w 570988"/>
                <a:gd name="connsiteY1465" fmla="*/ 181918 h 935036"/>
                <a:gd name="connsiteX1466" fmla="*/ 405036 w 570988"/>
                <a:gd name="connsiteY1466" fmla="*/ 186739 h 935036"/>
                <a:gd name="connsiteX1467" fmla="*/ 403829 w 570988"/>
                <a:gd name="connsiteY1467" fmla="*/ 199141 h 935036"/>
                <a:gd name="connsiteX1468" fmla="*/ 357013 w 570988"/>
                <a:gd name="connsiteY1468" fmla="*/ 128777 h 935036"/>
                <a:gd name="connsiteX1469" fmla="*/ 373452 w 570988"/>
                <a:gd name="connsiteY1469" fmla="*/ 124466 h 935036"/>
                <a:gd name="connsiteX1470" fmla="*/ 375061 w 570988"/>
                <a:gd name="connsiteY1470" fmla="*/ 125688 h 935036"/>
                <a:gd name="connsiteX1471" fmla="*/ 397305 w 570988"/>
                <a:gd name="connsiteY1471" fmla="*/ 127160 h 935036"/>
                <a:gd name="connsiteX1472" fmla="*/ 404978 w 570988"/>
                <a:gd name="connsiteY1472" fmla="*/ 134834 h 935036"/>
                <a:gd name="connsiteX1473" fmla="*/ 403951 w 570988"/>
                <a:gd name="connsiteY1473" fmla="*/ 146876 h 935036"/>
                <a:gd name="connsiteX1474" fmla="*/ 403936 w 570988"/>
                <a:gd name="connsiteY1474" fmla="*/ 146941 h 935036"/>
                <a:gd name="connsiteX1475" fmla="*/ 404116 w 570988"/>
                <a:gd name="connsiteY1475" fmla="*/ 147451 h 935036"/>
                <a:gd name="connsiteX1476" fmla="*/ 403002 w 570988"/>
                <a:gd name="connsiteY1476" fmla="*/ 156109 h 935036"/>
                <a:gd name="connsiteX1477" fmla="*/ 387282 w 570988"/>
                <a:gd name="connsiteY1477" fmla="*/ 163050 h 935036"/>
                <a:gd name="connsiteX1478" fmla="*/ 378230 w 570988"/>
                <a:gd name="connsiteY1478" fmla="*/ 158760 h 935036"/>
                <a:gd name="connsiteX1479" fmla="*/ 358896 w 570988"/>
                <a:gd name="connsiteY1479" fmla="*/ 143327 h 935036"/>
                <a:gd name="connsiteX1480" fmla="*/ 359054 w 570988"/>
                <a:gd name="connsiteY1480" fmla="*/ 143327 h 935036"/>
                <a:gd name="connsiteX1481" fmla="*/ 357020 w 570988"/>
                <a:gd name="connsiteY1481" fmla="*/ 128770 h 935036"/>
                <a:gd name="connsiteX1482" fmla="*/ 332995 w 570988"/>
                <a:gd name="connsiteY1482" fmla="*/ 111246 h 935036"/>
                <a:gd name="connsiteX1483" fmla="*/ 339375 w 570988"/>
                <a:gd name="connsiteY1483" fmla="*/ 114903 h 935036"/>
                <a:gd name="connsiteX1484" fmla="*/ 340022 w 570988"/>
                <a:gd name="connsiteY1484" fmla="*/ 115772 h 935036"/>
                <a:gd name="connsiteX1485" fmla="*/ 340956 w 570988"/>
                <a:gd name="connsiteY1485" fmla="*/ 119207 h 935036"/>
                <a:gd name="connsiteX1486" fmla="*/ 340014 w 570988"/>
                <a:gd name="connsiteY1486" fmla="*/ 122655 h 935036"/>
                <a:gd name="connsiteX1487" fmla="*/ 339519 w 570988"/>
                <a:gd name="connsiteY1487" fmla="*/ 123568 h 935036"/>
                <a:gd name="connsiteX1488" fmla="*/ 335172 w 570988"/>
                <a:gd name="connsiteY1488" fmla="*/ 126061 h 935036"/>
                <a:gd name="connsiteX1489" fmla="*/ 334626 w 570988"/>
                <a:gd name="connsiteY1489" fmla="*/ 126025 h 935036"/>
                <a:gd name="connsiteX1490" fmla="*/ 332995 w 570988"/>
                <a:gd name="connsiteY1490" fmla="*/ 126212 h 935036"/>
                <a:gd name="connsiteX1491" fmla="*/ 325509 w 570988"/>
                <a:gd name="connsiteY1491" fmla="*/ 118725 h 935036"/>
                <a:gd name="connsiteX1492" fmla="*/ 332995 w 570988"/>
                <a:gd name="connsiteY1492" fmla="*/ 111238 h 935036"/>
                <a:gd name="connsiteX1493" fmla="*/ 322570 w 570988"/>
                <a:gd name="connsiteY1493" fmla="*/ 129783 h 935036"/>
                <a:gd name="connsiteX1494" fmla="*/ 329115 w 570988"/>
                <a:gd name="connsiteY1494" fmla="*/ 127117 h 935036"/>
                <a:gd name="connsiteX1495" fmla="*/ 353816 w 570988"/>
                <a:gd name="connsiteY1495" fmla="*/ 143277 h 935036"/>
                <a:gd name="connsiteX1496" fmla="*/ 353816 w 570988"/>
                <a:gd name="connsiteY1496" fmla="*/ 152811 h 935036"/>
                <a:gd name="connsiteX1497" fmla="*/ 317225 w 570988"/>
                <a:gd name="connsiteY1497" fmla="*/ 171298 h 935036"/>
                <a:gd name="connsiteX1498" fmla="*/ 308114 w 570988"/>
                <a:gd name="connsiteY1498" fmla="*/ 170400 h 935036"/>
                <a:gd name="connsiteX1499" fmla="*/ 305262 w 570988"/>
                <a:gd name="connsiteY1499" fmla="*/ 172060 h 935036"/>
                <a:gd name="connsiteX1500" fmla="*/ 301921 w 570988"/>
                <a:gd name="connsiteY1500" fmla="*/ 169517 h 935036"/>
                <a:gd name="connsiteX1501" fmla="*/ 305463 w 570988"/>
                <a:gd name="connsiteY1501" fmla="*/ 161742 h 935036"/>
                <a:gd name="connsiteX1502" fmla="*/ 305779 w 570988"/>
                <a:gd name="connsiteY1502" fmla="*/ 161196 h 935036"/>
                <a:gd name="connsiteX1503" fmla="*/ 306836 w 570988"/>
                <a:gd name="connsiteY1503" fmla="*/ 159364 h 935036"/>
                <a:gd name="connsiteX1504" fmla="*/ 310960 w 570988"/>
                <a:gd name="connsiteY1504" fmla="*/ 152057 h 935036"/>
                <a:gd name="connsiteX1505" fmla="*/ 322563 w 570988"/>
                <a:gd name="connsiteY1505" fmla="*/ 129783 h 935036"/>
                <a:gd name="connsiteX1506" fmla="*/ 275417 w 570988"/>
                <a:gd name="connsiteY1506" fmla="*/ 127872 h 935036"/>
                <a:gd name="connsiteX1507" fmla="*/ 299457 w 570988"/>
                <a:gd name="connsiteY1507" fmla="*/ 122260 h 935036"/>
                <a:gd name="connsiteX1508" fmla="*/ 308869 w 570988"/>
                <a:gd name="connsiteY1508" fmla="*/ 131673 h 935036"/>
                <a:gd name="connsiteX1509" fmla="*/ 300815 w 570988"/>
                <a:gd name="connsiteY1509" fmla="*/ 150354 h 935036"/>
                <a:gd name="connsiteX1510" fmla="*/ 289607 w 570988"/>
                <a:gd name="connsiteY1510" fmla="*/ 164358 h 935036"/>
                <a:gd name="connsiteX1511" fmla="*/ 285303 w 570988"/>
                <a:gd name="connsiteY1511" fmla="*/ 166276 h 935036"/>
                <a:gd name="connsiteX1512" fmla="*/ 281459 w 570988"/>
                <a:gd name="connsiteY1512" fmla="*/ 169035 h 935036"/>
                <a:gd name="connsiteX1513" fmla="*/ 272902 w 570988"/>
                <a:gd name="connsiteY1513" fmla="*/ 164178 h 935036"/>
                <a:gd name="connsiteX1514" fmla="*/ 267514 w 570988"/>
                <a:gd name="connsiteY1514" fmla="*/ 135775 h 935036"/>
                <a:gd name="connsiteX1515" fmla="*/ 275417 w 570988"/>
                <a:gd name="connsiteY1515" fmla="*/ 127872 h 935036"/>
                <a:gd name="connsiteX1516" fmla="*/ 261931 w 570988"/>
                <a:gd name="connsiteY1516" fmla="*/ 191323 h 935036"/>
                <a:gd name="connsiteX1517" fmla="*/ 244243 w 570988"/>
                <a:gd name="connsiteY1517" fmla="*/ 217570 h 935036"/>
                <a:gd name="connsiteX1518" fmla="*/ 226820 w 570988"/>
                <a:gd name="connsiteY1518" fmla="*/ 217570 h 935036"/>
                <a:gd name="connsiteX1519" fmla="*/ 219477 w 570988"/>
                <a:gd name="connsiteY1519" fmla="*/ 206570 h 935036"/>
                <a:gd name="connsiteX1520" fmla="*/ 216819 w 570988"/>
                <a:gd name="connsiteY1520" fmla="*/ 204228 h 935036"/>
                <a:gd name="connsiteX1521" fmla="*/ 209871 w 570988"/>
                <a:gd name="connsiteY1521" fmla="*/ 198106 h 935036"/>
                <a:gd name="connsiteX1522" fmla="*/ 209419 w 570988"/>
                <a:gd name="connsiteY1522" fmla="*/ 197747 h 935036"/>
                <a:gd name="connsiteX1523" fmla="*/ 208219 w 570988"/>
                <a:gd name="connsiteY1523" fmla="*/ 196892 h 935036"/>
                <a:gd name="connsiteX1524" fmla="*/ 205050 w 570988"/>
                <a:gd name="connsiteY1524" fmla="*/ 195009 h 935036"/>
                <a:gd name="connsiteX1525" fmla="*/ 199432 w 570988"/>
                <a:gd name="connsiteY1525" fmla="*/ 184210 h 935036"/>
                <a:gd name="connsiteX1526" fmla="*/ 199978 w 570988"/>
                <a:gd name="connsiteY1526" fmla="*/ 181358 h 935036"/>
                <a:gd name="connsiteX1527" fmla="*/ 210985 w 570988"/>
                <a:gd name="connsiteY1527" fmla="*/ 173116 h 935036"/>
                <a:gd name="connsiteX1528" fmla="*/ 250932 w 570988"/>
                <a:gd name="connsiteY1528" fmla="*/ 172434 h 935036"/>
                <a:gd name="connsiteX1529" fmla="*/ 261924 w 570988"/>
                <a:gd name="connsiteY1529" fmla="*/ 191323 h 935036"/>
                <a:gd name="connsiteX1530" fmla="*/ 227459 w 570988"/>
                <a:gd name="connsiteY1530" fmla="*/ 121197 h 935036"/>
                <a:gd name="connsiteX1531" fmla="*/ 233415 w 570988"/>
                <a:gd name="connsiteY1531" fmla="*/ 118776 h 935036"/>
                <a:gd name="connsiteX1532" fmla="*/ 242152 w 570988"/>
                <a:gd name="connsiteY1532" fmla="*/ 120191 h 935036"/>
                <a:gd name="connsiteX1533" fmla="*/ 248288 w 570988"/>
                <a:gd name="connsiteY1533" fmla="*/ 121513 h 935036"/>
                <a:gd name="connsiteX1534" fmla="*/ 252045 w 570988"/>
                <a:gd name="connsiteY1534" fmla="*/ 126514 h 935036"/>
                <a:gd name="connsiteX1535" fmla="*/ 250501 w 570988"/>
                <a:gd name="connsiteY1535" fmla="*/ 132341 h 935036"/>
                <a:gd name="connsiteX1536" fmla="*/ 237123 w 570988"/>
                <a:gd name="connsiteY1536" fmla="*/ 132125 h 935036"/>
                <a:gd name="connsiteX1537" fmla="*/ 229349 w 570988"/>
                <a:gd name="connsiteY1537" fmla="*/ 128418 h 935036"/>
                <a:gd name="connsiteX1538" fmla="*/ 227459 w 570988"/>
                <a:gd name="connsiteY1538" fmla="*/ 121197 h 935036"/>
                <a:gd name="connsiteX1539" fmla="*/ 218371 w 570988"/>
                <a:gd name="connsiteY1539" fmla="*/ 137026 h 935036"/>
                <a:gd name="connsiteX1540" fmla="*/ 229378 w 570988"/>
                <a:gd name="connsiteY1540" fmla="*/ 135603 h 935036"/>
                <a:gd name="connsiteX1541" fmla="*/ 248036 w 570988"/>
                <a:gd name="connsiteY1541" fmla="*/ 142838 h 935036"/>
                <a:gd name="connsiteX1542" fmla="*/ 250422 w 570988"/>
                <a:gd name="connsiteY1542" fmla="*/ 144778 h 935036"/>
                <a:gd name="connsiteX1543" fmla="*/ 250867 w 570988"/>
                <a:gd name="connsiteY1543" fmla="*/ 144742 h 935036"/>
                <a:gd name="connsiteX1544" fmla="*/ 250867 w 570988"/>
                <a:gd name="connsiteY1544" fmla="*/ 160564 h 935036"/>
                <a:gd name="connsiteX1545" fmla="*/ 247390 w 570988"/>
                <a:gd name="connsiteY1545" fmla="*/ 160779 h 935036"/>
                <a:gd name="connsiteX1546" fmla="*/ 247117 w 570988"/>
                <a:gd name="connsiteY1546" fmla="*/ 160815 h 935036"/>
                <a:gd name="connsiteX1547" fmla="*/ 246118 w 570988"/>
                <a:gd name="connsiteY1547" fmla="*/ 160959 h 935036"/>
                <a:gd name="connsiteX1548" fmla="*/ 243560 w 570988"/>
                <a:gd name="connsiteY1548" fmla="*/ 161369 h 935036"/>
                <a:gd name="connsiteX1549" fmla="*/ 230973 w 570988"/>
                <a:gd name="connsiteY1549" fmla="*/ 163596 h 935036"/>
                <a:gd name="connsiteX1550" fmla="*/ 208959 w 570988"/>
                <a:gd name="connsiteY1550" fmla="*/ 166499 h 935036"/>
                <a:gd name="connsiteX1551" fmla="*/ 205755 w 570988"/>
                <a:gd name="connsiteY1551" fmla="*/ 165471 h 935036"/>
                <a:gd name="connsiteX1552" fmla="*/ 201530 w 570988"/>
                <a:gd name="connsiteY1552" fmla="*/ 159924 h 935036"/>
                <a:gd name="connsiteX1553" fmla="*/ 218356 w 570988"/>
                <a:gd name="connsiteY1553" fmla="*/ 137026 h 935036"/>
                <a:gd name="connsiteX1554" fmla="*/ 188454 w 570988"/>
                <a:gd name="connsiteY1554" fmla="*/ 136587 h 935036"/>
                <a:gd name="connsiteX1555" fmla="*/ 190983 w 570988"/>
                <a:gd name="connsiteY1555" fmla="*/ 133641 h 935036"/>
                <a:gd name="connsiteX1556" fmla="*/ 193117 w 570988"/>
                <a:gd name="connsiteY1556" fmla="*/ 131371 h 935036"/>
                <a:gd name="connsiteX1557" fmla="*/ 196867 w 570988"/>
                <a:gd name="connsiteY1557" fmla="*/ 127491 h 935036"/>
                <a:gd name="connsiteX1558" fmla="*/ 206279 w 570988"/>
                <a:gd name="connsiteY1558" fmla="*/ 128705 h 935036"/>
                <a:gd name="connsiteX1559" fmla="*/ 204131 w 570988"/>
                <a:gd name="connsiteY1559" fmla="*/ 136903 h 935036"/>
                <a:gd name="connsiteX1560" fmla="*/ 197902 w 570988"/>
                <a:gd name="connsiteY1560" fmla="*/ 141100 h 935036"/>
                <a:gd name="connsiteX1561" fmla="*/ 193871 w 570988"/>
                <a:gd name="connsiteY1561" fmla="*/ 143650 h 935036"/>
                <a:gd name="connsiteX1562" fmla="*/ 192204 w 570988"/>
                <a:gd name="connsiteY1562" fmla="*/ 143866 h 935036"/>
                <a:gd name="connsiteX1563" fmla="*/ 191364 w 570988"/>
                <a:gd name="connsiteY1563" fmla="*/ 143945 h 935036"/>
                <a:gd name="connsiteX1564" fmla="*/ 188447 w 570988"/>
                <a:gd name="connsiteY1564" fmla="*/ 136595 h 935036"/>
                <a:gd name="connsiteX1565" fmla="*/ 187714 w 570988"/>
                <a:gd name="connsiteY1565" fmla="*/ 122411 h 935036"/>
                <a:gd name="connsiteX1566" fmla="*/ 179581 w 570988"/>
                <a:gd name="connsiteY1566" fmla="*/ 130545 h 935036"/>
                <a:gd name="connsiteX1567" fmla="*/ 174343 w 570988"/>
                <a:gd name="connsiteY1567" fmla="*/ 128849 h 935036"/>
                <a:gd name="connsiteX1568" fmla="*/ 166476 w 570988"/>
                <a:gd name="connsiteY1568" fmla="*/ 122663 h 935036"/>
                <a:gd name="connsiteX1569" fmla="*/ 159018 w 570988"/>
                <a:gd name="connsiteY1569" fmla="*/ 112754 h 935036"/>
                <a:gd name="connsiteX1570" fmla="*/ 169673 w 570988"/>
                <a:gd name="connsiteY1570" fmla="*/ 111224 h 935036"/>
                <a:gd name="connsiteX1571" fmla="*/ 175780 w 570988"/>
                <a:gd name="connsiteY1571" fmla="*/ 113983 h 935036"/>
                <a:gd name="connsiteX1572" fmla="*/ 177404 w 570988"/>
                <a:gd name="connsiteY1572" fmla="*/ 114565 h 935036"/>
                <a:gd name="connsiteX1573" fmla="*/ 177418 w 570988"/>
                <a:gd name="connsiteY1573" fmla="*/ 114565 h 935036"/>
                <a:gd name="connsiteX1574" fmla="*/ 187714 w 570988"/>
                <a:gd name="connsiteY1574" fmla="*/ 122411 h 935036"/>
                <a:gd name="connsiteX1575" fmla="*/ 167331 w 570988"/>
                <a:gd name="connsiteY1575" fmla="*/ 78180 h 935036"/>
                <a:gd name="connsiteX1576" fmla="*/ 174494 w 570988"/>
                <a:gd name="connsiteY1576" fmla="*/ 84740 h 935036"/>
                <a:gd name="connsiteX1577" fmla="*/ 181815 w 570988"/>
                <a:gd name="connsiteY1577" fmla="*/ 89777 h 935036"/>
                <a:gd name="connsiteX1578" fmla="*/ 175521 w 570988"/>
                <a:gd name="connsiteY1578" fmla="*/ 100597 h 935036"/>
                <a:gd name="connsiteX1579" fmla="*/ 166268 w 570988"/>
                <a:gd name="connsiteY1579" fmla="*/ 94044 h 935036"/>
                <a:gd name="connsiteX1580" fmla="*/ 158673 w 570988"/>
                <a:gd name="connsiteY1580" fmla="*/ 84869 h 935036"/>
                <a:gd name="connsiteX1581" fmla="*/ 167331 w 570988"/>
                <a:gd name="connsiteY1581" fmla="*/ 78187 h 935036"/>
                <a:gd name="connsiteX1582" fmla="*/ 150045 w 570988"/>
                <a:gd name="connsiteY1582" fmla="*/ 38058 h 935036"/>
                <a:gd name="connsiteX1583" fmla="*/ 136487 w 570988"/>
                <a:gd name="connsiteY1583" fmla="*/ 29149 h 935036"/>
                <a:gd name="connsiteX1584" fmla="*/ 142716 w 570988"/>
                <a:gd name="connsiteY1584" fmla="*/ 22919 h 935036"/>
                <a:gd name="connsiteX1585" fmla="*/ 146747 w 570988"/>
                <a:gd name="connsiteY1585" fmla="*/ 25082 h 935036"/>
                <a:gd name="connsiteX1586" fmla="*/ 148859 w 570988"/>
                <a:gd name="connsiteY1586" fmla="*/ 25686 h 935036"/>
                <a:gd name="connsiteX1587" fmla="*/ 150037 w 570988"/>
                <a:gd name="connsiteY1587" fmla="*/ 25657 h 935036"/>
                <a:gd name="connsiteX1588" fmla="*/ 156238 w 570988"/>
                <a:gd name="connsiteY1588" fmla="*/ 31858 h 935036"/>
                <a:gd name="connsiteX1589" fmla="*/ 150037 w 570988"/>
                <a:gd name="connsiteY1589" fmla="*/ 38058 h 935036"/>
                <a:gd name="connsiteX1590" fmla="*/ 168552 w 570988"/>
                <a:gd name="connsiteY1590" fmla="*/ 134683 h 935036"/>
                <a:gd name="connsiteX1591" fmla="*/ 168552 w 570988"/>
                <a:gd name="connsiteY1591" fmla="*/ 152200 h 935036"/>
                <a:gd name="connsiteX1592" fmla="*/ 162769 w 570988"/>
                <a:gd name="connsiteY1592" fmla="*/ 156023 h 935036"/>
                <a:gd name="connsiteX1593" fmla="*/ 160671 w 570988"/>
                <a:gd name="connsiteY1593" fmla="*/ 157697 h 935036"/>
                <a:gd name="connsiteX1594" fmla="*/ 157761 w 570988"/>
                <a:gd name="connsiteY1594" fmla="*/ 160039 h 935036"/>
                <a:gd name="connsiteX1595" fmla="*/ 143162 w 570988"/>
                <a:gd name="connsiteY1595" fmla="*/ 168820 h 935036"/>
                <a:gd name="connsiteX1596" fmla="*/ 126565 w 570988"/>
                <a:gd name="connsiteY1596" fmla="*/ 161110 h 935036"/>
                <a:gd name="connsiteX1597" fmla="*/ 126306 w 570988"/>
                <a:gd name="connsiteY1597" fmla="*/ 161096 h 935036"/>
                <a:gd name="connsiteX1598" fmla="*/ 121579 w 570988"/>
                <a:gd name="connsiteY1598" fmla="*/ 156368 h 935036"/>
                <a:gd name="connsiteX1599" fmla="*/ 124747 w 570988"/>
                <a:gd name="connsiteY1599" fmla="*/ 149441 h 935036"/>
                <a:gd name="connsiteX1600" fmla="*/ 129137 w 570988"/>
                <a:gd name="connsiteY1600" fmla="*/ 142443 h 935036"/>
                <a:gd name="connsiteX1601" fmla="*/ 137737 w 570988"/>
                <a:gd name="connsiteY1601" fmla="*/ 128439 h 935036"/>
                <a:gd name="connsiteX1602" fmla="*/ 147278 w 570988"/>
                <a:gd name="connsiteY1602" fmla="*/ 124559 h 935036"/>
                <a:gd name="connsiteX1603" fmla="*/ 168559 w 570988"/>
                <a:gd name="connsiteY1603" fmla="*/ 134690 h 935036"/>
                <a:gd name="connsiteX1604" fmla="*/ 135309 w 570988"/>
                <a:gd name="connsiteY1604" fmla="*/ 82534 h 935036"/>
                <a:gd name="connsiteX1605" fmla="*/ 138643 w 570988"/>
                <a:gd name="connsiteY1605" fmla="*/ 87025 h 935036"/>
                <a:gd name="connsiteX1606" fmla="*/ 140259 w 570988"/>
                <a:gd name="connsiteY1606" fmla="*/ 89295 h 935036"/>
                <a:gd name="connsiteX1607" fmla="*/ 141035 w 570988"/>
                <a:gd name="connsiteY1607" fmla="*/ 90337 h 935036"/>
                <a:gd name="connsiteX1608" fmla="*/ 141272 w 570988"/>
                <a:gd name="connsiteY1608" fmla="*/ 90632 h 935036"/>
                <a:gd name="connsiteX1609" fmla="*/ 143032 w 570988"/>
                <a:gd name="connsiteY1609" fmla="*/ 92636 h 935036"/>
                <a:gd name="connsiteX1610" fmla="*/ 144110 w 570988"/>
                <a:gd name="connsiteY1610" fmla="*/ 93534 h 935036"/>
                <a:gd name="connsiteX1611" fmla="*/ 145037 w 570988"/>
                <a:gd name="connsiteY1611" fmla="*/ 94066 h 935036"/>
                <a:gd name="connsiteX1612" fmla="*/ 145928 w 570988"/>
                <a:gd name="connsiteY1612" fmla="*/ 94820 h 935036"/>
                <a:gd name="connsiteX1613" fmla="*/ 148895 w 570988"/>
                <a:gd name="connsiteY1613" fmla="*/ 105253 h 935036"/>
                <a:gd name="connsiteX1614" fmla="*/ 134353 w 570988"/>
                <a:gd name="connsiteY1614" fmla="*/ 107380 h 935036"/>
                <a:gd name="connsiteX1615" fmla="*/ 129956 w 570988"/>
                <a:gd name="connsiteY1615" fmla="*/ 99670 h 935036"/>
                <a:gd name="connsiteX1616" fmla="*/ 126802 w 570988"/>
                <a:gd name="connsiteY1616" fmla="*/ 86069 h 935036"/>
                <a:gd name="connsiteX1617" fmla="*/ 135309 w 570988"/>
                <a:gd name="connsiteY1617" fmla="*/ 82548 h 935036"/>
                <a:gd name="connsiteX1618" fmla="*/ 124913 w 570988"/>
                <a:gd name="connsiteY1618" fmla="*/ 103874 h 935036"/>
                <a:gd name="connsiteX1619" fmla="*/ 124007 w 570988"/>
                <a:gd name="connsiteY1619" fmla="*/ 112237 h 935036"/>
                <a:gd name="connsiteX1620" fmla="*/ 120350 w 570988"/>
                <a:gd name="connsiteY1620" fmla="*/ 115018 h 935036"/>
                <a:gd name="connsiteX1621" fmla="*/ 116075 w 570988"/>
                <a:gd name="connsiteY1621" fmla="*/ 117956 h 935036"/>
                <a:gd name="connsiteX1622" fmla="*/ 111269 w 570988"/>
                <a:gd name="connsiteY1622" fmla="*/ 118000 h 935036"/>
                <a:gd name="connsiteX1623" fmla="*/ 108575 w 570988"/>
                <a:gd name="connsiteY1623" fmla="*/ 116994 h 935036"/>
                <a:gd name="connsiteX1624" fmla="*/ 108402 w 570988"/>
                <a:gd name="connsiteY1624" fmla="*/ 116843 h 935036"/>
                <a:gd name="connsiteX1625" fmla="*/ 107648 w 570988"/>
                <a:gd name="connsiteY1625" fmla="*/ 116404 h 935036"/>
                <a:gd name="connsiteX1626" fmla="*/ 101081 w 570988"/>
                <a:gd name="connsiteY1626" fmla="*/ 106381 h 935036"/>
                <a:gd name="connsiteX1627" fmla="*/ 101060 w 570988"/>
                <a:gd name="connsiteY1627" fmla="*/ 105778 h 935036"/>
                <a:gd name="connsiteX1628" fmla="*/ 106549 w 570988"/>
                <a:gd name="connsiteY1628" fmla="*/ 99405 h 935036"/>
                <a:gd name="connsiteX1629" fmla="*/ 112806 w 570988"/>
                <a:gd name="connsiteY1629" fmla="*/ 98664 h 935036"/>
                <a:gd name="connsiteX1630" fmla="*/ 113036 w 570988"/>
                <a:gd name="connsiteY1630" fmla="*/ 99081 h 935036"/>
                <a:gd name="connsiteX1631" fmla="*/ 116902 w 570988"/>
                <a:gd name="connsiteY1631" fmla="*/ 99670 h 935036"/>
                <a:gd name="connsiteX1632" fmla="*/ 116851 w 570988"/>
                <a:gd name="connsiteY1632" fmla="*/ 98952 h 935036"/>
                <a:gd name="connsiteX1633" fmla="*/ 117943 w 570988"/>
                <a:gd name="connsiteY1633" fmla="*/ 98801 h 935036"/>
                <a:gd name="connsiteX1634" fmla="*/ 118252 w 570988"/>
                <a:gd name="connsiteY1634" fmla="*/ 100022 h 935036"/>
                <a:gd name="connsiteX1635" fmla="*/ 124905 w 570988"/>
                <a:gd name="connsiteY1635" fmla="*/ 103874 h 935036"/>
                <a:gd name="connsiteX1636" fmla="*/ 98861 w 570988"/>
                <a:gd name="connsiteY1636" fmla="*/ 44489 h 935036"/>
                <a:gd name="connsiteX1637" fmla="*/ 101419 w 570988"/>
                <a:gd name="connsiteY1637" fmla="*/ 38317 h 935036"/>
                <a:gd name="connsiteX1638" fmla="*/ 105270 w 570988"/>
                <a:gd name="connsiteY1638" fmla="*/ 36075 h 935036"/>
                <a:gd name="connsiteX1639" fmla="*/ 109911 w 570988"/>
                <a:gd name="connsiteY1639" fmla="*/ 36075 h 935036"/>
                <a:gd name="connsiteX1640" fmla="*/ 113762 w 570988"/>
                <a:gd name="connsiteY1640" fmla="*/ 38317 h 935036"/>
                <a:gd name="connsiteX1641" fmla="*/ 117268 w 570988"/>
                <a:gd name="connsiteY1641" fmla="*/ 48685 h 935036"/>
                <a:gd name="connsiteX1642" fmla="*/ 117584 w 570988"/>
                <a:gd name="connsiteY1642" fmla="*/ 51753 h 935036"/>
                <a:gd name="connsiteX1643" fmla="*/ 112656 w 570988"/>
                <a:gd name="connsiteY1643" fmla="*/ 58227 h 935036"/>
                <a:gd name="connsiteX1644" fmla="*/ 105076 w 570988"/>
                <a:gd name="connsiteY1644" fmla="*/ 55144 h 935036"/>
                <a:gd name="connsiteX1645" fmla="*/ 105500 w 570988"/>
                <a:gd name="connsiteY1645" fmla="*/ 55748 h 935036"/>
                <a:gd name="connsiteX1646" fmla="*/ 105500 w 570988"/>
                <a:gd name="connsiteY1646" fmla="*/ 55748 h 935036"/>
                <a:gd name="connsiteX1647" fmla="*/ 105277 w 570988"/>
                <a:gd name="connsiteY1647" fmla="*/ 55489 h 935036"/>
                <a:gd name="connsiteX1648" fmla="*/ 103883 w 570988"/>
                <a:gd name="connsiteY1648" fmla="*/ 54002 h 935036"/>
                <a:gd name="connsiteX1649" fmla="*/ 98868 w 570988"/>
                <a:gd name="connsiteY1649" fmla="*/ 44496 h 935036"/>
                <a:gd name="connsiteX1650" fmla="*/ 98365 w 570988"/>
                <a:gd name="connsiteY1650" fmla="*/ 70391 h 935036"/>
                <a:gd name="connsiteX1651" fmla="*/ 108690 w 570988"/>
                <a:gd name="connsiteY1651" fmla="*/ 67661 h 935036"/>
                <a:gd name="connsiteX1652" fmla="*/ 119467 w 570988"/>
                <a:gd name="connsiteY1652" fmla="*/ 83166 h 935036"/>
                <a:gd name="connsiteX1653" fmla="*/ 111722 w 570988"/>
                <a:gd name="connsiteY1653" fmla="*/ 90912 h 935036"/>
                <a:gd name="connsiteX1654" fmla="*/ 106908 w 570988"/>
                <a:gd name="connsiteY1654" fmla="*/ 89539 h 935036"/>
                <a:gd name="connsiteX1655" fmla="*/ 96706 w 570988"/>
                <a:gd name="connsiteY1655" fmla="*/ 83252 h 935036"/>
                <a:gd name="connsiteX1656" fmla="*/ 98365 w 570988"/>
                <a:gd name="connsiteY1656" fmla="*/ 70391 h 935036"/>
                <a:gd name="connsiteX1657" fmla="*/ 95915 w 570988"/>
                <a:gd name="connsiteY1657" fmla="*/ 127822 h 935036"/>
                <a:gd name="connsiteX1658" fmla="*/ 99989 w 570988"/>
                <a:gd name="connsiteY1658" fmla="*/ 123748 h 935036"/>
                <a:gd name="connsiteX1659" fmla="*/ 103933 w 570988"/>
                <a:gd name="connsiteY1659" fmla="*/ 122346 h 935036"/>
                <a:gd name="connsiteX1660" fmla="*/ 109358 w 570988"/>
                <a:gd name="connsiteY1660" fmla="*/ 121147 h 935036"/>
                <a:gd name="connsiteX1661" fmla="*/ 115874 w 570988"/>
                <a:gd name="connsiteY1661" fmla="*/ 122907 h 935036"/>
                <a:gd name="connsiteX1662" fmla="*/ 116011 w 570988"/>
                <a:gd name="connsiteY1662" fmla="*/ 122972 h 935036"/>
                <a:gd name="connsiteX1663" fmla="*/ 121845 w 570988"/>
                <a:gd name="connsiteY1663" fmla="*/ 130559 h 935036"/>
                <a:gd name="connsiteX1664" fmla="*/ 121845 w 570988"/>
                <a:gd name="connsiteY1664" fmla="*/ 137306 h 935036"/>
                <a:gd name="connsiteX1665" fmla="*/ 121809 w 570988"/>
                <a:gd name="connsiteY1665" fmla="*/ 137485 h 935036"/>
                <a:gd name="connsiteX1666" fmla="*/ 109358 w 570988"/>
                <a:gd name="connsiteY1666" fmla="*/ 146963 h 935036"/>
                <a:gd name="connsiteX1667" fmla="*/ 101232 w 570988"/>
                <a:gd name="connsiteY1667" fmla="*/ 144879 h 935036"/>
                <a:gd name="connsiteX1668" fmla="*/ 98107 w 570988"/>
                <a:gd name="connsiteY1668" fmla="*/ 142371 h 935036"/>
                <a:gd name="connsiteX1669" fmla="*/ 94773 w 570988"/>
                <a:gd name="connsiteY1669" fmla="*/ 136566 h 935036"/>
                <a:gd name="connsiteX1670" fmla="*/ 95915 w 570988"/>
                <a:gd name="connsiteY1670" fmla="*/ 127822 h 935036"/>
                <a:gd name="connsiteX1671" fmla="*/ 92028 w 570988"/>
                <a:gd name="connsiteY1671" fmla="*/ 163043 h 935036"/>
                <a:gd name="connsiteX1672" fmla="*/ 96461 w 570988"/>
                <a:gd name="connsiteY1672" fmla="*/ 162798 h 935036"/>
                <a:gd name="connsiteX1673" fmla="*/ 97798 w 570988"/>
                <a:gd name="connsiteY1673" fmla="*/ 162734 h 935036"/>
                <a:gd name="connsiteX1674" fmla="*/ 108690 w 570988"/>
                <a:gd name="connsiteY1674" fmla="*/ 171033 h 935036"/>
                <a:gd name="connsiteX1675" fmla="*/ 97798 w 570988"/>
                <a:gd name="connsiteY1675" fmla="*/ 179331 h 935036"/>
                <a:gd name="connsiteX1676" fmla="*/ 83529 w 570988"/>
                <a:gd name="connsiteY1676" fmla="*/ 174489 h 935036"/>
                <a:gd name="connsiteX1677" fmla="*/ 85016 w 570988"/>
                <a:gd name="connsiteY1677" fmla="*/ 163510 h 935036"/>
                <a:gd name="connsiteX1678" fmla="*/ 92028 w 570988"/>
                <a:gd name="connsiteY1678" fmla="*/ 163043 h 935036"/>
                <a:gd name="connsiteX1679" fmla="*/ 82559 w 570988"/>
                <a:gd name="connsiteY1679" fmla="*/ 115039 h 935036"/>
                <a:gd name="connsiteX1680" fmla="*/ 81625 w 570988"/>
                <a:gd name="connsiteY1680" fmla="*/ 122921 h 935036"/>
                <a:gd name="connsiteX1681" fmla="*/ 80202 w 570988"/>
                <a:gd name="connsiteY1681" fmla="*/ 131119 h 935036"/>
                <a:gd name="connsiteX1682" fmla="*/ 79592 w 570988"/>
                <a:gd name="connsiteY1682" fmla="*/ 135330 h 935036"/>
                <a:gd name="connsiteX1683" fmla="*/ 79520 w 570988"/>
                <a:gd name="connsiteY1683" fmla="*/ 135869 h 935036"/>
                <a:gd name="connsiteX1684" fmla="*/ 79520 w 570988"/>
                <a:gd name="connsiteY1684" fmla="*/ 135926 h 935036"/>
                <a:gd name="connsiteX1685" fmla="*/ 79347 w 570988"/>
                <a:gd name="connsiteY1685" fmla="*/ 137263 h 935036"/>
                <a:gd name="connsiteX1686" fmla="*/ 73787 w 570988"/>
                <a:gd name="connsiteY1686" fmla="*/ 148364 h 935036"/>
                <a:gd name="connsiteX1687" fmla="*/ 60538 w 570988"/>
                <a:gd name="connsiteY1687" fmla="*/ 144886 h 935036"/>
                <a:gd name="connsiteX1688" fmla="*/ 65668 w 570988"/>
                <a:gd name="connsiteY1688" fmla="*/ 124078 h 935036"/>
                <a:gd name="connsiteX1689" fmla="*/ 75611 w 570988"/>
                <a:gd name="connsiteY1689" fmla="*/ 111087 h 935036"/>
                <a:gd name="connsiteX1690" fmla="*/ 82566 w 570988"/>
                <a:gd name="connsiteY1690" fmla="*/ 115039 h 935036"/>
                <a:gd name="connsiteX1691" fmla="*/ 45960 w 570988"/>
                <a:gd name="connsiteY1691" fmla="*/ 103083 h 935036"/>
                <a:gd name="connsiteX1692" fmla="*/ 62686 w 570988"/>
                <a:gd name="connsiteY1692" fmla="*/ 90797 h 935036"/>
                <a:gd name="connsiteX1693" fmla="*/ 63117 w 570988"/>
                <a:gd name="connsiteY1693" fmla="*/ 90861 h 935036"/>
                <a:gd name="connsiteX1694" fmla="*/ 72220 w 570988"/>
                <a:gd name="connsiteY1694" fmla="*/ 102839 h 935036"/>
                <a:gd name="connsiteX1695" fmla="*/ 60746 w 570988"/>
                <a:gd name="connsiteY1695" fmla="*/ 117734 h 935036"/>
                <a:gd name="connsiteX1696" fmla="*/ 56392 w 570988"/>
                <a:gd name="connsiteY1696" fmla="*/ 125975 h 935036"/>
                <a:gd name="connsiteX1697" fmla="*/ 51378 w 570988"/>
                <a:gd name="connsiteY1697" fmla="*/ 130581 h 935036"/>
                <a:gd name="connsiteX1698" fmla="*/ 47440 w 570988"/>
                <a:gd name="connsiteY1698" fmla="*/ 129546 h 935036"/>
                <a:gd name="connsiteX1699" fmla="*/ 46478 w 570988"/>
                <a:gd name="connsiteY1699" fmla="*/ 127311 h 935036"/>
                <a:gd name="connsiteX1700" fmla="*/ 44459 w 570988"/>
                <a:gd name="connsiteY1700" fmla="*/ 125027 h 935036"/>
                <a:gd name="connsiteX1701" fmla="*/ 45953 w 570988"/>
                <a:gd name="connsiteY1701" fmla="*/ 103090 h 935036"/>
                <a:gd name="connsiteX1702" fmla="*/ 33883 w 570988"/>
                <a:gd name="connsiteY1702" fmla="*/ 169940 h 935036"/>
                <a:gd name="connsiteX1703" fmla="*/ 33883 w 570988"/>
                <a:gd name="connsiteY1703" fmla="*/ 168755 h 935036"/>
                <a:gd name="connsiteX1704" fmla="*/ 34249 w 570988"/>
                <a:gd name="connsiteY1704" fmla="*/ 169653 h 935036"/>
                <a:gd name="connsiteX1705" fmla="*/ 34609 w 570988"/>
                <a:gd name="connsiteY1705" fmla="*/ 170472 h 935036"/>
                <a:gd name="connsiteX1706" fmla="*/ 35147 w 570988"/>
                <a:gd name="connsiteY1706" fmla="*/ 169861 h 935036"/>
                <a:gd name="connsiteX1707" fmla="*/ 35176 w 570988"/>
                <a:gd name="connsiteY1707" fmla="*/ 169833 h 935036"/>
                <a:gd name="connsiteX1708" fmla="*/ 35262 w 570988"/>
                <a:gd name="connsiteY1708" fmla="*/ 169718 h 935036"/>
                <a:gd name="connsiteX1709" fmla="*/ 35772 w 570988"/>
                <a:gd name="connsiteY1709" fmla="*/ 169014 h 935036"/>
                <a:gd name="connsiteX1710" fmla="*/ 37231 w 570988"/>
                <a:gd name="connsiteY1710" fmla="*/ 167483 h 935036"/>
                <a:gd name="connsiteX1711" fmla="*/ 40399 w 570988"/>
                <a:gd name="connsiteY1711" fmla="*/ 168769 h 935036"/>
                <a:gd name="connsiteX1712" fmla="*/ 40399 w 570988"/>
                <a:gd name="connsiteY1712" fmla="*/ 172434 h 935036"/>
                <a:gd name="connsiteX1713" fmla="*/ 39595 w 570988"/>
                <a:gd name="connsiteY1713" fmla="*/ 175380 h 935036"/>
                <a:gd name="connsiteX1714" fmla="*/ 33948 w 570988"/>
                <a:gd name="connsiteY1714" fmla="*/ 176105 h 935036"/>
                <a:gd name="connsiteX1715" fmla="*/ 33948 w 570988"/>
                <a:gd name="connsiteY1715" fmla="*/ 171018 h 935036"/>
                <a:gd name="connsiteX1716" fmla="*/ 34048 w 570988"/>
                <a:gd name="connsiteY1716" fmla="*/ 170910 h 935036"/>
                <a:gd name="connsiteX1717" fmla="*/ 33883 w 570988"/>
                <a:gd name="connsiteY1717" fmla="*/ 169926 h 935036"/>
                <a:gd name="connsiteX1718" fmla="*/ 42260 w 570988"/>
                <a:gd name="connsiteY1718" fmla="*/ 210737 h 935036"/>
                <a:gd name="connsiteX1719" fmla="*/ 47052 w 570988"/>
                <a:gd name="connsiteY1719" fmla="*/ 215530 h 935036"/>
                <a:gd name="connsiteX1720" fmla="*/ 42260 w 570988"/>
                <a:gd name="connsiteY1720" fmla="*/ 220322 h 935036"/>
                <a:gd name="connsiteX1721" fmla="*/ 37468 w 570988"/>
                <a:gd name="connsiteY1721" fmla="*/ 215530 h 935036"/>
                <a:gd name="connsiteX1722" fmla="*/ 42260 w 570988"/>
                <a:gd name="connsiteY1722" fmla="*/ 210737 h 935036"/>
                <a:gd name="connsiteX1723" fmla="*/ 44847 w 570988"/>
                <a:gd name="connsiteY1723" fmla="*/ 152768 h 935036"/>
                <a:gd name="connsiteX1724" fmla="*/ 47268 w 570988"/>
                <a:gd name="connsiteY1724" fmla="*/ 149614 h 935036"/>
                <a:gd name="connsiteX1725" fmla="*/ 49165 w 570988"/>
                <a:gd name="connsiteY1725" fmla="*/ 148701 h 935036"/>
                <a:gd name="connsiteX1726" fmla="*/ 52671 w 570988"/>
                <a:gd name="connsiteY1726" fmla="*/ 148242 h 935036"/>
                <a:gd name="connsiteX1727" fmla="*/ 54683 w 570988"/>
                <a:gd name="connsiteY1727" fmla="*/ 149413 h 935036"/>
                <a:gd name="connsiteX1728" fmla="*/ 56019 w 570988"/>
                <a:gd name="connsiteY1728" fmla="*/ 152632 h 935036"/>
                <a:gd name="connsiteX1729" fmla="*/ 55394 w 570988"/>
                <a:gd name="connsiteY1729" fmla="*/ 154931 h 935036"/>
                <a:gd name="connsiteX1730" fmla="*/ 54481 w 570988"/>
                <a:gd name="connsiteY1730" fmla="*/ 156828 h 935036"/>
                <a:gd name="connsiteX1731" fmla="*/ 52592 w 570988"/>
                <a:gd name="connsiteY1731" fmla="*/ 158717 h 935036"/>
                <a:gd name="connsiteX1732" fmla="*/ 49933 w 570988"/>
                <a:gd name="connsiteY1732" fmla="*/ 159436 h 935036"/>
                <a:gd name="connsiteX1733" fmla="*/ 46205 w 570988"/>
                <a:gd name="connsiteY1733" fmla="*/ 157891 h 935036"/>
                <a:gd name="connsiteX1734" fmla="*/ 44847 w 570988"/>
                <a:gd name="connsiteY1734" fmla="*/ 152761 h 935036"/>
                <a:gd name="connsiteX1735" fmla="*/ 27101 w 570988"/>
                <a:gd name="connsiteY1735" fmla="*/ 158897 h 935036"/>
                <a:gd name="connsiteX1736" fmla="*/ 29515 w 570988"/>
                <a:gd name="connsiteY1736" fmla="*/ 154766 h 935036"/>
                <a:gd name="connsiteX1737" fmla="*/ 35241 w 570988"/>
                <a:gd name="connsiteY1737" fmla="*/ 145432 h 935036"/>
                <a:gd name="connsiteX1738" fmla="*/ 41800 w 570988"/>
                <a:gd name="connsiteY1738" fmla="*/ 147149 h 935036"/>
                <a:gd name="connsiteX1739" fmla="*/ 37590 w 570988"/>
                <a:gd name="connsiteY1739" fmla="*/ 160126 h 935036"/>
                <a:gd name="connsiteX1740" fmla="*/ 28494 w 570988"/>
                <a:gd name="connsiteY1740" fmla="*/ 163689 h 935036"/>
                <a:gd name="connsiteX1741" fmla="*/ 27101 w 570988"/>
                <a:gd name="connsiteY1741" fmla="*/ 158904 h 935036"/>
                <a:gd name="connsiteX1742" fmla="*/ 11618 w 570988"/>
                <a:gd name="connsiteY1742" fmla="*/ 208639 h 935036"/>
                <a:gd name="connsiteX1743" fmla="*/ 8478 w 570988"/>
                <a:gd name="connsiteY1743" fmla="*/ 196755 h 935036"/>
                <a:gd name="connsiteX1744" fmla="*/ 14089 w 570988"/>
                <a:gd name="connsiteY1744" fmla="*/ 189455 h 935036"/>
                <a:gd name="connsiteX1745" fmla="*/ 22948 w 570988"/>
                <a:gd name="connsiteY1745" fmla="*/ 184490 h 935036"/>
                <a:gd name="connsiteX1746" fmla="*/ 31692 w 570988"/>
                <a:gd name="connsiteY1746" fmla="*/ 185618 h 935036"/>
                <a:gd name="connsiteX1747" fmla="*/ 33545 w 570988"/>
                <a:gd name="connsiteY1747" fmla="*/ 192638 h 935036"/>
                <a:gd name="connsiteX1748" fmla="*/ 33014 w 570988"/>
                <a:gd name="connsiteY1748" fmla="*/ 195440 h 935036"/>
                <a:gd name="connsiteX1749" fmla="*/ 32963 w 570988"/>
                <a:gd name="connsiteY1749" fmla="*/ 195728 h 935036"/>
                <a:gd name="connsiteX1750" fmla="*/ 32942 w 570988"/>
                <a:gd name="connsiteY1750" fmla="*/ 196109 h 935036"/>
                <a:gd name="connsiteX1751" fmla="*/ 32036 w 570988"/>
                <a:gd name="connsiteY1751" fmla="*/ 203243 h 935036"/>
                <a:gd name="connsiteX1752" fmla="*/ 23508 w 570988"/>
                <a:gd name="connsiteY1752" fmla="*/ 211772 h 935036"/>
                <a:gd name="connsiteX1753" fmla="*/ 11625 w 570988"/>
                <a:gd name="connsiteY1753" fmla="*/ 208632 h 935036"/>
                <a:gd name="connsiteX1754" fmla="*/ 25003 w 570988"/>
                <a:gd name="connsiteY1754" fmla="*/ 226717 h 935036"/>
                <a:gd name="connsiteX1755" fmla="*/ 34939 w 570988"/>
                <a:gd name="connsiteY1755" fmla="*/ 228729 h 935036"/>
                <a:gd name="connsiteX1756" fmla="*/ 44789 w 570988"/>
                <a:gd name="connsiteY1756" fmla="*/ 231926 h 935036"/>
                <a:gd name="connsiteX1757" fmla="*/ 41678 w 570988"/>
                <a:gd name="connsiteY1757" fmla="*/ 243717 h 935036"/>
                <a:gd name="connsiteX1758" fmla="*/ 30176 w 570988"/>
                <a:gd name="connsiteY1758" fmla="*/ 240038 h 935036"/>
                <a:gd name="connsiteX1759" fmla="*/ 21683 w 570988"/>
                <a:gd name="connsiteY1759" fmla="*/ 234599 h 935036"/>
                <a:gd name="connsiteX1760" fmla="*/ 25010 w 570988"/>
                <a:gd name="connsiteY1760" fmla="*/ 226717 h 935036"/>
                <a:gd name="connsiteX1761" fmla="*/ 58059 w 570988"/>
                <a:gd name="connsiteY1761" fmla="*/ 265430 h 935036"/>
                <a:gd name="connsiteX1762" fmla="*/ 50214 w 570988"/>
                <a:gd name="connsiteY1762" fmla="*/ 271401 h 935036"/>
                <a:gd name="connsiteX1763" fmla="*/ 21662 w 570988"/>
                <a:gd name="connsiteY1763" fmla="*/ 257620 h 935036"/>
                <a:gd name="connsiteX1764" fmla="*/ 28049 w 570988"/>
                <a:gd name="connsiteY1764" fmla="*/ 249336 h 935036"/>
                <a:gd name="connsiteX1765" fmla="*/ 48051 w 570988"/>
                <a:gd name="connsiteY1765" fmla="*/ 255421 h 935036"/>
                <a:gd name="connsiteX1766" fmla="*/ 57240 w 570988"/>
                <a:gd name="connsiteY1766" fmla="*/ 259158 h 935036"/>
                <a:gd name="connsiteX1767" fmla="*/ 58059 w 570988"/>
                <a:gd name="connsiteY1767" fmla="*/ 265430 h 935036"/>
                <a:gd name="connsiteX1768" fmla="*/ 49071 w 570988"/>
                <a:gd name="connsiteY1768" fmla="*/ 196841 h 935036"/>
                <a:gd name="connsiteX1769" fmla="*/ 47117 w 570988"/>
                <a:gd name="connsiteY1769" fmla="*/ 189290 h 935036"/>
                <a:gd name="connsiteX1770" fmla="*/ 47548 w 570988"/>
                <a:gd name="connsiteY1770" fmla="*/ 180352 h 935036"/>
                <a:gd name="connsiteX1771" fmla="*/ 47915 w 570988"/>
                <a:gd name="connsiteY1771" fmla="*/ 178864 h 935036"/>
                <a:gd name="connsiteX1772" fmla="*/ 55660 w 570988"/>
                <a:gd name="connsiteY1772" fmla="*/ 175710 h 935036"/>
                <a:gd name="connsiteX1773" fmla="*/ 56558 w 570988"/>
                <a:gd name="connsiteY1773" fmla="*/ 176328 h 935036"/>
                <a:gd name="connsiteX1774" fmla="*/ 62392 w 570988"/>
                <a:gd name="connsiteY1774" fmla="*/ 180395 h 935036"/>
                <a:gd name="connsiteX1775" fmla="*/ 65201 w 570988"/>
                <a:gd name="connsiteY1775" fmla="*/ 183104 h 935036"/>
                <a:gd name="connsiteX1776" fmla="*/ 66444 w 570988"/>
                <a:gd name="connsiteY1776" fmla="*/ 184181 h 935036"/>
                <a:gd name="connsiteX1777" fmla="*/ 70726 w 570988"/>
                <a:gd name="connsiteY1777" fmla="*/ 187379 h 935036"/>
                <a:gd name="connsiteX1778" fmla="*/ 70726 w 570988"/>
                <a:gd name="connsiteY1778" fmla="*/ 187379 h 935036"/>
                <a:gd name="connsiteX1779" fmla="*/ 70985 w 570988"/>
                <a:gd name="connsiteY1779" fmla="*/ 187551 h 935036"/>
                <a:gd name="connsiteX1780" fmla="*/ 73190 w 570988"/>
                <a:gd name="connsiteY1780" fmla="*/ 188945 h 935036"/>
                <a:gd name="connsiteX1781" fmla="*/ 81302 w 570988"/>
                <a:gd name="connsiteY1781" fmla="*/ 210119 h 935036"/>
                <a:gd name="connsiteX1782" fmla="*/ 58454 w 570988"/>
                <a:gd name="connsiteY1782" fmla="*/ 213065 h 935036"/>
                <a:gd name="connsiteX1783" fmla="*/ 49064 w 570988"/>
                <a:gd name="connsiteY1783" fmla="*/ 196834 h 935036"/>
                <a:gd name="connsiteX1784" fmla="*/ 63879 w 570988"/>
                <a:gd name="connsiteY1784" fmla="*/ 249731 h 935036"/>
                <a:gd name="connsiteX1785" fmla="*/ 66372 w 570988"/>
                <a:gd name="connsiteY1785" fmla="*/ 240218 h 935036"/>
                <a:gd name="connsiteX1786" fmla="*/ 74455 w 570988"/>
                <a:gd name="connsiteY1786" fmla="*/ 235914 h 935036"/>
                <a:gd name="connsiteX1787" fmla="*/ 81704 w 570988"/>
                <a:gd name="connsiteY1787" fmla="*/ 235914 h 935036"/>
                <a:gd name="connsiteX1788" fmla="*/ 85260 w 570988"/>
                <a:gd name="connsiteY1788" fmla="*/ 242122 h 935036"/>
                <a:gd name="connsiteX1789" fmla="*/ 81704 w 570988"/>
                <a:gd name="connsiteY1789" fmla="*/ 248330 h 935036"/>
                <a:gd name="connsiteX1790" fmla="*/ 73391 w 570988"/>
                <a:gd name="connsiteY1790" fmla="*/ 252224 h 935036"/>
                <a:gd name="connsiteX1791" fmla="*/ 63879 w 570988"/>
                <a:gd name="connsiteY1791" fmla="*/ 249731 h 935036"/>
                <a:gd name="connsiteX1792" fmla="*/ 102389 w 570988"/>
                <a:gd name="connsiteY1792" fmla="*/ 269267 h 935036"/>
                <a:gd name="connsiteX1793" fmla="*/ 93049 w 570988"/>
                <a:gd name="connsiteY1793" fmla="*/ 278608 h 935036"/>
                <a:gd name="connsiteX1794" fmla="*/ 85253 w 570988"/>
                <a:gd name="connsiteY1794" fmla="*/ 278694 h 935036"/>
                <a:gd name="connsiteX1795" fmla="*/ 84046 w 570988"/>
                <a:gd name="connsiteY1795" fmla="*/ 278320 h 935036"/>
                <a:gd name="connsiteX1796" fmla="*/ 82753 w 570988"/>
                <a:gd name="connsiteY1796" fmla="*/ 278026 h 935036"/>
                <a:gd name="connsiteX1797" fmla="*/ 81733 w 570988"/>
                <a:gd name="connsiteY1797" fmla="*/ 277961 h 935036"/>
                <a:gd name="connsiteX1798" fmla="*/ 69713 w 570988"/>
                <a:gd name="connsiteY1798" fmla="*/ 265940 h 935036"/>
                <a:gd name="connsiteX1799" fmla="*/ 73233 w 570988"/>
                <a:gd name="connsiteY1799" fmla="*/ 257440 h 935036"/>
                <a:gd name="connsiteX1800" fmla="*/ 78536 w 570988"/>
                <a:gd name="connsiteY1800" fmla="*/ 254351 h 935036"/>
                <a:gd name="connsiteX1801" fmla="*/ 82861 w 570988"/>
                <a:gd name="connsiteY1801" fmla="*/ 252950 h 935036"/>
                <a:gd name="connsiteX1802" fmla="*/ 88213 w 570988"/>
                <a:gd name="connsiteY1802" fmla="*/ 252145 h 935036"/>
                <a:gd name="connsiteX1803" fmla="*/ 96239 w 570988"/>
                <a:gd name="connsiteY1803" fmla="*/ 254171 h 935036"/>
                <a:gd name="connsiteX1804" fmla="*/ 102381 w 570988"/>
                <a:gd name="connsiteY1804" fmla="*/ 269274 h 935036"/>
                <a:gd name="connsiteX1805" fmla="*/ 102065 w 570988"/>
                <a:gd name="connsiteY1805" fmla="*/ 202870 h 935036"/>
                <a:gd name="connsiteX1806" fmla="*/ 99256 w 570988"/>
                <a:gd name="connsiteY1806" fmla="*/ 197653 h 935036"/>
                <a:gd name="connsiteX1807" fmla="*/ 99400 w 570988"/>
                <a:gd name="connsiteY1807" fmla="*/ 192214 h 935036"/>
                <a:gd name="connsiteX1808" fmla="*/ 101160 w 570988"/>
                <a:gd name="connsiteY1808" fmla="*/ 191496 h 935036"/>
                <a:gd name="connsiteX1809" fmla="*/ 111786 w 570988"/>
                <a:gd name="connsiteY1809" fmla="*/ 195491 h 935036"/>
                <a:gd name="connsiteX1810" fmla="*/ 119373 w 570988"/>
                <a:gd name="connsiteY1810" fmla="*/ 199694 h 935036"/>
                <a:gd name="connsiteX1811" fmla="*/ 116974 w 570988"/>
                <a:gd name="connsiteY1811" fmla="*/ 208840 h 935036"/>
                <a:gd name="connsiteX1812" fmla="*/ 102058 w 570988"/>
                <a:gd name="connsiteY1812" fmla="*/ 202870 h 935036"/>
                <a:gd name="connsiteX1813" fmla="*/ 116665 w 570988"/>
                <a:gd name="connsiteY1813" fmla="*/ 280303 h 935036"/>
                <a:gd name="connsiteX1814" fmla="*/ 112656 w 570988"/>
                <a:gd name="connsiteY1814" fmla="*/ 278557 h 935036"/>
                <a:gd name="connsiteX1815" fmla="*/ 111520 w 570988"/>
                <a:gd name="connsiteY1815" fmla="*/ 277070 h 935036"/>
                <a:gd name="connsiteX1816" fmla="*/ 110665 w 570988"/>
                <a:gd name="connsiteY1816" fmla="*/ 273844 h 935036"/>
                <a:gd name="connsiteX1817" fmla="*/ 112821 w 570988"/>
                <a:gd name="connsiteY1817" fmla="*/ 271688 h 935036"/>
                <a:gd name="connsiteX1818" fmla="*/ 113015 w 570988"/>
                <a:gd name="connsiteY1818" fmla="*/ 271681 h 935036"/>
                <a:gd name="connsiteX1819" fmla="*/ 113130 w 570988"/>
                <a:gd name="connsiteY1819" fmla="*/ 271652 h 935036"/>
                <a:gd name="connsiteX1820" fmla="*/ 113238 w 570988"/>
                <a:gd name="connsiteY1820" fmla="*/ 271588 h 935036"/>
                <a:gd name="connsiteX1821" fmla="*/ 116657 w 570988"/>
                <a:gd name="connsiteY1821" fmla="*/ 270438 h 935036"/>
                <a:gd name="connsiteX1822" fmla="*/ 121593 w 570988"/>
                <a:gd name="connsiteY1822" fmla="*/ 275374 h 935036"/>
                <a:gd name="connsiteX1823" fmla="*/ 116657 w 570988"/>
                <a:gd name="connsiteY1823" fmla="*/ 280310 h 935036"/>
                <a:gd name="connsiteX1824" fmla="*/ 132888 w 570988"/>
                <a:gd name="connsiteY1824" fmla="*/ 275360 h 935036"/>
                <a:gd name="connsiteX1825" fmla="*/ 116966 w 570988"/>
                <a:gd name="connsiteY1825" fmla="*/ 265121 h 935036"/>
                <a:gd name="connsiteX1826" fmla="*/ 104537 w 570988"/>
                <a:gd name="connsiteY1826" fmla="*/ 251182 h 935036"/>
                <a:gd name="connsiteX1827" fmla="*/ 105349 w 570988"/>
                <a:gd name="connsiteY1827" fmla="*/ 250126 h 935036"/>
                <a:gd name="connsiteX1828" fmla="*/ 120358 w 570988"/>
                <a:gd name="connsiteY1828" fmla="*/ 257282 h 935036"/>
                <a:gd name="connsiteX1829" fmla="*/ 134598 w 570988"/>
                <a:gd name="connsiteY1829" fmla="*/ 262685 h 935036"/>
                <a:gd name="connsiteX1830" fmla="*/ 132880 w 570988"/>
                <a:gd name="connsiteY1830" fmla="*/ 275360 h 935036"/>
                <a:gd name="connsiteX1831" fmla="*/ 153845 w 570988"/>
                <a:gd name="connsiteY1831" fmla="*/ 308756 h 935036"/>
                <a:gd name="connsiteX1832" fmla="*/ 140978 w 570988"/>
                <a:gd name="connsiteY1832" fmla="*/ 294357 h 935036"/>
                <a:gd name="connsiteX1833" fmla="*/ 153069 w 570988"/>
                <a:gd name="connsiteY1833" fmla="*/ 285031 h 935036"/>
                <a:gd name="connsiteX1834" fmla="*/ 163394 w 570988"/>
                <a:gd name="connsiteY1834" fmla="*/ 295299 h 935036"/>
                <a:gd name="connsiteX1835" fmla="*/ 166727 w 570988"/>
                <a:gd name="connsiteY1835" fmla="*/ 297432 h 935036"/>
                <a:gd name="connsiteX1836" fmla="*/ 166792 w 570988"/>
                <a:gd name="connsiteY1836" fmla="*/ 297440 h 935036"/>
                <a:gd name="connsiteX1837" fmla="*/ 170054 w 570988"/>
                <a:gd name="connsiteY1837" fmla="*/ 297821 h 935036"/>
                <a:gd name="connsiteX1838" fmla="*/ 173725 w 570988"/>
                <a:gd name="connsiteY1838" fmla="*/ 311724 h 935036"/>
                <a:gd name="connsiteX1839" fmla="*/ 153845 w 570988"/>
                <a:gd name="connsiteY1839" fmla="*/ 308756 h 935036"/>
                <a:gd name="connsiteX1840" fmla="*/ 181068 w 570988"/>
                <a:gd name="connsiteY1840" fmla="*/ 342375 h 935036"/>
                <a:gd name="connsiteX1841" fmla="*/ 173495 w 570988"/>
                <a:gd name="connsiteY1841" fmla="*/ 333926 h 935036"/>
                <a:gd name="connsiteX1842" fmla="*/ 181765 w 570988"/>
                <a:gd name="connsiteY1842" fmla="*/ 329090 h 935036"/>
                <a:gd name="connsiteX1843" fmla="*/ 182340 w 570988"/>
                <a:gd name="connsiteY1843" fmla="*/ 329974 h 935036"/>
                <a:gd name="connsiteX1844" fmla="*/ 182577 w 570988"/>
                <a:gd name="connsiteY1844" fmla="*/ 330311 h 935036"/>
                <a:gd name="connsiteX1845" fmla="*/ 182591 w 570988"/>
                <a:gd name="connsiteY1845" fmla="*/ 330326 h 935036"/>
                <a:gd name="connsiteX1846" fmla="*/ 184265 w 570988"/>
                <a:gd name="connsiteY1846" fmla="*/ 332338 h 935036"/>
                <a:gd name="connsiteX1847" fmla="*/ 187505 w 570988"/>
                <a:gd name="connsiteY1847" fmla="*/ 335937 h 935036"/>
                <a:gd name="connsiteX1848" fmla="*/ 181061 w 570988"/>
                <a:gd name="connsiteY1848" fmla="*/ 342382 h 935036"/>
                <a:gd name="connsiteX1849" fmla="*/ 192219 w 570988"/>
                <a:gd name="connsiteY1849" fmla="*/ 333767 h 935036"/>
                <a:gd name="connsiteX1850" fmla="*/ 182052 w 570988"/>
                <a:gd name="connsiteY1850" fmla="*/ 316207 h 935036"/>
                <a:gd name="connsiteX1851" fmla="*/ 181837 w 570988"/>
                <a:gd name="connsiteY1851" fmla="*/ 311997 h 935036"/>
                <a:gd name="connsiteX1852" fmla="*/ 189603 w 570988"/>
                <a:gd name="connsiteY1852" fmla="*/ 298934 h 935036"/>
                <a:gd name="connsiteX1853" fmla="*/ 197097 w 570988"/>
                <a:gd name="connsiteY1853" fmla="*/ 301542 h 935036"/>
                <a:gd name="connsiteX1854" fmla="*/ 201753 w 570988"/>
                <a:gd name="connsiteY1854" fmla="*/ 303044 h 935036"/>
                <a:gd name="connsiteX1855" fmla="*/ 202866 w 570988"/>
                <a:gd name="connsiteY1855" fmla="*/ 303288 h 935036"/>
                <a:gd name="connsiteX1856" fmla="*/ 203340 w 570988"/>
                <a:gd name="connsiteY1856" fmla="*/ 303310 h 935036"/>
                <a:gd name="connsiteX1857" fmla="*/ 212221 w 570988"/>
                <a:gd name="connsiteY1857" fmla="*/ 312191 h 935036"/>
                <a:gd name="connsiteX1858" fmla="*/ 208319 w 570988"/>
                <a:gd name="connsiteY1858" fmla="*/ 333775 h 935036"/>
                <a:gd name="connsiteX1859" fmla="*/ 192219 w 570988"/>
                <a:gd name="connsiteY1859" fmla="*/ 333775 h 935036"/>
                <a:gd name="connsiteX1860" fmla="*/ 217911 w 570988"/>
                <a:gd name="connsiteY1860" fmla="*/ 383718 h 935036"/>
                <a:gd name="connsiteX1861" fmla="*/ 216977 w 570988"/>
                <a:gd name="connsiteY1861" fmla="*/ 382396 h 935036"/>
                <a:gd name="connsiteX1862" fmla="*/ 216172 w 570988"/>
                <a:gd name="connsiteY1862" fmla="*/ 381354 h 935036"/>
                <a:gd name="connsiteX1863" fmla="*/ 212781 w 570988"/>
                <a:gd name="connsiteY1863" fmla="*/ 377352 h 935036"/>
                <a:gd name="connsiteX1864" fmla="*/ 205323 w 570988"/>
                <a:gd name="connsiteY1864" fmla="*/ 369204 h 935036"/>
                <a:gd name="connsiteX1865" fmla="*/ 197945 w 570988"/>
                <a:gd name="connsiteY1865" fmla="*/ 353225 h 935036"/>
                <a:gd name="connsiteX1866" fmla="*/ 198067 w 570988"/>
                <a:gd name="connsiteY1866" fmla="*/ 352786 h 935036"/>
                <a:gd name="connsiteX1867" fmla="*/ 197693 w 570988"/>
                <a:gd name="connsiteY1867" fmla="*/ 352312 h 935036"/>
                <a:gd name="connsiteX1868" fmla="*/ 203197 w 570988"/>
                <a:gd name="connsiteY1868" fmla="*/ 346047 h 935036"/>
                <a:gd name="connsiteX1869" fmla="*/ 211696 w 570988"/>
                <a:gd name="connsiteY1869" fmla="*/ 346018 h 935036"/>
                <a:gd name="connsiteX1870" fmla="*/ 230901 w 570988"/>
                <a:gd name="connsiteY1870" fmla="*/ 352966 h 935036"/>
                <a:gd name="connsiteX1871" fmla="*/ 241225 w 570988"/>
                <a:gd name="connsiteY1871" fmla="*/ 368708 h 935036"/>
                <a:gd name="connsiteX1872" fmla="*/ 228853 w 570988"/>
                <a:gd name="connsiteY1872" fmla="*/ 386578 h 935036"/>
                <a:gd name="connsiteX1873" fmla="*/ 217918 w 570988"/>
                <a:gd name="connsiteY1873" fmla="*/ 383711 h 935036"/>
                <a:gd name="connsiteX1874" fmla="*/ 226195 w 570988"/>
                <a:gd name="connsiteY1874" fmla="*/ 405561 h 935036"/>
                <a:gd name="connsiteX1875" fmla="*/ 229644 w 570988"/>
                <a:gd name="connsiteY1875" fmla="*/ 395674 h 935036"/>
                <a:gd name="connsiteX1876" fmla="*/ 232575 w 570988"/>
                <a:gd name="connsiteY1876" fmla="*/ 390896 h 935036"/>
                <a:gd name="connsiteX1877" fmla="*/ 241491 w 570988"/>
                <a:gd name="connsiteY1877" fmla="*/ 389222 h 935036"/>
                <a:gd name="connsiteX1878" fmla="*/ 242447 w 570988"/>
                <a:gd name="connsiteY1878" fmla="*/ 389617 h 935036"/>
                <a:gd name="connsiteX1879" fmla="*/ 241491 w 570988"/>
                <a:gd name="connsiteY1879" fmla="*/ 389222 h 935036"/>
                <a:gd name="connsiteX1880" fmla="*/ 245658 w 570988"/>
                <a:gd name="connsiteY1880" fmla="*/ 391622 h 935036"/>
                <a:gd name="connsiteX1881" fmla="*/ 247318 w 570988"/>
                <a:gd name="connsiteY1881" fmla="*/ 393856 h 935036"/>
                <a:gd name="connsiteX1882" fmla="*/ 247368 w 570988"/>
                <a:gd name="connsiteY1882" fmla="*/ 393914 h 935036"/>
                <a:gd name="connsiteX1883" fmla="*/ 247828 w 570988"/>
                <a:gd name="connsiteY1883" fmla="*/ 394323 h 935036"/>
                <a:gd name="connsiteX1884" fmla="*/ 249021 w 570988"/>
                <a:gd name="connsiteY1884" fmla="*/ 395092 h 935036"/>
                <a:gd name="connsiteX1885" fmla="*/ 251801 w 570988"/>
                <a:gd name="connsiteY1885" fmla="*/ 396536 h 935036"/>
                <a:gd name="connsiteX1886" fmla="*/ 268448 w 570988"/>
                <a:gd name="connsiteY1886" fmla="*/ 399899 h 935036"/>
                <a:gd name="connsiteX1887" fmla="*/ 274663 w 570988"/>
                <a:gd name="connsiteY1887" fmla="*/ 414916 h 935036"/>
                <a:gd name="connsiteX1888" fmla="*/ 249387 w 570988"/>
                <a:gd name="connsiteY1888" fmla="*/ 429264 h 935036"/>
                <a:gd name="connsiteX1889" fmla="*/ 238675 w 570988"/>
                <a:gd name="connsiteY1889" fmla="*/ 426455 h 935036"/>
                <a:gd name="connsiteX1890" fmla="*/ 226195 w 570988"/>
                <a:gd name="connsiteY1890" fmla="*/ 405561 h 935036"/>
                <a:gd name="connsiteX1891" fmla="*/ 203922 w 570988"/>
                <a:gd name="connsiteY1891" fmla="*/ 479445 h 935036"/>
                <a:gd name="connsiteX1892" fmla="*/ 211186 w 570988"/>
                <a:gd name="connsiteY1892" fmla="*/ 466433 h 935036"/>
                <a:gd name="connsiteX1893" fmla="*/ 212257 w 570988"/>
                <a:gd name="connsiteY1893" fmla="*/ 460771 h 935036"/>
                <a:gd name="connsiteX1894" fmla="*/ 210884 w 570988"/>
                <a:gd name="connsiteY1894" fmla="*/ 462955 h 935036"/>
                <a:gd name="connsiteX1895" fmla="*/ 210942 w 570988"/>
                <a:gd name="connsiteY1895" fmla="*/ 462696 h 935036"/>
                <a:gd name="connsiteX1896" fmla="*/ 215130 w 570988"/>
                <a:gd name="connsiteY1896" fmla="*/ 458508 h 935036"/>
                <a:gd name="connsiteX1897" fmla="*/ 225088 w 570988"/>
                <a:gd name="connsiteY1897" fmla="*/ 455454 h 935036"/>
                <a:gd name="connsiteX1898" fmla="*/ 229651 w 570988"/>
                <a:gd name="connsiteY1898" fmla="*/ 453643 h 935036"/>
                <a:gd name="connsiteX1899" fmla="*/ 231641 w 570988"/>
                <a:gd name="connsiteY1899" fmla="*/ 452673 h 935036"/>
                <a:gd name="connsiteX1900" fmla="*/ 231871 w 570988"/>
                <a:gd name="connsiteY1900" fmla="*/ 452659 h 935036"/>
                <a:gd name="connsiteX1901" fmla="*/ 242411 w 570988"/>
                <a:gd name="connsiteY1901" fmla="*/ 457020 h 935036"/>
                <a:gd name="connsiteX1902" fmla="*/ 245838 w 570988"/>
                <a:gd name="connsiteY1902" fmla="*/ 478051 h 935036"/>
                <a:gd name="connsiteX1903" fmla="*/ 246959 w 570988"/>
                <a:gd name="connsiteY1903" fmla="*/ 495504 h 935036"/>
                <a:gd name="connsiteX1904" fmla="*/ 246391 w 570988"/>
                <a:gd name="connsiteY1904" fmla="*/ 496157 h 935036"/>
                <a:gd name="connsiteX1905" fmla="*/ 246535 w 570988"/>
                <a:gd name="connsiteY1905" fmla="*/ 500741 h 935036"/>
                <a:gd name="connsiteX1906" fmla="*/ 236411 w 570988"/>
                <a:gd name="connsiteY1906" fmla="*/ 508451 h 935036"/>
                <a:gd name="connsiteX1907" fmla="*/ 208521 w 570988"/>
                <a:gd name="connsiteY1907" fmla="*/ 494110 h 935036"/>
                <a:gd name="connsiteX1908" fmla="*/ 202938 w 570988"/>
                <a:gd name="connsiteY1908" fmla="*/ 488498 h 935036"/>
                <a:gd name="connsiteX1909" fmla="*/ 203922 w 570988"/>
                <a:gd name="connsiteY1909" fmla="*/ 479438 h 935036"/>
                <a:gd name="connsiteX1910" fmla="*/ 195646 w 570988"/>
                <a:gd name="connsiteY1910" fmla="*/ 537328 h 935036"/>
                <a:gd name="connsiteX1911" fmla="*/ 203190 w 570988"/>
                <a:gd name="connsiteY1911" fmla="*/ 537328 h 935036"/>
                <a:gd name="connsiteX1912" fmla="*/ 203915 w 570988"/>
                <a:gd name="connsiteY1912" fmla="*/ 539584 h 935036"/>
                <a:gd name="connsiteX1913" fmla="*/ 203843 w 570988"/>
                <a:gd name="connsiteY1913" fmla="*/ 543665 h 935036"/>
                <a:gd name="connsiteX1914" fmla="*/ 203118 w 570988"/>
                <a:gd name="connsiteY1914" fmla="*/ 547797 h 935036"/>
                <a:gd name="connsiteX1915" fmla="*/ 195725 w 570988"/>
                <a:gd name="connsiteY1915" fmla="*/ 547797 h 935036"/>
                <a:gd name="connsiteX1916" fmla="*/ 194913 w 570988"/>
                <a:gd name="connsiteY1916" fmla="*/ 543148 h 935036"/>
                <a:gd name="connsiteX1917" fmla="*/ 195653 w 570988"/>
                <a:gd name="connsiteY1917" fmla="*/ 537335 h 935036"/>
                <a:gd name="connsiteX1918" fmla="*/ 187599 w 570988"/>
                <a:gd name="connsiteY1918" fmla="*/ 601692 h 935036"/>
                <a:gd name="connsiteX1919" fmla="*/ 185264 w 570988"/>
                <a:gd name="connsiteY1919" fmla="*/ 582228 h 935036"/>
                <a:gd name="connsiteX1920" fmla="*/ 190171 w 570988"/>
                <a:gd name="connsiteY1920" fmla="*/ 563424 h 935036"/>
                <a:gd name="connsiteX1921" fmla="*/ 198318 w 570988"/>
                <a:gd name="connsiteY1921" fmla="*/ 559623 h 935036"/>
                <a:gd name="connsiteX1922" fmla="*/ 198599 w 570988"/>
                <a:gd name="connsiteY1922" fmla="*/ 559415 h 935036"/>
                <a:gd name="connsiteX1923" fmla="*/ 205338 w 570988"/>
                <a:gd name="connsiteY1923" fmla="*/ 561901 h 935036"/>
                <a:gd name="connsiteX1924" fmla="*/ 210748 w 570988"/>
                <a:gd name="connsiteY1924" fmla="*/ 571127 h 935036"/>
                <a:gd name="connsiteX1925" fmla="*/ 213737 w 570988"/>
                <a:gd name="connsiteY1925" fmla="*/ 576357 h 935036"/>
                <a:gd name="connsiteX1926" fmla="*/ 215159 w 570988"/>
                <a:gd name="connsiteY1926" fmla="*/ 578585 h 935036"/>
                <a:gd name="connsiteX1927" fmla="*/ 215468 w 570988"/>
                <a:gd name="connsiteY1927" fmla="*/ 579044 h 935036"/>
                <a:gd name="connsiteX1928" fmla="*/ 217121 w 570988"/>
                <a:gd name="connsiteY1928" fmla="*/ 585303 h 935036"/>
                <a:gd name="connsiteX1929" fmla="*/ 200107 w 570988"/>
                <a:gd name="connsiteY1929" fmla="*/ 604997 h 935036"/>
                <a:gd name="connsiteX1930" fmla="*/ 187599 w 570988"/>
                <a:gd name="connsiteY1930" fmla="*/ 601692 h 935036"/>
                <a:gd name="connsiteX1931" fmla="*/ 200682 w 570988"/>
                <a:gd name="connsiteY1931" fmla="*/ 630130 h 935036"/>
                <a:gd name="connsiteX1932" fmla="*/ 203233 w 570988"/>
                <a:gd name="connsiteY1932" fmla="*/ 616119 h 935036"/>
                <a:gd name="connsiteX1933" fmla="*/ 203951 w 570988"/>
                <a:gd name="connsiteY1933" fmla="*/ 607447 h 935036"/>
                <a:gd name="connsiteX1934" fmla="*/ 210633 w 570988"/>
                <a:gd name="connsiteY1934" fmla="*/ 602992 h 935036"/>
                <a:gd name="connsiteX1935" fmla="*/ 213485 w 570988"/>
                <a:gd name="connsiteY1935" fmla="*/ 600607 h 935036"/>
                <a:gd name="connsiteX1936" fmla="*/ 214922 w 570988"/>
                <a:gd name="connsiteY1936" fmla="*/ 599191 h 935036"/>
                <a:gd name="connsiteX1937" fmla="*/ 215095 w 570988"/>
                <a:gd name="connsiteY1937" fmla="*/ 598990 h 935036"/>
                <a:gd name="connsiteX1938" fmla="*/ 224413 w 570988"/>
                <a:gd name="connsiteY1938" fmla="*/ 597704 h 935036"/>
                <a:gd name="connsiteX1939" fmla="*/ 247224 w 570988"/>
                <a:gd name="connsiteY1939" fmla="*/ 623578 h 935036"/>
                <a:gd name="connsiteX1940" fmla="*/ 246068 w 570988"/>
                <a:gd name="connsiteY1940" fmla="*/ 632559 h 935036"/>
                <a:gd name="connsiteX1941" fmla="*/ 234730 w 570988"/>
                <a:gd name="connsiteY1941" fmla="*/ 640628 h 935036"/>
                <a:gd name="connsiteX1942" fmla="*/ 228436 w 570988"/>
                <a:gd name="connsiteY1942" fmla="*/ 644810 h 935036"/>
                <a:gd name="connsiteX1943" fmla="*/ 226403 w 570988"/>
                <a:gd name="connsiteY1943" fmla="*/ 646232 h 935036"/>
                <a:gd name="connsiteX1944" fmla="*/ 225771 w 570988"/>
                <a:gd name="connsiteY1944" fmla="*/ 646771 h 935036"/>
                <a:gd name="connsiteX1945" fmla="*/ 214462 w 570988"/>
                <a:gd name="connsiteY1945" fmla="*/ 646771 h 935036"/>
                <a:gd name="connsiteX1946" fmla="*/ 200668 w 570988"/>
                <a:gd name="connsiteY1946" fmla="*/ 630123 h 935036"/>
                <a:gd name="connsiteX1947" fmla="*/ 194273 w 570988"/>
                <a:gd name="connsiteY1947" fmla="*/ 722983 h 935036"/>
                <a:gd name="connsiteX1948" fmla="*/ 175263 w 570988"/>
                <a:gd name="connsiteY1948" fmla="*/ 707011 h 935036"/>
                <a:gd name="connsiteX1949" fmla="*/ 173819 w 570988"/>
                <a:gd name="connsiteY1949" fmla="*/ 700458 h 935036"/>
                <a:gd name="connsiteX1950" fmla="*/ 173057 w 570988"/>
                <a:gd name="connsiteY1950" fmla="*/ 690808 h 935036"/>
                <a:gd name="connsiteX1951" fmla="*/ 177411 w 570988"/>
                <a:gd name="connsiteY1951" fmla="*/ 689335 h 935036"/>
                <a:gd name="connsiteX1952" fmla="*/ 195631 w 570988"/>
                <a:gd name="connsiteY1952" fmla="*/ 680663 h 935036"/>
                <a:gd name="connsiteX1953" fmla="*/ 206667 w 570988"/>
                <a:gd name="connsiteY1953" fmla="*/ 685154 h 935036"/>
                <a:gd name="connsiteX1954" fmla="*/ 223343 w 570988"/>
                <a:gd name="connsiteY1954" fmla="*/ 712249 h 935036"/>
                <a:gd name="connsiteX1955" fmla="*/ 214936 w 570988"/>
                <a:gd name="connsiteY1955" fmla="*/ 732187 h 935036"/>
                <a:gd name="connsiteX1956" fmla="*/ 194281 w 570988"/>
                <a:gd name="connsiteY1956" fmla="*/ 722976 h 935036"/>
                <a:gd name="connsiteX1957" fmla="*/ 201049 w 570988"/>
                <a:gd name="connsiteY1957" fmla="*/ 760892 h 935036"/>
                <a:gd name="connsiteX1958" fmla="*/ 201049 w 570988"/>
                <a:gd name="connsiteY1958" fmla="*/ 747103 h 935036"/>
                <a:gd name="connsiteX1959" fmla="*/ 212867 w 570988"/>
                <a:gd name="connsiteY1959" fmla="*/ 745580 h 935036"/>
                <a:gd name="connsiteX1960" fmla="*/ 213995 w 570988"/>
                <a:gd name="connsiteY1960" fmla="*/ 746306 h 935036"/>
                <a:gd name="connsiteX1961" fmla="*/ 227639 w 570988"/>
                <a:gd name="connsiteY1961" fmla="*/ 743683 h 935036"/>
                <a:gd name="connsiteX1962" fmla="*/ 245241 w 570988"/>
                <a:gd name="connsiteY1962" fmla="*/ 744574 h 935036"/>
                <a:gd name="connsiteX1963" fmla="*/ 275848 w 570988"/>
                <a:gd name="connsiteY1963" fmla="*/ 767409 h 935036"/>
                <a:gd name="connsiteX1964" fmla="*/ 270848 w 570988"/>
                <a:gd name="connsiteY1964" fmla="*/ 779472 h 935036"/>
                <a:gd name="connsiteX1965" fmla="*/ 235298 w 570988"/>
                <a:gd name="connsiteY1965" fmla="*/ 787498 h 935036"/>
                <a:gd name="connsiteX1966" fmla="*/ 223537 w 570988"/>
                <a:gd name="connsiteY1966" fmla="*/ 784416 h 935036"/>
                <a:gd name="connsiteX1967" fmla="*/ 201056 w 570988"/>
                <a:gd name="connsiteY1967" fmla="*/ 760892 h 935036"/>
                <a:gd name="connsiteX1968" fmla="*/ 209103 w 570988"/>
                <a:gd name="connsiteY1968" fmla="*/ 799943 h 935036"/>
                <a:gd name="connsiteX1969" fmla="*/ 211653 w 570988"/>
                <a:gd name="connsiteY1969" fmla="*/ 793677 h 935036"/>
                <a:gd name="connsiteX1970" fmla="*/ 212027 w 570988"/>
                <a:gd name="connsiteY1970" fmla="*/ 793426 h 935036"/>
                <a:gd name="connsiteX1971" fmla="*/ 218823 w 570988"/>
                <a:gd name="connsiteY1971" fmla="*/ 795165 h 935036"/>
                <a:gd name="connsiteX1972" fmla="*/ 218967 w 570988"/>
                <a:gd name="connsiteY1972" fmla="*/ 795236 h 935036"/>
                <a:gd name="connsiteX1973" fmla="*/ 219262 w 570988"/>
                <a:gd name="connsiteY1973" fmla="*/ 795373 h 935036"/>
                <a:gd name="connsiteX1974" fmla="*/ 219607 w 570988"/>
                <a:gd name="connsiteY1974" fmla="*/ 795588 h 935036"/>
                <a:gd name="connsiteX1975" fmla="*/ 221015 w 570988"/>
                <a:gd name="connsiteY1975" fmla="*/ 795962 h 935036"/>
                <a:gd name="connsiteX1976" fmla="*/ 221360 w 570988"/>
                <a:gd name="connsiteY1976" fmla="*/ 796027 h 935036"/>
                <a:gd name="connsiteX1977" fmla="*/ 221884 w 570988"/>
                <a:gd name="connsiteY1977" fmla="*/ 796019 h 935036"/>
                <a:gd name="connsiteX1978" fmla="*/ 228199 w 570988"/>
                <a:gd name="connsiteY1978" fmla="*/ 797277 h 935036"/>
                <a:gd name="connsiteX1979" fmla="*/ 228199 w 570988"/>
                <a:gd name="connsiteY1979" fmla="*/ 808866 h 935036"/>
                <a:gd name="connsiteX1980" fmla="*/ 215008 w 570988"/>
                <a:gd name="connsiteY1980" fmla="*/ 807099 h 935036"/>
                <a:gd name="connsiteX1981" fmla="*/ 209103 w 570988"/>
                <a:gd name="connsiteY1981" fmla="*/ 799928 h 935036"/>
                <a:gd name="connsiteX1982" fmla="*/ 213485 w 570988"/>
                <a:gd name="connsiteY1982" fmla="*/ 823395 h 935036"/>
                <a:gd name="connsiteX1983" fmla="*/ 228408 w 570988"/>
                <a:gd name="connsiteY1983" fmla="*/ 817323 h 935036"/>
                <a:gd name="connsiteX1984" fmla="*/ 231124 w 570988"/>
                <a:gd name="connsiteY1984" fmla="*/ 819026 h 935036"/>
                <a:gd name="connsiteX1985" fmla="*/ 237525 w 570988"/>
                <a:gd name="connsiteY1985" fmla="*/ 820722 h 935036"/>
                <a:gd name="connsiteX1986" fmla="*/ 243237 w 570988"/>
                <a:gd name="connsiteY1986" fmla="*/ 831636 h 935036"/>
                <a:gd name="connsiteX1987" fmla="*/ 247799 w 570988"/>
                <a:gd name="connsiteY1987" fmla="*/ 843937 h 935036"/>
                <a:gd name="connsiteX1988" fmla="*/ 240155 w 570988"/>
                <a:gd name="connsiteY1988" fmla="*/ 853974 h 935036"/>
                <a:gd name="connsiteX1989" fmla="*/ 222200 w 570988"/>
                <a:gd name="connsiteY1989" fmla="*/ 850928 h 935036"/>
                <a:gd name="connsiteX1990" fmla="*/ 213485 w 570988"/>
                <a:gd name="connsiteY1990" fmla="*/ 823402 h 935036"/>
                <a:gd name="connsiteX1991" fmla="*/ 276624 w 570988"/>
                <a:gd name="connsiteY1991" fmla="*/ 902172 h 935036"/>
                <a:gd name="connsiteX1992" fmla="*/ 270208 w 570988"/>
                <a:gd name="connsiteY1992" fmla="*/ 908588 h 935036"/>
                <a:gd name="connsiteX1993" fmla="*/ 228149 w 570988"/>
                <a:gd name="connsiteY1993" fmla="*/ 911441 h 935036"/>
                <a:gd name="connsiteX1994" fmla="*/ 220785 w 570988"/>
                <a:gd name="connsiteY1994" fmla="*/ 898464 h 935036"/>
                <a:gd name="connsiteX1995" fmla="*/ 225879 w 570988"/>
                <a:gd name="connsiteY1995" fmla="*/ 892077 h 935036"/>
                <a:gd name="connsiteX1996" fmla="*/ 231461 w 570988"/>
                <a:gd name="connsiteY1996" fmla="*/ 874969 h 935036"/>
                <a:gd name="connsiteX1997" fmla="*/ 240377 w 570988"/>
                <a:gd name="connsiteY1997" fmla="*/ 872634 h 935036"/>
                <a:gd name="connsiteX1998" fmla="*/ 249121 w 570988"/>
                <a:gd name="connsiteY1998" fmla="*/ 877728 h 935036"/>
                <a:gd name="connsiteX1999" fmla="*/ 256723 w 570988"/>
                <a:gd name="connsiteY1999" fmla="*/ 882233 h 935036"/>
                <a:gd name="connsiteX2000" fmla="*/ 272407 w 570988"/>
                <a:gd name="connsiteY2000" fmla="*/ 891811 h 935036"/>
                <a:gd name="connsiteX2001" fmla="*/ 276624 w 570988"/>
                <a:gd name="connsiteY2001" fmla="*/ 902179 h 935036"/>
                <a:gd name="connsiteX2002" fmla="*/ 291101 w 570988"/>
                <a:gd name="connsiteY2002" fmla="*/ 924597 h 935036"/>
                <a:gd name="connsiteX2003" fmla="*/ 283572 w 570988"/>
                <a:gd name="connsiteY2003" fmla="*/ 923627 h 935036"/>
                <a:gd name="connsiteX2004" fmla="*/ 280209 w 570988"/>
                <a:gd name="connsiteY2004" fmla="*/ 918295 h 935036"/>
                <a:gd name="connsiteX2005" fmla="*/ 284800 w 570988"/>
                <a:gd name="connsiteY2005" fmla="*/ 913704 h 935036"/>
                <a:gd name="connsiteX2006" fmla="*/ 290131 w 570988"/>
                <a:gd name="connsiteY2006" fmla="*/ 917067 h 935036"/>
                <a:gd name="connsiteX2007" fmla="*/ 291101 w 570988"/>
                <a:gd name="connsiteY2007" fmla="*/ 924597 h 935036"/>
                <a:gd name="connsiteX2008" fmla="*/ 330394 w 570988"/>
                <a:gd name="connsiteY2008" fmla="*/ 916355 h 935036"/>
                <a:gd name="connsiteX2009" fmla="*/ 319078 w 570988"/>
                <a:gd name="connsiteY2009" fmla="*/ 924963 h 935036"/>
                <a:gd name="connsiteX2010" fmla="*/ 307382 w 570988"/>
                <a:gd name="connsiteY2010" fmla="*/ 926472 h 935036"/>
                <a:gd name="connsiteX2011" fmla="*/ 292905 w 570988"/>
                <a:gd name="connsiteY2011" fmla="*/ 914394 h 935036"/>
                <a:gd name="connsiteX2012" fmla="*/ 292976 w 570988"/>
                <a:gd name="connsiteY2012" fmla="*/ 904306 h 935036"/>
                <a:gd name="connsiteX2013" fmla="*/ 292905 w 570988"/>
                <a:gd name="connsiteY2013" fmla="*/ 903896 h 935036"/>
                <a:gd name="connsiteX2014" fmla="*/ 292279 w 570988"/>
                <a:gd name="connsiteY2014" fmla="*/ 903077 h 935036"/>
                <a:gd name="connsiteX2015" fmla="*/ 292057 w 570988"/>
                <a:gd name="connsiteY2015" fmla="*/ 902668 h 935036"/>
                <a:gd name="connsiteX2016" fmla="*/ 295635 w 570988"/>
                <a:gd name="connsiteY2016" fmla="*/ 893866 h 935036"/>
                <a:gd name="connsiteX2017" fmla="*/ 312267 w 570988"/>
                <a:gd name="connsiteY2017" fmla="*/ 894462 h 935036"/>
                <a:gd name="connsiteX2018" fmla="*/ 330394 w 570988"/>
                <a:gd name="connsiteY2018" fmla="*/ 901518 h 935036"/>
                <a:gd name="connsiteX2019" fmla="*/ 330394 w 570988"/>
                <a:gd name="connsiteY2019" fmla="*/ 916355 h 935036"/>
                <a:gd name="connsiteX2020" fmla="*/ 380213 w 570988"/>
                <a:gd name="connsiteY2020" fmla="*/ 910938 h 935036"/>
                <a:gd name="connsiteX2021" fmla="*/ 368487 w 570988"/>
                <a:gd name="connsiteY2021" fmla="*/ 921737 h 935036"/>
                <a:gd name="connsiteX2022" fmla="*/ 361877 w 570988"/>
                <a:gd name="connsiteY2022" fmla="*/ 925387 h 935036"/>
                <a:gd name="connsiteX2023" fmla="*/ 356367 w 570988"/>
                <a:gd name="connsiteY2023" fmla="*/ 922103 h 935036"/>
                <a:gd name="connsiteX2024" fmla="*/ 350396 w 570988"/>
                <a:gd name="connsiteY2024" fmla="*/ 917699 h 935036"/>
                <a:gd name="connsiteX2025" fmla="*/ 340208 w 570988"/>
                <a:gd name="connsiteY2025" fmla="*/ 908581 h 935036"/>
                <a:gd name="connsiteX2026" fmla="*/ 343154 w 570988"/>
                <a:gd name="connsiteY2026" fmla="*/ 902071 h 935036"/>
                <a:gd name="connsiteX2027" fmla="*/ 358134 w 570988"/>
                <a:gd name="connsiteY2027" fmla="*/ 893586 h 935036"/>
                <a:gd name="connsiteX2028" fmla="*/ 380198 w 570988"/>
                <a:gd name="connsiteY2028" fmla="*/ 900800 h 935036"/>
                <a:gd name="connsiteX2029" fmla="*/ 380198 w 570988"/>
                <a:gd name="connsiteY2029" fmla="*/ 910938 h 935036"/>
                <a:gd name="connsiteX2030" fmla="*/ 388295 w 570988"/>
                <a:gd name="connsiteY2030" fmla="*/ 889756 h 935036"/>
                <a:gd name="connsiteX2031" fmla="*/ 381448 w 570988"/>
                <a:gd name="connsiteY2031" fmla="*/ 856777 h 935036"/>
                <a:gd name="connsiteX2032" fmla="*/ 391413 w 570988"/>
                <a:gd name="connsiteY2032" fmla="*/ 848126 h 935036"/>
                <a:gd name="connsiteX2033" fmla="*/ 395616 w 570988"/>
                <a:gd name="connsiteY2033" fmla="*/ 847508 h 935036"/>
                <a:gd name="connsiteX2034" fmla="*/ 421065 w 570988"/>
                <a:gd name="connsiteY2034" fmla="*/ 873094 h 935036"/>
                <a:gd name="connsiteX2035" fmla="*/ 419046 w 570988"/>
                <a:gd name="connsiteY2035" fmla="*/ 880732 h 935036"/>
                <a:gd name="connsiteX2036" fmla="*/ 400976 w 570988"/>
                <a:gd name="connsiteY2036" fmla="*/ 894908 h 935036"/>
                <a:gd name="connsiteX2037" fmla="*/ 388302 w 570988"/>
                <a:gd name="connsiteY2037" fmla="*/ 889749 h 93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</a:cxnLst>
              <a:rect l="l" t="t" r="r" b="b"/>
              <a:pathLst>
                <a:path w="570988" h="935036">
                  <a:moveTo>
                    <a:pt x="411186" y="916362"/>
                  </a:moveTo>
                  <a:cubicBezTo>
                    <a:pt x="410410" y="916477"/>
                    <a:pt x="409605" y="916456"/>
                    <a:pt x="408793" y="916255"/>
                  </a:cubicBezTo>
                  <a:cubicBezTo>
                    <a:pt x="406602" y="915716"/>
                    <a:pt x="404612" y="914164"/>
                    <a:pt x="403469" y="912224"/>
                  </a:cubicBezTo>
                  <a:cubicBezTo>
                    <a:pt x="403038" y="911491"/>
                    <a:pt x="402614" y="910650"/>
                    <a:pt x="402471" y="909802"/>
                  </a:cubicBezTo>
                  <a:cubicBezTo>
                    <a:pt x="402219" y="908265"/>
                    <a:pt x="402205" y="907597"/>
                    <a:pt x="402463" y="906066"/>
                  </a:cubicBezTo>
                  <a:cubicBezTo>
                    <a:pt x="402550" y="905549"/>
                    <a:pt x="402801" y="905032"/>
                    <a:pt x="403132" y="904572"/>
                  </a:cubicBezTo>
                  <a:cubicBezTo>
                    <a:pt x="404748" y="900031"/>
                    <a:pt x="407816" y="896352"/>
                    <a:pt x="411581" y="893262"/>
                  </a:cubicBezTo>
                  <a:cubicBezTo>
                    <a:pt x="414857" y="890575"/>
                    <a:pt x="419527" y="892264"/>
                    <a:pt x="419800" y="896668"/>
                  </a:cubicBezTo>
                  <a:cubicBezTo>
                    <a:pt x="420066" y="900936"/>
                    <a:pt x="420339" y="905197"/>
                    <a:pt x="420605" y="909465"/>
                  </a:cubicBezTo>
                  <a:cubicBezTo>
                    <a:pt x="422171" y="888779"/>
                    <a:pt x="424815" y="856302"/>
                    <a:pt x="429198" y="807401"/>
                  </a:cubicBezTo>
                  <a:cubicBezTo>
                    <a:pt x="428975" y="808392"/>
                    <a:pt x="428767" y="809384"/>
                    <a:pt x="428558" y="810382"/>
                  </a:cubicBezTo>
                  <a:cubicBezTo>
                    <a:pt x="428802" y="811863"/>
                    <a:pt x="428436" y="813336"/>
                    <a:pt x="427703" y="814679"/>
                  </a:cubicBezTo>
                  <a:cubicBezTo>
                    <a:pt x="427437" y="816095"/>
                    <a:pt x="427193" y="817517"/>
                    <a:pt x="426978" y="818940"/>
                  </a:cubicBezTo>
                  <a:cubicBezTo>
                    <a:pt x="426482" y="822259"/>
                    <a:pt x="422681" y="824573"/>
                    <a:pt x="419585" y="824573"/>
                  </a:cubicBezTo>
                  <a:cubicBezTo>
                    <a:pt x="416653" y="824573"/>
                    <a:pt x="414613" y="823014"/>
                    <a:pt x="412960" y="820772"/>
                  </a:cubicBezTo>
                  <a:cubicBezTo>
                    <a:pt x="407213" y="812969"/>
                    <a:pt x="401716" y="800913"/>
                    <a:pt x="408535" y="792032"/>
                  </a:cubicBezTo>
                  <a:cubicBezTo>
                    <a:pt x="410726" y="789179"/>
                    <a:pt x="413916" y="785881"/>
                    <a:pt x="417178" y="784272"/>
                  </a:cubicBezTo>
                  <a:cubicBezTo>
                    <a:pt x="417623" y="784056"/>
                    <a:pt x="418061" y="783834"/>
                    <a:pt x="418492" y="783604"/>
                  </a:cubicBezTo>
                  <a:cubicBezTo>
                    <a:pt x="419405" y="780816"/>
                    <a:pt x="422078" y="778941"/>
                    <a:pt x="424923" y="778617"/>
                  </a:cubicBezTo>
                  <a:cubicBezTo>
                    <a:pt x="426309" y="777432"/>
                    <a:pt x="428027" y="778035"/>
                    <a:pt x="429047" y="779300"/>
                  </a:cubicBezTo>
                  <a:cubicBezTo>
                    <a:pt x="430110" y="779796"/>
                    <a:pt x="430965" y="780493"/>
                    <a:pt x="431612" y="781333"/>
                  </a:cubicBezTo>
                  <a:cubicBezTo>
                    <a:pt x="442906" y="670798"/>
                    <a:pt x="474813" y="580086"/>
                    <a:pt x="521858" y="525200"/>
                  </a:cubicBezTo>
                  <a:cubicBezTo>
                    <a:pt x="523863" y="522864"/>
                    <a:pt x="525788" y="520529"/>
                    <a:pt x="527649" y="518208"/>
                  </a:cubicBezTo>
                  <a:cubicBezTo>
                    <a:pt x="526342" y="518992"/>
                    <a:pt x="524948" y="519624"/>
                    <a:pt x="523417" y="520041"/>
                  </a:cubicBezTo>
                  <a:cubicBezTo>
                    <a:pt x="521010" y="520687"/>
                    <a:pt x="518273" y="518819"/>
                    <a:pt x="518388" y="516211"/>
                  </a:cubicBezTo>
                  <a:cubicBezTo>
                    <a:pt x="518467" y="514479"/>
                    <a:pt x="518058" y="512834"/>
                    <a:pt x="517526" y="511203"/>
                  </a:cubicBezTo>
                  <a:cubicBezTo>
                    <a:pt x="516743" y="510614"/>
                    <a:pt x="516024" y="509960"/>
                    <a:pt x="515414" y="509349"/>
                  </a:cubicBezTo>
                  <a:cubicBezTo>
                    <a:pt x="513143" y="507057"/>
                    <a:pt x="513582" y="503177"/>
                    <a:pt x="515766" y="501209"/>
                  </a:cubicBezTo>
                  <a:cubicBezTo>
                    <a:pt x="516297" y="500425"/>
                    <a:pt x="517274" y="500001"/>
                    <a:pt x="518180" y="500052"/>
                  </a:cubicBezTo>
                  <a:cubicBezTo>
                    <a:pt x="518539" y="499994"/>
                    <a:pt x="518905" y="499958"/>
                    <a:pt x="519301" y="499987"/>
                  </a:cubicBezTo>
                  <a:cubicBezTo>
                    <a:pt x="520637" y="500066"/>
                    <a:pt x="522016" y="500267"/>
                    <a:pt x="523396" y="500476"/>
                  </a:cubicBezTo>
                  <a:cubicBezTo>
                    <a:pt x="524337" y="500239"/>
                    <a:pt x="525314" y="500224"/>
                    <a:pt x="526298" y="500555"/>
                  </a:cubicBezTo>
                  <a:cubicBezTo>
                    <a:pt x="526679" y="500684"/>
                    <a:pt x="527038" y="500842"/>
                    <a:pt x="527383" y="501022"/>
                  </a:cubicBezTo>
                  <a:cubicBezTo>
                    <a:pt x="529402" y="501230"/>
                    <a:pt x="531414" y="501252"/>
                    <a:pt x="533347" y="500792"/>
                  </a:cubicBezTo>
                  <a:cubicBezTo>
                    <a:pt x="535660" y="500239"/>
                    <a:pt x="537772" y="501431"/>
                    <a:pt x="538828" y="503199"/>
                  </a:cubicBezTo>
                  <a:cubicBezTo>
                    <a:pt x="566288" y="463286"/>
                    <a:pt x="573380" y="427482"/>
                    <a:pt x="570333" y="406919"/>
                  </a:cubicBezTo>
                  <a:cubicBezTo>
                    <a:pt x="567474" y="387620"/>
                    <a:pt x="544540" y="270503"/>
                    <a:pt x="504572" y="179798"/>
                  </a:cubicBezTo>
                  <a:cubicBezTo>
                    <a:pt x="469374" y="99915"/>
                    <a:pt x="382454" y="106762"/>
                    <a:pt x="298394" y="113380"/>
                  </a:cubicBezTo>
                  <a:cubicBezTo>
                    <a:pt x="289362" y="114091"/>
                    <a:pt x="280022" y="114824"/>
                    <a:pt x="270970" y="115427"/>
                  </a:cubicBezTo>
                  <a:cubicBezTo>
                    <a:pt x="237992" y="117626"/>
                    <a:pt x="216100" y="111813"/>
                    <a:pt x="201113" y="101653"/>
                  </a:cubicBezTo>
                  <a:cubicBezTo>
                    <a:pt x="201142" y="101711"/>
                    <a:pt x="201178" y="101761"/>
                    <a:pt x="201214" y="101812"/>
                  </a:cubicBezTo>
                  <a:cubicBezTo>
                    <a:pt x="201537" y="102422"/>
                    <a:pt x="201889" y="103026"/>
                    <a:pt x="202284" y="103593"/>
                  </a:cubicBezTo>
                  <a:cubicBezTo>
                    <a:pt x="202356" y="103629"/>
                    <a:pt x="203326" y="104779"/>
                    <a:pt x="203463" y="104915"/>
                  </a:cubicBezTo>
                  <a:cubicBezTo>
                    <a:pt x="203628" y="105074"/>
                    <a:pt x="205065" y="106252"/>
                    <a:pt x="204741" y="106065"/>
                  </a:cubicBezTo>
                  <a:cubicBezTo>
                    <a:pt x="205331" y="106460"/>
                    <a:pt x="205934" y="106827"/>
                    <a:pt x="206559" y="107164"/>
                  </a:cubicBezTo>
                  <a:cubicBezTo>
                    <a:pt x="212027" y="110053"/>
                    <a:pt x="209778" y="119882"/>
                    <a:pt x="203290" y="119228"/>
                  </a:cubicBezTo>
                  <a:cubicBezTo>
                    <a:pt x="200222" y="118919"/>
                    <a:pt x="197154" y="118632"/>
                    <a:pt x="194087" y="118330"/>
                  </a:cubicBezTo>
                  <a:cubicBezTo>
                    <a:pt x="191299" y="118057"/>
                    <a:pt x="188195" y="115988"/>
                    <a:pt x="188511" y="112754"/>
                  </a:cubicBezTo>
                  <a:cubicBezTo>
                    <a:pt x="188748" y="110319"/>
                    <a:pt x="188985" y="107890"/>
                    <a:pt x="189223" y="105454"/>
                  </a:cubicBezTo>
                  <a:cubicBezTo>
                    <a:pt x="189179" y="104736"/>
                    <a:pt x="189244" y="104025"/>
                    <a:pt x="189431" y="103342"/>
                  </a:cubicBezTo>
                  <a:cubicBezTo>
                    <a:pt x="189467" y="103004"/>
                    <a:pt x="189496" y="102659"/>
                    <a:pt x="189532" y="102322"/>
                  </a:cubicBezTo>
                  <a:cubicBezTo>
                    <a:pt x="189934" y="98154"/>
                    <a:pt x="194072" y="96962"/>
                    <a:pt x="196637" y="98715"/>
                  </a:cubicBezTo>
                  <a:cubicBezTo>
                    <a:pt x="196845" y="98744"/>
                    <a:pt x="197061" y="98787"/>
                    <a:pt x="197269" y="98837"/>
                  </a:cubicBezTo>
                  <a:cubicBezTo>
                    <a:pt x="184854" y="89008"/>
                    <a:pt x="177749" y="75909"/>
                    <a:pt x="172899" y="62215"/>
                  </a:cubicBezTo>
                  <a:cubicBezTo>
                    <a:pt x="170715" y="65096"/>
                    <a:pt x="165377" y="65721"/>
                    <a:pt x="163085" y="61942"/>
                  </a:cubicBezTo>
                  <a:cubicBezTo>
                    <a:pt x="161174" y="58773"/>
                    <a:pt x="159636" y="55525"/>
                    <a:pt x="158156" y="52141"/>
                  </a:cubicBezTo>
                  <a:cubicBezTo>
                    <a:pt x="157423" y="50467"/>
                    <a:pt x="156748" y="49159"/>
                    <a:pt x="157035" y="47270"/>
                  </a:cubicBezTo>
                  <a:cubicBezTo>
                    <a:pt x="156985" y="47614"/>
                    <a:pt x="157747" y="44978"/>
                    <a:pt x="157366" y="46494"/>
                  </a:cubicBezTo>
                  <a:cubicBezTo>
                    <a:pt x="157373" y="46494"/>
                    <a:pt x="157380" y="46494"/>
                    <a:pt x="157387" y="46501"/>
                  </a:cubicBezTo>
                  <a:cubicBezTo>
                    <a:pt x="157459" y="46163"/>
                    <a:pt x="157603" y="45847"/>
                    <a:pt x="157826" y="45581"/>
                  </a:cubicBezTo>
                  <a:cubicBezTo>
                    <a:pt x="157933" y="44740"/>
                    <a:pt x="158192" y="43907"/>
                    <a:pt x="158681" y="43081"/>
                  </a:cubicBezTo>
                  <a:cubicBezTo>
                    <a:pt x="160153" y="40559"/>
                    <a:pt x="163300" y="38827"/>
                    <a:pt x="166224" y="39776"/>
                  </a:cubicBezTo>
                  <a:cubicBezTo>
                    <a:pt x="166325" y="39811"/>
                    <a:pt x="166426" y="39847"/>
                    <a:pt x="166526" y="39883"/>
                  </a:cubicBezTo>
                  <a:cubicBezTo>
                    <a:pt x="166160" y="38374"/>
                    <a:pt x="165801" y="36880"/>
                    <a:pt x="165448" y="35400"/>
                  </a:cubicBezTo>
                  <a:cubicBezTo>
                    <a:pt x="164407" y="31046"/>
                    <a:pt x="163422" y="26929"/>
                    <a:pt x="162345" y="22927"/>
                  </a:cubicBezTo>
                  <a:cubicBezTo>
                    <a:pt x="161906" y="21288"/>
                    <a:pt x="161432" y="19736"/>
                    <a:pt x="160944" y="18263"/>
                  </a:cubicBezTo>
                  <a:cubicBezTo>
                    <a:pt x="160951" y="18565"/>
                    <a:pt x="160965" y="18860"/>
                    <a:pt x="160965" y="19162"/>
                  </a:cubicBezTo>
                  <a:cubicBezTo>
                    <a:pt x="160951" y="22337"/>
                    <a:pt x="157596" y="25405"/>
                    <a:pt x="154341" y="24205"/>
                  </a:cubicBezTo>
                  <a:cubicBezTo>
                    <a:pt x="150296" y="22711"/>
                    <a:pt x="145985" y="21403"/>
                    <a:pt x="143341" y="17775"/>
                  </a:cubicBezTo>
                  <a:cubicBezTo>
                    <a:pt x="141847" y="15720"/>
                    <a:pt x="141243" y="13105"/>
                    <a:pt x="140906" y="10475"/>
                  </a:cubicBezTo>
                  <a:cubicBezTo>
                    <a:pt x="138276" y="7946"/>
                    <a:pt x="138729" y="1960"/>
                    <a:pt x="143765" y="926"/>
                  </a:cubicBezTo>
                  <a:cubicBezTo>
                    <a:pt x="144419" y="789"/>
                    <a:pt x="145137" y="789"/>
                    <a:pt x="145827" y="919"/>
                  </a:cubicBezTo>
                  <a:cubicBezTo>
                    <a:pt x="146014" y="660"/>
                    <a:pt x="146230" y="423"/>
                    <a:pt x="146459" y="200"/>
                  </a:cubicBezTo>
                  <a:cubicBezTo>
                    <a:pt x="139749" y="-1086"/>
                    <a:pt x="133656" y="4245"/>
                    <a:pt x="133592" y="4303"/>
                  </a:cubicBezTo>
                  <a:lnTo>
                    <a:pt x="133506" y="4375"/>
                  </a:lnTo>
                  <a:cubicBezTo>
                    <a:pt x="134957" y="5524"/>
                    <a:pt x="135841" y="7400"/>
                    <a:pt x="135280" y="9620"/>
                  </a:cubicBezTo>
                  <a:cubicBezTo>
                    <a:pt x="134260" y="13672"/>
                    <a:pt x="133527" y="17789"/>
                    <a:pt x="132794" y="21899"/>
                  </a:cubicBezTo>
                  <a:cubicBezTo>
                    <a:pt x="132097" y="25765"/>
                    <a:pt x="131084" y="29637"/>
                    <a:pt x="130984" y="33568"/>
                  </a:cubicBezTo>
                  <a:cubicBezTo>
                    <a:pt x="130919" y="36032"/>
                    <a:pt x="129619" y="38166"/>
                    <a:pt x="127794" y="39546"/>
                  </a:cubicBezTo>
                  <a:cubicBezTo>
                    <a:pt x="129619" y="38403"/>
                    <a:pt x="132040" y="38432"/>
                    <a:pt x="134123" y="40293"/>
                  </a:cubicBezTo>
                  <a:cubicBezTo>
                    <a:pt x="136573" y="42477"/>
                    <a:pt x="139383" y="44582"/>
                    <a:pt x="141215" y="47327"/>
                  </a:cubicBezTo>
                  <a:cubicBezTo>
                    <a:pt x="141847" y="48275"/>
                    <a:pt x="142486" y="49217"/>
                    <a:pt x="143140" y="50158"/>
                  </a:cubicBezTo>
                  <a:cubicBezTo>
                    <a:pt x="148141" y="51387"/>
                    <a:pt x="152308" y="54986"/>
                    <a:pt x="153795" y="60404"/>
                  </a:cubicBezTo>
                  <a:cubicBezTo>
                    <a:pt x="155555" y="66806"/>
                    <a:pt x="152717" y="73768"/>
                    <a:pt x="146991" y="77124"/>
                  </a:cubicBezTo>
                  <a:cubicBezTo>
                    <a:pt x="140022" y="81205"/>
                    <a:pt x="130811" y="78762"/>
                    <a:pt x="126738" y="71814"/>
                  </a:cubicBezTo>
                  <a:cubicBezTo>
                    <a:pt x="124503" y="67999"/>
                    <a:pt x="124424" y="64248"/>
                    <a:pt x="125444" y="60519"/>
                  </a:cubicBezTo>
                  <a:cubicBezTo>
                    <a:pt x="125049" y="58493"/>
                    <a:pt x="124740" y="56445"/>
                    <a:pt x="124446" y="54404"/>
                  </a:cubicBezTo>
                  <a:cubicBezTo>
                    <a:pt x="123943" y="50891"/>
                    <a:pt x="124618" y="47557"/>
                    <a:pt x="125049" y="44058"/>
                  </a:cubicBezTo>
                  <a:cubicBezTo>
                    <a:pt x="125279" y="42211"/>
                    <a:pt x="126206" y="40717"/>
                    <a:pt x="127463" y="39790"/>
                  </a:cubicBezTo>
                  <a:cubicBezTo>
                    <a:pt x="124654" y="41708"/>
                    <a:pt x="120760" y="41895"/>
                    <a:pt x="118066" y="38928"/>
                  </a:cubicBezTo>
                  <a:cubicBezTo>
                    <a:pt x="115314" y="35903"/>
                    <a:pt x="112850" y="32619"/>
                    <a:pt x="110443" y="29321"/>
                  </a:cubicBezTo>
                  <a:cubicBezTo>
                    <a:pt x="109660" y="28251"/>
                    <a:pt x="109193" y="27087"/>
                    <a:pt x="108984" y="25894"/>
                  </a:cubicBezTo>
                  <a:cubicBezTo>
                    <a:pt x="101340" y="33093"/>
                    <a:pt x="92474" y="41888"/>
                    <a:pt x="83227" y="51954"/>
                  </a:cubicBezTo>
                  <a:cubicBezTo>
                    <a:pt x="87265" y="51408"/>
                    <a:pt x="91597" y="54139"/>
                    <a:pt x="91454" y="58895"/>
                  </a:cubicBezTo>
                  <a:cubicBezTo>
                    <a:pt x="91202" y="67036"/>
                    <a:pt x="91044" y="75902"/>
                    <a:pt x="88199" y="83619"/>
                  </a:cubicBezTo>
                  <a:cubicBezTo>
                    <a:pt x="87157" y="86457"/>
                    <a:pt x="85066" y="88174"/>
                    <a:pt x="81999" y="88340"/>
                  </a:cubicBezTo>
                  <a:cubicBezTo>
                    <a:pt x="77048" y="88605"/>
                    <a:pt x="67356" y="89274"/>
                    <a:pt x="64511" y="84100"/>
                  </a:cubicBezTo>
                  <a:cubicBezTo>
                    <a:pt x="62528" y="82936"/>
                    <a:pt x="60919" y="81047"/>
                    <a:pt x="60330" y="78913"/>
                  </a:cubicBezTo>
                  <a:cubicBezTo>
                    <a:pt x="49071" y="93333"/>
                    <a:pt x="38280" y="109219"/>
                    <a:pt x="29450" y="125997"/>
                  </a:cubicBezTo>
                  <a:cubicBezTo>
                    <a:pt x="29939" y="125867"/>
                    <a:pt x="30470" y="125853"/>
                    <a:pt x="31038" y="126011"/>
                  </a:cubicBezTo>
                  <a:cubicBezTo>
                    <a:pt x="33761" y="126758"/>
                    <a:pt x="34314" y="130149"/>
                    <a:pt x="34221" y="132542"/>
                  </a:cubicBezTo>
                  <a:cubicBezTo>
                    <a:pt x="34206" y="132995"/>
                    <a:pt x="34177" y="133455"/>
                    <a:pt x="34142" y="133914"/>
                  </a:cubicBezTo>
                  <a:cubicBezTo>
                    <a:pt x="35507" y="135186"/>
                    <a:pt x="36175" y="137335"/>
                    <a:pt x="35751" y="139102"/>
                  </a:cubicBezTo>
                  <a:cubicBezTo>
                    <a:pt x="35176" y="141459"/>
                    <a:pt x="33560" y="142810"/>
                    <a:pt x="32001" y="144182"/>
                  </a:cubicBezTo>
                  <a:cubicBezTo>
                    <a:pt x="30858" y="147394"/>
                    <a:pt x="29263" y="150419"/>
                    <a:pt x="27187" y="152969"/>
                  </a:cubicBezTo>
                  <a:cubicBezTo>
                    <a:pt x="24370" y="156432"/>
                    <a:pt x="19183" y="153364"/>
                    <a:pt x="19025" y="149585"/>
                  </a:cubicBezTo>
                  <a:cubicBezTo>
                    <a:pt x="19003" y="149068"/>
                    <a:pt x="19003" y="148550"/>
                    <a:pt x="19025" y="148026"/>
                  </a:cubicBezTo>
                  <a:cubicBezTo>
                    <a:pt x="6653" y="176888"/>
                    <a:pt x="129" y="203624"/>
                    <a:pt x="14" y="225129"/>
                  </a:cubicBezTo>
                  <a:cubicBezTo>
                    <a:pt x="86" y="223951"/>
                    <a:pt x="345" y="222859"/>
                    <a:pt x="891" y="221946"/>
                  </a:cubicBezTo>
                  <a:cubicBezTo>
                    <a:pt x="920" y="221903"/>
                    <a:pt x="948" y="221867"/>
                    <a:pt x="970" y="221831"/>
                  </a:cubicBezTo>
                  <a:cubicBezTo>
                    <a:pt x="783" y="221422"/>
                    <a:pt x="596" y="221012"/>
                    <a:pt x="410" y="220595"/>
                  </a:cubicBezTo>
                  <a:cubicBezTo>
                    <a:pt x="-122" y="219424"/>
                    <a:pt x="1300" y="218080"/>
                    <a:pt x="2292" y="219144"/>
                  </a:cubicBezTo>
                  <a:cubicBezTo>
                    <a:pt x="2515" y="219381"/>
                    <a:pt x="2737" y="219625"/>
                    <a:pt x="2960" y="219870"/>
                  </a:cubicBezTo>
                  <a:cubicBezTo>
                    <a:pt x="3291" y="219676"/>
                    <a:pt x="3628" y="219510"/>
                    <a:pt x="3980" y="219381"/>
                  </a:cubicBezTo>
                  <a:cubicBezTo>
                    <a:pt x="5180" y="216277"/>
                    <a:pt x="10267" y="215788"/>
                    <a:pt x="11718" y="219755"/>
                  </a:cubicBezTo>
                  <a:cubicBezTo>
                    <a:pt x="13306" y="224087"/>
                    <a:pt x="15476" y="229282"/>
                    <a:pt x="18853" y="232501"/>
                  </a:cubicBezTo>
                  <a:cubicBezTo>
                    <a:pt x="21015" y="234563"/>
                    <a:pt x="20570" y="237602"/>
                    <a:pt x="18853" y="239708"/>
                  </a:cubicBezTo>
                  <a:cubicBezTo>
                    <a:pt x="17681" y="241152"/>
                    <a:pt x="16403" y="243638"/>
                    <a:pt x="16367" y="245312"/>
                  </a:cubicBezTo>
                  <a:cubicBezTo>
                    <a:pt x="16252" y="250823"/>
                    <a:pt x="8485" y="253359"/>
                    <a:pt x="5705" y="248200"/>
                  </a:cubicBezTo>
                  <a:cubicBezTo>
                    <a:pt x="3499" y="244105"/>
                    <a:pt x="2313" y="239427"/>
                    <a:pt x="1473" y="234886"/>
                  </a:cubicBezTo>
                  <a:cubicBezTo>
                    <a:pt x="1049" y="232602"/>
                    <a:pt x="144" y="229476"/>
                    <a:pt x="0" y="226631"/>
                  </a:cubicBezTo>
                  <a:cubicBezTo>
                    <a:pt x="86" y="236704"/>
                    <a:pt x="1609" y="245585"/>
                    <a:pt x="4641" y="252942"/>
                  </a:cubicBezTo>
                  <a:cubicBezTo>
                    <a:pt x="8765" y="262958"/>
                    <a:pt x="15505" y="269655"/>
                    <a:pt x="24672" y="272845"/>
                  </a:cubicBezTo>
                  <a:cubicBezTo>
                    <a:pt x="58713" y="284686"/>
                    <a:pt x="76869" y="281963"/>
                    <a:pt x="77048" y="281934"/>
                  </a:cubicBezTo>
                  <a:lnTo>
                    <a:pt x="77300" y="281891"/>
                  </a:lnTo>
                  <a:lnTo>
                    <a:pt x="77558" y="281891"/>
                  </a:lnTo>
                  <a:cubicBezTo>
                    <a:pt x="78148" y="281913"/>
                    <a:pt x="92237" y="282380"/>
                    <a:pt x="111197" y="290147"/>
                  </a:cubicBezTo>
                  <a:cubicBezTo>
                    <a:pt x="128634" y="297289"/>
                    <a:pt x="153623" y="312248"/>
                    <a:pt x="173639" y="342943"/>
                  </a:cubicBezTo>
                  <a:cubicBezTo>
                    <a:pt x="183978" y="358800"/>
                    <a:pt x="191450" y="377927"/>
                    <a:pt x="196005" y="400107"/>
                  </a:cubicBezTo>
                  <a:cubicBezTo>
                    <a:pt x="195976" y="395739"/>
                    <a:pt x="196077" y="391377"/>
                    <a:pt x="196386" y="387009"/>
                  </a:cubicBezTo>
                  <a:cubicBezTo>
                    <a:pt x="195854" y="386240"/>
                    <a:pt x="195322" y="385471"/>
                    <a:pt x="194776" y="384717"/>
                  </a:cubicBezTo>
                  <a:cubicBezTo>
                    <a:pt x="192995" y="382267"/>
                    <a:pt x="196896" y="379378"/>
                    <a:pt x="198915" y="381519"/>
                  </a:cubicBezTo>
                  <a:cubicBezTo>
                    <a:pt x="199410" y="382044"/>
                    <a:pt x="199906" y="382576"/>
                    <a:pt x="200402" y="383115"/>
                  </a:cubicBezTo>
                  <a:cubicBezTo>
                    <a:pt x="201156" y="383409"/>
                    <a:pt x="201796" y="384020"/>
                    <a:pt x="202083" y="384954"/>
                  </a:cubicBezTo>
                  <a:cubicBezTo>
                    <a:pt x="206150" y="389473"/>
                    <a:pt x="210116" y="394309"/>
                    <a:pt x="213658" y="399382"/>
                  </a:cubicBezTo>
                  <a:cubicBezTo>
                    <a:pt x="214592" y="400079"/>
                    <a:pt x="215425" y="400955"/>
                    <a:pt x="216136" y="401968"/>
                  </a:cubicBezTo>
                  <a:cubicBezTo>
                    <a:pt x="221783" y="409987"/>
                    <a:pt x="225132" y="420211"/>
                    <a:pt x="228020" y="429516"/>
                  </a:cubicBezTo>
                  <a:cubicBezTo>
                    <a:pt x="228868" y="432246"/>
                    <a:pt x="227962" y="435580"/>
                    <a:pt x="225900" y="437542"/>
                  </a:cubicBezTo>
                  <a:cubicBezTo>
                    <a:pt x="220038" y="443117"/>
                    <a:pt x="213737" y="447852"/>
                    <a:pt x="205877" y="450166"/>
                  </a:cubicBezTo>
                  <a:cubicBezTo>
                    <a:pt x="204332" y="450618"/>
                    <a:pt x="202701" y="450453"/>
                    <a:pt x="201243" y="449842"/>
                  </a:cubicBezTo>
                  <a:cubicBezTo>
                    <a:pt x="202141" y="494361"/>
                    <a:pt x="194087" y="531860"/>
                    <a:pt x="190545" y="546022"/>
                  </a:cubicBezTo>
                  <a:cubicBezTo>
                    <a:pt x="186916" y="560529"/>
                    <a:pt x="182598" y="576336"/>
                    <a:pt x="178417" y="591618"/>
                  </a:cubicBezTo>
                  <a:cubicBezTo>
                    <a:pt x="175270" y="603129"/>
                    <a:pt x="172094" y="614754"/>
                    <a:pt x="169271" y="625640"/>
                  </a:cubicBezTo>
                  <a:cubicBezTo>
                    <a:pt x="170765" y="623312"/>
                    <a:pt x="173165" y="622004"/>
                    <a:pt x="175622" y="621709"/>
                  </a:cubicBezTo>
                  <a:cubicBezTo>
                    <a:pt x="175658" y="620114"/>
                    <a:pt x="175866" y="618491"/>
                    <a:pt x="176319" y="616852"/>
                  </a:cubicBezTo>
                  <a:cubicBezTo>
                    <a:pt x="177612" y="612125"/>
                    <a:pt x="184129" y="612434"/>
                    <a:pt x="185566" y="616852"/>
                  </a:cubicBezTo>
                  <a:cubicBezTo>
                    <a:pt x="187441" y="622622"/>
                    <a:pt x="189258" y="628377"/>
                    <a:pt x="192017" y="633816"/>
                  </a:cubicBezTo>
                  <a:cubicBezTo>
                    <a:pt x="194978" y="639658"/>
                    <a:pt x="198275" y="645334"/>
                    <a:pt x="200962" y="651312"/>
                  </a:cubicBezTo>
                  <a:cubicBezTo>
                    <a:pt x="202191" y="654042"/>
                    <a:pt x="202507" y="657886"/>
                    <a:pt x="199834" y="660027"/>
                  </a:cubicBezTo>
                  <a:cubicBezTo>
                    <a:pt x="191493" y="666710"/>
                    <a:pt x="182965" y="672989"/>
                    <a:pt x="173582" y="678141"/>
                  </a:cubicBezTo>
                  <a:cubicBezTo>
                    <a:pt x="168524" y="680915"/>
                    <a:pt x="163530" y="678170"/>
                    <a:pt x="161526" y="673234"/>
                  </a:cubicBezTo>
                  <a:cubicBezTo>
                    <a:pt x="160937" y="671782"/>
                    <a:pt x="160477" y="670324"/>
                    <a:pt x="160132" y="668851"/>
                  </a:cubicBezTo>
                  <a:cubicBezTo>
                    <a:pt x="159873" y="671509"/>
                    <a:pt x="159794" y="673773"/>
                    <a:pt x="159938" y="675540"/>
                  </a:cubicBezTo>
                  <a:cubicBezTo>
                    <a:pt x="160613" y="683616"/>
                    <a:pt x="167654" y="699898"/>
                    <a:pt x="175105" y="717142"/>
                  </a:cubicBezTo>
                  <a:cubicBezTo>
                    <a:pt x="184057" y="737849"/>
                    <a:pt x="194209" y="761323"/>
                    <a:pt x="196731" y="778150"/>
                  </a:cubicBezTo>
                  <a:cubicBezTo>
                    <a:pt x="198828" y="792118"/>
                    <a:pt x="200553" y="826348"/>
                    <a:pt x="201817" y="859866"/>
                  </a:cubicBezTo>
                  <a:cubicBezTo>
                    <a:pt x="201990" y="859794"/>
                    <a:pt x="202162" y="859744"/>
                    <a:pt x="202342" y="859715"/>
                  </a:cubicBezTo>
                  <a:cubicBezTo>
                    <a:pt x="206071" y="859148"/>
                    <a:pt x="209059" y="862956"/>
                    <a:pt x="211560" y="865291"/>
                  </a:cubicBezTo>
                  <a:cubicBezTo>
                    <a:pt x="214218" y="867777"/>
                    <a:pt x="216797" y="870364"/>
                    <a:pt x="219549" y="872735"/>
                  </a:cubicBezTo>
                  <a:cubicBezTo>
                    <a:pt x="220943" y="873935"/>
                    <a:pt x="221661" y="876500"/>
                    <a:pt x="221000" y="878231"/>
                  </a:cubicBezTo>
                  <a:cubicBezTo>
                    <a:pt x="218313" y="885337"/>
                    <a:pt x="217343" y="892953"/>
                    <a:pt x="215210" y="900225"/>
                  </a:cubicBezTo>
                  <a:cubicBezTo>
                    <a:pt x="213413" y="906346"/>
                    <a:pt x="207098" y="906928"/>
                    <a:pt x="203269" y="903824"/>
                  </a:cubicBezTo>
                  <a:cubicBezTo>
                    <a:pt x="203491" y="911606"/>
                    <a:pt x="203678" y="918604"/>
                    <a:pt x="203829" y="924388"/>
                  </a:cubicBezTo>
                  <a:cubicBezTo>
                    <a:pt x="205108" y="922118"/>
                    <a:pt x="206997" y="920343"/>
                    <a:pt x="209785" y="919711"/>
                  </a:cubicBezTo>
                  <a:cubicBezTo>
                    <a:pt x="211280" y="916406"/>
                    <a:pt x="215447" y="914501"/>
                    <a:pt x="218744" y="917986"/>
                  </a:cubicBezTo>
                  <a:cubicBezTo>
                    <a:pt x="223213" y="922714"/>
                    <a:pt x="227768" y="927442"/>
                    <a:pt x="232553" y="931846"/>
                  </a:cubicBezTo>
                  <a:cubicBezTo>
                    <a:pt x="233581" y="932795"/>
                    <a:pt x="234177" y="933894"/>
                    <a:pt x="234421" y="935036"/>
                  </a:cubicBezTo>
                  <a:lnTo>
                    <a:pt x="238581" y="935036"/>
                  </a:lnTo>
                  <a:cubicBezTo>
                    <a:pt x="236799" y="930294"/>
                    <a:pt x="238890" y="924194"/>
                    <a:pt x="244588" y="923476"/>
                  </a:cubicBezTo>
                  <a:cubicBezTo>
                    <a:pt x="248625" y="919660"/>
                    <a:pt x="254998" y="918130"/>
                    <a:pt x="260437" y="919057"/>
                  </a:cubicBezTo>
                  <a:cubicBezTo>
                    <a:pt x="268333" y="920408"/>
                    <a:pt x="275158" y="925516"/>
                    <a:pt x="281704" y="929957"/>
                  </a:cubicBezTo>
                  <a:cubicBezTo>
                    <a:pt x="283220" y="930740"/>
                    <a:pt x="284542" y="931803"/>
                    <a:pt x="285555" y="933305"/>
                  </a:cubicBezTo>
                  <a:cubicBezTo>
                    <a:pt x="285519" y="933334"/>
                    <a:pt x="285483" y="933355"/>
                    <a:pt x="285454" y="933384"/>
                  </a:cubicBezTo>
                  <a:cubicBezTo>
                    <a:pt x="285756" y="933908"/>
                    <a:pt x="286000" y="934462"/>
                    <a:pt x="286172" y="935029"/>
                  </a:cubicBezTo>
                  <a:lnTo>
                    <a:pt x="325947" y="935029"/>
                  </a:lnTo>
                  <a:cubicBezTo>
                    <a:pt x="325853" y="934555"/>
                    <a:pt x="325810" y="934074"/>
                    <a:pt x="325803" y="933599"/>
                  </a:cubicBezTo>
                  <a:cubicBezTo>
                    <a:pt x="324761" y="933147"/>
                    <a:pt x="324266" y="931746"/>
                    <a:pt x="324531" y="930711"/>
                  </a:cubicBezTo>
                  <a:cubicBezTo>
                    <a:pt x="325372" y="927456"/>
                    <a:pt x="329970" y="924949"/>
                    <a:pt x="332794" y="923382"/>
                  </a:cubicBezTo>
                  <a:cubicBezTo>
                    <a:pt x="335567" y="921852"/>
                    <a:pt x="338735" y="920559"/>
                    <a:pt x="341976" y="920652"/>
                  </a:cubicBezTo>
                  <a:cubicBezTo>
                    <a:pt x="350906" y="920918"/>
                    <a:pt x="358177" y="927779"/>
                    <a:pt x="364399" y="933441"/>
                  </a:cubicBezTo>
                  <a:cubicBezTo>
                    <a:pt x="364916" y="933908"/>
                    <a:pt x="365319" y="934447"/>
                    <a:pt x="365613" y="935029"/>
                  </a:cubicBezTo>
                  <a:lnTo>
                    <a:pt x="373904" y="935029"/>
                  </a:lnTo>
                  <a:cubicBezTo>
                    <a:pt x="373588" y="934311"/>
                    <a:pt x="373394" y="933549"/>
                    <a:pt x="373337" y="932759"/>
                  </a:cubicBezTo>
                  <a:cubicBezTo>
                    <a:pt x="371663" y="931300"/>
                    <a:pt x="370801" y="928857"/>
                    <a:pt x="372058" y="926228"/>
                  </a:cubicBezTo>
                  <a:cubicBezTo>
                    <a:pt x="375463" y="919100"/>
                    <a:pt x="382188" y="914652"/>
                    <a:pt x="387426" y="909019"/>
                  </a:cubicBezTo>
                  <a:cubicBezTo>
                    <a:pt x="390393" y="905829"/>
                    <a:pt x="395250" y="907029"/>
                    <a:pt x="397477" y="910313"/>
                  </a:cubicBezTo>
                  <a:cubicBezTo>
                    <a:pt x="401256" y="915874"/>
                    <a:pt x="405553" y="921550"/>
                    <a:pt x="411006" y="925588"/>
                  </a:cubicBezTo>
                  <a:cubicBezTo>
                    <a:pt x="414189" y="927945"/>
                    <a:pt x="415094" y="931940"/>
                    <a:pt x="413887" y="935015"/>
                  </a:cubicBezTo>
                  <a:lnTo>
                    <a:pt x="418773" y="935015"/>
                  </a:lnTo>
                  <a:cubicBezTo>
                    <a:pt x="419038" y="930826"/>
                    <a:pt x="419484" y="924230"/>
                    <a:pt x="420195" y="914609"/>
                  </a:cubicBezTo>
                  <a:cubicBezTo>
                    <a:pt x="418593" y="917699"/>
                    <a:pt x="413894" y="918899"/>
                    <a:pt x="411157" y="916348"/>
                  </a:cubicBezTo>
                  <a:close/>
                  <a:moveTo>
                    <a:pt x="414146" y="840610"/>
                  </a:moveTo>
                  <a:cubicBezTo>
                    <a:pt x="415525" y="839231"/>
                    <a:pt x="417494" y="839439"/>
                    <a:pt x="418895" y="840610"/>
                  </a:cubicBezTo>
                  <a:cubicBezTo>
                    <a:pt x="421029" y="842399"/>
                    <a:pt x="423184" y="844368"/>
                    <a:pt x="423364" y="847328"/>
                  </a:cubicBezTo>
                  <a:cubicBezTo>
                    <a:pt x="423493" y="849390"/>
                    <a:pt x="421546" y="851115"/>
                    <a:pt x="419577" y="851115"/>
                  </a:cubicBezTo>
                  <a:cubicBezTo>
                    <a:pt x="417911" y="851115"/>
                    <a:pt x="416344" y="849958"/>
                    <a:pt x="415920" y="848334"/>
                  </a:cubicBezTo>
                  <a:cubicBezTo>
                    <a:pt x="415856" y="848090"/>
                    <a:pt x="415813" y="847838"/>
                    <a:pt x="415741" y="847594"/>
                  </a:cubicBezTo>
                  <a:cubicBezTo>
                    <a:pt x="415647" y="847458"/>
                    <a:pt x="415389" y="846947"/>
                    <a:pt x="415317" y="846847"/>
                  </a:cubicBezTo>
                  <a:cubicBezTo>
                    <a:pt x="415202" y="846681"/>
                    <a:pt x="415087" y="846516"/>
                    <a:pt x="414965" y="846351"/>
                  </a:cubicBezTo>
                  <a:cubicBezTo>
                    <a:pt x="414929" y="846308"/>
                    <a:pt x="414893" y="846258"/>
                    <a:pt x="414835" y="846186"/>
                  </a:cubicBezTo>
                  <a:cubicBezTo>
                    <a:pt x="414606" y="845906"/>
                    <a:pt x="414376" y="845625"/>
                    <a:pt x="414146" y="845352"/>
                  </a:cubicBezTo>
                  <a:cubicBezTo>
                    <a:pt x="412975" y="843951"/>
                    <a:pt x="412766" y="841983"/>
                    <a:pt x="414146" y="840603"/>
                  </a:cubicBezTo>
                  <a:close/>
                  <a:moveTo>
                    <a:pt x="410482" y="832563"/>
                  </a:moveTo>
                  <a:cubicBezTo>
                    <a:pt x="412702" y="836306"/>
                    <a:pt x="409792" y="840488"/>
                    <a:pt x="405783" y="840754"/>
                  </a:cubicBezTo>
                  <a:cubicBezTo>
                    <a:pt x="400157" y="841127"/>
                    <a:pt x="394532" y="841494"/>
                    <a:pt x="388906" y="841868"/>
                  </a:cubicBezTo>
                  <a:cubicBezTo>
                    <a:pt x="385378" y="842097"/>
                    <a:pt x="382289" y="838706"/>
                    <a:pt x="382346" y="835308"/>
                  </a:cubicBezTo>
                  <a:cubicBezTo>
                    <a:pt x="382368" y="834151"/>
                    <a:pt x="382512" y="832972"/>
                    <a:pt x="382756" y="831801"/>
                  </a:cubicBezTo>
                  <a:cubicBezTo>
                    <a:pt x="382727" y="831636"/>
                    <a:pt x="382706" y="831471"/>
                    <a:pt x="382713" y="831291"/>
                  </a:cubicBezTo>
                  <a:cubicBezTo>
                    <a:pt x="382842" y="828424"/>
                    <a:pt x="385184" y="825090"/>
                    <a:pt x="386320" y="822475"/>
                  </a:cubicBezTo>
                  <a:cubicBezTo>
                    <a:pt x="387491" y="819773"/>
                    <a:pt x="388640" y="817057"/>
                    <a:pt x="389783" y="814334"/>
                  </a:cubicBezTo>
                  <a:cubicBezTo>
                    <a:pt x="390788" y="811934"/>
                    <a:pt x="394129" y="810167"/>
                    <a:pt x="396227" y="812631"/>
                  </a:cubicBezTo>
                  <a:cubicBezTo>
                    <a:pt x="401522" y="818854"/>
                    <a:pt x="406307" y="825529"/>
                    <a:pt x="410474" y="832556"/>
                  </a:cubicBezTo>
                  <a:close/>
                  <a:moveTo>
                    <a:pt x="352192" y="864227"/>
                  </a:moveTo>
                  <a:cubicBezTo>
                    <a:pt x="350834" y="860549"/>
                    <a:pt x="349268" y="856863"/>
                    <a:pt x="347120" y="853550"/>
                  </a:cubicBezTo>
                  <a:cubicBezTo>
                    <a:pt x="344555" y="849599"/>
                    <a:pt x="348873" y="843139"/>
                    <a:pt x="353615" y="845101"/>
                  </a:cubicBezTo>
                  <a:cubicBezTo>
                    <a:pt x="359672" y="847608"/>
                    <a:pt x="364579" y="850669"/>
                    <a:pt x="368401" y="856137"/>
                  </a:cubicBezTo>
                  <a:cubicBezTo>
                    <a:pt x="371735" y="860915"/>
                    <a:pt x="374127" y="866491"/>
                    <a:pt x="374989" y="872260"/>
                  </a:cubicBezTo>
                  <a:cubicBezTo>
                    <a:pt x="376031" y="879223"/>
                    <a:pt x="372173" y="886221"/>
                    <a:pt x="364356" y="886221"/>
                  </a:cubicBezTo>
                  <a:cubicBezTo>
                    <a:pt x="358831" y="886221"/>
                    <a:pt x="352688" y="881184"/>
                    <a:pt x="353335" y="875192"/>
                  </a:cubicBezTo>
                  <a:cubicBezTo>
                    <a:pt x="353816" y="870687"/>
                    <a:pt x="353644" y="868158"/>
                    <a:pt x="352192" y="864227"/>
                  </a:cubicBezTo>
                  <a:close/>
                  <a:moveTo>
                    <a:pt x="309508" y="872418"/>
                  </a:moveTo>
                  <a:cubicBezTo>
                    <a:pt x="308797" y="871786"/>
                    <a:pt x="308129" y="871204"/>
                    <a:pt x="307497" y="870708"/>
                  </a:cubicBezTo>
                  <a:cubicBezTo>
                    <a:pt x="302108" y="866440"/>
                    <a:pt x="303804" y="856331"/>
                    <a:pt x="309724" y="853421"/>
                  </a:cubicBezTo>
                  <a:cubicBezTo>
                    <a:pt x="319833" y="848456"/>
                    <a:pt x="331220" y="849218"/>
                    <a:pt x="339828" y="856784"/>
                  </a:cubicBezTo>
                  <a:cubicBezTo>
                    <a:pt x="346366" y="862532"/>
                    <a:pt x="350094" y="870910"/>
                    <a:pt x="352616" y="879072"/>
                  </a:cubicBezTo>
                  <a:cubicBezTo>
                    <a:pt x="354592" y="885488"/>
                    <a:pt x="348248" y="890949"/>
                    <a:pt x="342170" y="889519"/>
                  </a:cubicBezTo>
                  <a:cubicBezTo>
                    <a:pt x="333807" y="887543"/>
                    <a:pt x="325365" y="885546"/>
                    <a:pt x="316815" y="884561"/>
                  </a:cubicBezTo>
                  <a:cubicBezTo>
                    <a:pt x="313589" y="884188"/>
                    <a:pt x="310270" y="881975"/>
                    <a:pt x="310521" y="878267"/>
                  </a:cubicBezTo>
                  <a:cubicBezTo>
                    <a:pt x="310651" y="876284"/>
                    <a:pt x="310162" y="874344"/>
                    <a:pt x="309515" y="872418"/>
                  </a:cubicBezTo>
                  <a:close/>
                  <a:moveTo>
                    <a:pt x="298142" y="797651"/>
                  </a:moveTo>
                  <a:cubicBezTo>
                    <a:pt x="298070" y="797392"/>
                    <a:pt x="297998" y="797133"/>
                    <a:pt x="297912" y="796889"/>
                  </a:cubicBezTo>
                  <a:cubicBezTo>
                    <a:pt x="297898" y="796867"/>
                    <a:pt x="297848" y="796781"/>
                    <a:pt x="297761" y="796609"/>
                  </a:cubicBezTo>
                  <a:cubicBezTo>
                    <a:pt x="297539" y="796264"/>
                    <a:pt x="297409" y="795897"/>
                    <a:pt x="297381" y="795495"/>
                  </a:cubicBezTo>
                  <a:cubicBezTo>
                    <a:pt x="297330" y="795200"/>
                    <a:pt x="297266" y="794935"/>
                    <a:pt x="297165" y="794654"/>
                  </a:cubicBezTo>
                  <a:cubicBezTo>
                    <a:pt x="296741" y="793447"/>
                    <a:pt x="297431" y="792025"/>
                    <a:pt x="298487" y="791407"/>
                  </a:cubicBezTo>
                  <a:cubicBezTo>
                    <a:pt x="299435" y="790846"/>
                    <a:pt x="300434" y="790961"/>
                    <a:pt x="301390" y="791407"/>
                  </a:cubicBezTo>
                  <a:cubicBezTo>
                    <a:pt x="304127" y="792671"/>
                    <a:pt x="304551" y="795696"/>
                    <a:pt x="304558" y="798405"/>
                  </a:cubicBezTo>
                  <a:cubicBezTo>
                    <a:pt x="304558" y="800108"/>
                    <a:pt x="303135" y="801523"/>
                    <a:pt x="301440" y="801523"/>
                  </a:cubicBezTo>
                  <a:cubicBezTo>
                    <a:pt x="299572" y="801523"/>
                    <a:pt x="298544" y="800086"/>
                    <a:pt x="298322" y="798405"/>
                  </a:cubicBezTo>
                  <a:cubicBezTo>
                    <a:pt x="298401" y="798980"/>
                    <a:pt x="298178" y="797765"/>
                    <a:pt x="298149" y="797651"/>
                  </a:cubicBezTo>
                  <a:close/>
                  <a:moveTo>
                    <a:pt x="285641" y="842672"/>
                  </a:moveTo>
                  <a:cubicBezTo>
                    <a:pt x="277996" y="839920"/>
                    <a:pt x="270381" y="837441"/>
                    <a:pt x="262434" y="835717"/>
                  </a:cubicBezTo>
                  <a:cubicBezTo>
                    <a:pt x="258835" y="834941"/>
                    <a:pt x="256263" y="831205"/>
                    <a:pt x="256284" y="827641"/>
                  </a:cubicBezTo>
                  <a:cubicBezTo>
                    <a:pt x="256299" y="824207"/>
                    <a:pt x="256299" y="820643"/>
                    <a:pt x="256723" y="817165"/>
                  </a:cubicBezTo>
                  <a:cubicBezTo>
                    <a:pt x="253030" y="814112"/>
                    <a:pt x="249215" y="811273"/>
                    <a:pt x="245213" y="808601"/>
                  </a:cubicBezTo>
                  <a:cubicBezTo>
                    <a:pt x="240277" y="805303"/>
                    <a:pt x="240665" y="799468"/>
                    <a:pt x="243596" y="796041"/>
                  </a:cubicBezTo>
                  <a:cubicBezTo>
                    <a:pt x="244085" y="794489"/>
                    <a:pt x="245500" y="793325"/>
                    <a:pt x="247009" y="792865"/>
                  </a:cubicBezTo>
                  <a:cubicBezTo>
                    <a:pt x="259604" y="789028"/>
                    <a:pt x="275079" y="789776"/>
                    <a:pt x="287832" y="792369"/>
                  </a:cubicBezTo>
                  <a:cubicBezTo>
                    <a:pt x="290663" y="792944"/>
                    <a:pt x="292380" y="795804"/>
                    <a:pt x="292495" y="798498"/>
                  </a:cubicBezTo>
                  <a:cubicBezTo>
                    <a:pt x="293041" y="810821"/>
                    <a:pt x="296245" y="822935"/>
                    <a:pt x="295311" y="835315"/>
                  </a:cubicBezTo>
                  <a:cubicBezTo>
                    <a:pt x="294966" y="839899"/>
                    <a:pt x="290634" y="844476"/>
                    <a:pt x="285648" y="842679"/>
                  </a:cubicBezTo>
                  <a:close/>
                  <a:moveTo>
                    <a:pt x="295096" y="855253"/>
                  </a:moveTo>
                  <a:cubicBezTo>
                    <a:pt x="294198" y="862316"/>
                    <a:pt x="295110" y="869552"/>
                    <a:pt x="293501" y="876536"/>
                  </a:cubicBezTo>
                  <a:cubicBezTo>
                    <a:pt x="293249" y="877642"/>
                    <a:pt x="292847" y="878612"/>
                    <a:pt x="292351" y="879474"/>
                  </a:cubicBezTo>
                  <a:cubicBezTo>
                    <a:pt x="292186" y="880818"/>
                    <a:pt x="291777" y="882126"/>
                    <a:pt x="291087" y="883311"/>
                  </a:cubicBezTo>
                  <a:cubicBezTo>
                    <a:pt x="287940" y="888686"/>
                    <a:pt x="281934" y="889397"/>
                    <a:pt x="276674" y="887090"/>
                  </a:cubicBezTo>
                  <a:cubicBezTo>
                    <a:pt x="271846" y="884978"/>
                    <a:pt x="267420" y="881709"/>
                    <a:pt x="263232" y="878547"/>
                  </a:cubicBezTo>
                  <a:cubicBezTo>
                    <a:pt x="258397" y="874890"/>
                    <a:pt x="253683" y="871887"/>
                    <a:pt x="252742" y="865485"/>
                  </a:cubicBezTo>
                  <a:cubicBezTo>
                    <a:pt x="252361" y="862905"/>
                    <a:pt x="253418" y="860089"/>
                    <a:pt x="255731" y="859047"/>
                  </a:cubicBezTo>
                  <a:cubicBezTo>
                    <a:pt x="256212" y="856920"/>
                    <a:pt x="257987" y="855009"/>
                    <a:pt x="260767" y="854686"/>
                  </a:cubicBezTo>
                  <a:cubicBezTo>
                    <a:pt x="262283" y="854506"/>
                    <a:pt x="263907" y="853601"/>
                    <a:pt x="265258" y="852933"/>
                  </a:cubicBezTo>
                  <a:cubicBezTo>
                    <a:pt x="267435" y="851862"/>
                    <a:pt x="269820" y="851115"/>
                    <a:pt x="272076" y="850224"/>
                  </a:cubicBezTo>
                  <a:cubicBezTo>
                    <a:pt x="276746" y="848377"/>
                    <a:pt x="281143" y="846926"/>
                    <a:pt x="286137" y="846279"/>
                  </a:cubicBezTo>
                  <a:cubicBezTo>
                    <a:pt x="290569" y="845704"/>
                    <a:pt x="295663" y="850813"/>
                    <a:pt x="295096" y="855239"/>
                  </a:cubicBezTo>
                  <a:close/>
                  <a:moveTo>
                    <a:pt x="239278" y="717285"/>
                  </a:moveTo>
                  <a:cubicBezTo>
                    <a:pt x="235046" y="715008"/>
                    <a:pt x="233078" y="709648"/>
                    <a:pt x="234328" y="705114"/>
                  </a:cubicBezTo>
                  <a:cubicBezTo>
                    <a:pt x="235485" y="700911"/>
                    <a:pt x="240040" y="696636"/>
                    <a:pt x="244717" y="697203"/>
                  </a:cubicBezTo>
                  <a:cubicBezTo>
                    <a:pt x="244940" y="697232"/>
                    <a:pt x="245155" y="697261"/>
                    <a:pt x="245378" y="697282"/>
                  </a:cubicBezTo>
                  <a:cubicBezTo>
                    <a:pt x="246772" y="697455"/>
                    <a:pt x="248166" y="697778"/>
                    <a:pt x="249459" y="698288"/>
                  </a:cubicBezTo>
                  <a:cubicBezTo>
                    <a:pt x="258540" y="696779"/>
                    <a:pt x="267931" y="695242"/>
                    <a:pt x="276926" y="696168"/>
                  </a:cubicBezTo>
                  <a:cubicBezTo>
                    <a:pt x="281890" y="696679"/>
                    <a:pt x="285361" y="699768"/>
                    <a:pt x="285662" y="704906"/>
                  </a:cubicBezTo>
                  <a:cubicBezTo>
                    <a:pt x="286208" y="714009"/>
                    <a:pt x="289700" y="722236"/>
                    <a:pt x="293328" y="730477"/>
                  </a:cubicBezTo>
                  <a:cubicBezTo>
                    <a:pt x="295556" y="735521"/>
                    <a:pt x="294852" y="741305"/>
                    <a:pt x="289700" y="744323"/>
                  </a:cubicBezTo>
                  <a:cubicBezTo>
                    <a:pt x="285713" y="746658"/>
                    <a:pt x="280726" y="745896"/>
                    <a:pt x="277436" y="742742"/>
                  </a:cubicBezTo>
                  <a:cubicBezTo>
                    <a:pt x="266257" y="732000"/>
                    <a:pt x="252828" y="724571"/>
                    <a:pt x="239271" y="717278"/>
                  </a:cubicBezTo>
                  <a:close/>
                  <a:moveTo>
                    <a:pt x="244695" y="733243"/>
                  </a:moveTo>
                  <a:cubicBezTo>
                    <a:pt x="243359" y="734407"/>
                    <a:pt x="242138" y="734336"/>
                    <a:pt x="240535" y="734192"/>
                  </a:cubicBezTo>
                  <a:cubicBezTo>
                    <a:pt x="239372" y="734084"/>
                    <a:pt x="238208" y="733984"/>
                    <a:pt x="237044" y="733876"/>
                  </a:cubicBezTo>
                  <a:cubicBezTo>
                    <a:pt x="233344" y="733538"/>
                    <a:pt x="233344" y="728458"/>
                    <a:pt x="237044" y="728120"/>
                  </a:cubicBezTo>
                  <a:cubicBezTo>
                    <a:pt x="238308" y="728006"/>
                    <a:pt x="239573" y="727891"/>
                    <a:pt x="240837" y="727776"/>
                  </a:cubicBezTo>
                  <a:cubicBezTo>
                    <a:pt x="242339" y="727639"/>
                    <a:pt x="243467" y="727675"/>
                    <a:pt x="244695" y="728746"/>
                  </a:cubicBezTo>
                  <a:cubicBezTo>
                    <a:pt x="245938" y="729831"/>
                    <a:pt x="245938" y="732159"/>
                    <a:pt x="244695" y="733243"/>
                  </a:cubicBezTo>
                  <a:close/>
                  <a:moveTo>
                    <a:pt x="225843" y="686196"/>
                  </a:moveTo>
                  <a:cubicBezTo>
                    <a:pt x="225843" y="686196"/>
                    <a:pt x="225900" y="686224"/>
                    <a:pt x="225922" y="686224"/>
                  </a:cubicBezTo>
                  <a:cubicBezTo>
                    <a:pt x="225563" y="685621"/>
                    <a:pt x="226181" y="686289"/>
                    <a:pt x="225922" y="686224"/>
                  </a:cubicBezTo>
                  <a:cubicBezTo>
                    <a:pt x="225922" y="686224"/>
                    <a:pt x="225929" y="686239"/>
                    <a:pt x="225936" y="686246"/>
                  </a:cubicBezTo>
                  <a:cubicBezTo>
                    <a:pt x="226267" y="686426"/>
                    <a:pt x="226604" y="686584"/>
                    <a:pt x="226928" y="686792"/>
                  </a:cubicBezTo>
                  <a:cubicBezTo>
                    <a:pt x="228659" y="687906"/>
                    <a:pt x="229421" y="690737"/>
                    <a:pt x="227632" y="692224"/>
                  </a:cubicBezTo>
                  <a:cubicBezTo>
                    <a:pt x="223960" y="695270"/>
                    <a:pt x="218435" y="694308"/>
                    <a:pt x="216230" y="689961"/>
                  </a:cubicBezTo>
                  <a:cubicBezTo>
                    <a:pt x="214232" y="686030"/>
                    <a:pt x="213888" y="681633"/>
                    <a:pt x="213521" y="677300"/>
                  </a:cubicBezTo>
                  <a:cubicBezTo>
                    <a:pt x="213162" y="673090"/>
                    <a:pt x="219391" y="672652"/>
                    <a:pt x="220584" y="676345"/>
                  </a:cubicBezTo>
                  <a:cubicBezTo>
                    <a:pt x="221403" y="678874"/>
                    <a:pt x="222136" y="681611"/>
                    <a:pt x="223637" y="683839"/>
                  </a:cubicBezTo>
                  <a:cubicBezTo>
                    <a:pt x="223975" y="684342"/>
                    <a:pt x="223795" y="684227"/>
                    <a:pt x="224492" y="684773"/>
                  </a:cubicBezTo>
                  <a:cubicBezTo>
                    <a:pt x="223601" y="684076"/>
                    <a:pt x="225340" y="685693"/>
                    <a:pt x="225864" y="686188"/>
                  </a:cubicBezTo>
                  <a:close/>
                  <a:moveTo>
                    <a:pt x="226978" y="671164"/>
                  </a:moveTo>
                  <a:cubicBezTo>
                    <a:pt x="227129" y="669742"/>
                    <a:pt x="227366" y="668341"/>
                    <a:pt x="227675" y="666968"/>
                  </a:cubicBezTo>
                  <a:cubicBezTo>
                    <a:pt x="225685" y="665610"/>
                    <a:pt x="225146" y="662621"/>
                    <a:pt x="226137" y="660272"/>
                  </a:cubicBezTo>
                  <a:cubicBezTo>
                    <a:pt x="227431" y="657211"/>
                    <a:pt x="231138" y="655099"/>
                    <a:pt x="233839" y="653281"/>
                  </a:cubicBezTo>
                  <a:cubicBezTo>
                    <a:pt x="235765" y="651987"/>
                    <a:pt x="237726" y="650802"/>
                    <a:pt x="239839" y="649846"/>
                  </a:cubicBezTo>
                  <a:cubicBezTo>
                    <a:pt x="244422" y="647777"/>
                    <a:pt x="249322" y="646850"/>
                    <a:pt x="254294" y="647971"/>
                  </a:cubicBezTo>
                  <a:cubicBezTo>
                    <a:pt x="265545" y="650522"/>
                    <a:pt x="273829" y="661953"/>
                    <a:pt x="281057" y="670087"/>
                  </a:cubicBezTo>
                  <a:cubicBezTo>
                    <a:pt x="285641" y="675238"/>
                    <a:pt x="282652" y="683681"/>
                    <a:pt x="275388" y="683774"/>
                  </a:cubicBezTo>
                  <a:cubicBezTo>
                    <a:pt x="261270" y="683954"/>
                    <a:pt x="246743" y="684062"/>
                    <a:pt x="233236" y="679384"/>
                  </a:cubicBezTo>
                  <a:cubicBezTo>
                    <a:pt x="229917" y="678235"/>
                    <a:pt x="226547" y="675044"/>
                    <a:pt x="226971" y="671150"/>
                  </a:cubicBezTo>
                  <a:close/>
                  <a:moveTo>
                    <a:pt x="246801" y="588134"/>
                  </a:moveTo>
                  <a:cubicBezTo>
                    <a:pt x="250350" y="587128"/>
                    <a:pt x="253849" y="585870"/>
                    <a:pt x="257290" y="584534"/>
                  </a:cubicBezTo>
                  <a:cubicBezTo>
                    <a:pt x="258030" y="584246"/>
                    <a:pt x="258770" y="583952"/>
                    <a:pt x="259510" y="583650"/>
                  </a:cubicBezTo>
                  <a:cubicBezTo>
                    <a:pt x="259826" y="583506"/>
                    <a:pt x="260890" y="583054"/>
                    <a:pt x="261076" y="582960"/>
                  </a:cubicBezTo>
                  <a:cubicBezTo>
                    <a:pt x="261694" y="582666"/>
                    <a:pt x="262327" y="582378"/>
                    <a:pt x="262923" y="582034"/>
                  </a:cubicBezTo>
                  <a:cubicBezTo>
                    <a:pt x="263045" y="581962"/>
                    <a:pt x="263146" y="581904"/>
                    <a:pt x="263232" y="581861"/>
                  </a:cubicBezTo>
                  <a:cubicBezTo>
                    <a:pt x="267277" y="578642"/>
                    <a:pt x="272550" y="579921"/>
                    <a:pt x="275518" y="584052"/>
                  </a:cubicBezTo>
                  <a:cubicBezTo>
                    <a:pt x="281955" y="593027"/>
                    <a:pt x="288012" y="602691"/>
                    <a:pt x="291266" y="613324"/>
                  </a:cubicBezTo>
                  <a:cubicBezTo>
                    <a:pt x="293350" y="620136"/>
                    <a:pt x="286481" y="626825"/>
                    <a:pt x="279735" y="624857"/>
                  </a:cubicBezTo>
                  <a:cubicBezTo>
                    <a:pt x="276258" y="623836"/>
                    <a:pt x="272658" y="622823"/>
                    <a:pt x="269130" y="621595"/>
                  </a:cubicBezTo>
                  <a:cubicBezTo>
                    <a:pt x="260847" y="624605"/>
                    <a:pt x="248489" y="608230"/>
                    <a:pt x="244501" y="603201"/>
                  </a:cubicBezTo>
                  <a:cubicBezTo>
                    <a:pt x="243725" y="602224"/>
                    <a:pt x="243438" y="601146"/>
                    <a:pt x="243503" y="600140"/>
                  </a:cubicBezTo>
                  <a:cubicBezTo>
                    <a:pt x="240291" y="596468"/>
                    <a:pt x="240622" y="589872"/>
                    <a:pt x="246808" y="588126"/>
                  </a:cubicBezTo>
                  <a:close/>
                  <a:moveTo>
                    <a:pt x="237798" y="589801"/>
                  </a:moveTo>
                  <a:cubicBezTo>
                    <a:pt x="235995" y="591604"/>
                    <a:pt x="233322" y="591827"/>
                    <a:pt x="231116" y="590663"/>
                  </a:cubicBezTo>
                  <a:cubicBezTo>
                    <a:pt x="229888" y="590009"/>
                    <a:pt x="228789" y="589010"/>
                    <a:pt x="227797" y="588026"/>
                  </a:cubicBezTo>
                  <a:cubicBezTo>
                    <a:pt x="226518" y="586747"/>
                    <a:pt x="225907" y="585008"/>
                    <a:pt x="225261" y="583334"/>
                  </a:cubicBezTo>
                  <a:cubicBezTo>
                    <a:pt x="224873" y="582917"/>
                    <a:pt x="224514" y="582465"/>
                    <a:pt x="224183" y="582041"/>
                  </a:cubicBezTo>
                  <a:cubicBezTo>
                    <a:pt x="222955" y="580446"/>
                    <a:pt x="223041" y="577356"/>
                    <a:pt x="224183" y="575747"/>
                  </a:cubicBezTo>
                  <a:cubicBezTo>
                    <a:pt x="225606" y="573742"/>
                    <a:pt x="227265" y="572714"/>
                    <a:pt x="229751" y="572542"/>
                  </a:cubicBezTo>
                  <a:cubicBezTo>
                    <a:pt x="231404" y="572427"/>
                    <a:pt x="233351" y="573347"/>
                    <a:pt x="234450" y="574547"/>
                  </a:cubicBezTo>
                  <a:cubicBezTo>
                    <a:pt x="235276" y="575452"/>
                    <a:pt x="235916" y="576443"/>
                    <a:pt x="236483" y="577514"/>
                  </a:cubicBezTo>
                  <a:cubicBezTo>
                    <a:pt x="236728" y="577981"/>
                    <a:pt x="236972" y="578448"/>
                    <a:pt x="237216" y="578915"/>
                  </a:cubicBezTo>
                  <a:cubicBezTo>
                    <a:pt x="237640" y="579727"/>
                    <a:pt x="238351" y="580755"/>
                    <a:pt x="238481" y="581602"/>
                  </a:cubicBezTo>
                  <a:cubicBezTo>
                    <a:pt x="238617" y="582486"/>
                    <a:pt x="238768" y="583391"/>
                    <a:pt x="239106" y="584225"/>
                  </a:cubicBezTo>
                  <a:cubicBezTo>
                    <a:pt x="239070" y="584139"/>
                    <a:pt x="239034" y="584052"/>
                    <a:pt x="238998" y="583973"/>
                  </a:cubicBezTo>
                  <a:cubicBezTo>
                    <a:pt x="239688" y="586007"/>
                    <a:pt x="239407" y="588177"/>
                    <a:pt x="237784" y="589801"/>
                  </a:cubicBezTo>
                  <a:close/>
                  <a:moveTo>
                    <a:pt x="238976" y="552647"/>
                  </a:moveTo>
                  <a:cubicBezTo>
                    <a:pt x="235736" y="557044"/>
                    <a:pt x="232316" y="561879"/>
                    <a:pt x="227481" y="564682"/>
                  </a:cubicBezTo>
                  <a:cubicBezTo>
                    <a:pt x="221568" y="568109"/>
                    <a:pt x="214793" y="564768"/>
                    <a:pt x="212680" y="558660"/>
                  </a:cubicBezTo>
                  <a:cubicBezTo>
                    <a:pt x="210856" y="553379"/>
                    <a:pt x="209404" y="547969"/>
                    <a:pt x="207824" y="542609"/>
                  </a:cubicBezTo>
                  <a:cubicBezTo>
                    <a:pt x="206221" y="537177"/>
                    <a:pt x="202507" y="529669"/>
                    <a:pt x="204145" y="523985"/>
                  </a:cubicBezTo>
                  <a:cubicBezTo>
                    <a:pt x="204504" y="522742"/>
                    <a:pt x="205122" y="521607"/>
                    <a:pt x="205913" y="520608"/>
                  </a:cubicBezTo>
                  <a:cubicBezTo>
                    <a:pt x="205532" y="520012"/>
                    <a:pt x="205216" y="519322"/>
                    <a:pt x="204986" y="518481"/>
                  </a:cubicBezTo>
                  <a:cubicBezTo>
                    <a:pt x="205000" y="518481"/>
                    <a:pt x="205014" y="518481"/>
                    <a:pt x="205036" y="518481"/>
                  </a:cubicBezTo>
                  <a:cubicBezTo>
                    <a:pt x="204368" y="516556"/>
                    <a:pt x="204677" y="514321"/>
                    <a:pt x="206566" y="512518"/>
                  </a:cubicBezTo>
                  <a:cubicBezTo>
                    <a:pt x="212242" y="507086"/>
                    <a:pt x="222552" y="513050"/>
                    <a:pt x="228178" y="516204"/>
                  </a:cubicBezTo>
                  <a:cubicBezTo>
                    <a:pt x="234263" y="519617"/>
                    <a:pt x="240277" y="523612"/>
                    <a:pt x="245328" y="528440"/>
                  </a:cubicBezTo>
                  <a:cubicBezTo>
                    <a:pt x="248611" y="531580"/>
                    <a:pt x="248733" y="536265"/>
                    <a:pt x="246836" y="540116"/>
                  </a:cubicBezTo>
                  <a:cubicBezTo>
                    <a:pt x="244667" y="544506"/>
                    <a:pt x="241893" y="548695"/>
                    <a:pt x="238991" y="552625"/>
                  </a:cubicBezTo>
                  <a:close/>
                  <a:moveTo>
                    <a:pt x="241491" y="566665"/>
                  </a:moveTo>
                  <a:cubicBezTo>
                    <a:pt x="241678" y="566363"/>
                    <a:pt x="245249" y="562749"/>
                    <a:pt x="243417" y="564480"/>
                  </a:cubicBezTo>
                  <a:cubicBezTo>
                    <a:pt x="243697" y="564214"/>
                    <a:pt x="243970" y="563941"/>
                    <a:pt x="244228" y="563654"/>
                  </a:cubicBezTo>
                  <a:cubicBezTo>
                    <a:pt x="244408" y="563403"/>
                    <a:pt x="244889" y="562785"/>
                    <a:pt x="244940" y="562698"/>
                  </a:cubicBezTo>
                  <a:cubicBezTo>
                    <a:pt x="245328" y="562095"/>
                    <a:pt x="245708" y="561499"/>
                    <a:pt x="246053" y="560873"/>
                  </a:cubicBezTo>
                  <a:cubicBezTo>
                    <a:pt x="246420" y="560212"/>
                    <a:pt x="246786" y="559551"/>
                    <a:pt x="247117" y="558869"/>
                  </a:cubicBezTo>
                  <a:cubicBezTo>
                    <a:pt x="247138" y="558818"/>
                    <a:pt x="247849" y="557159"/>
                    <a:pt x="247735" y="557518"/>
                  </a:cubicBezTo>
                  <a:cubicBezTo>
                    <a:pt x="248510" y="555427"/>
                    <a:pt x="249107" y="553293"/>
                    <a:pt x="250960" y="551835"/>
                  </a:cubicBezTo>
                  <a:cubicBezTo>
                    <a:pt x="256529" y="547459"/>
                    <a:pt x="263311" y="550304"/>
                    <a:pt x="264166" y="557302"/>
                  </a:cubicBezTo>
                  <a:cubicBezTo>
                    <a:pt x="264719" y="561858"/>
                    <a:pt x="260056" y="567218"/>
                    <a:pt x="257204" y="570394"/>
                  </a:cubicBezTo>
                  <a:cubicBezTo>
                    <a:pt x="254833" y="573038"/>
                    <a:pt x="251025" y="576954"/>
                    <a:pt x="247124" y="576494"/>
                  </a:cubicBezTo>
                  <a:cubicBezTo>
                    <a:pt x="242511" y="575948"/>
                    <a:pt x="238588" y="571277"/>
                    <a:pt x="241484" y="566672"/>
                  </a:cubicBezTo>
                  <a:close/>
                  <a:moveTo>
                    <a:pt x="246772" y="373278"/>
                  </a:moveTo>
                  <a:cubicBezTo>
                    <a:pt x="249344" y="363341"/>
                    <a:pt x="255947" y="354619"/>
                    <a:pt x="261213" y="345989"/>
                  </a:cubicBezTo>
                  <a:cubicBezTo>
                    <a:pt x="262600" y="343726"/>
                    <a:pt x="265085" y="342821"/>
                    <a:pt x="267629" y="343381"/>
                  </a:cubicBezTo>
                  <a:cubicBezTo>
                    <a:pt x="279045" y="345874"/>
                    <a:pt x="290332" y="352104"/>
                    <a:pt x="297517" y="361408"/>
                  </a:cubicBezTo>
                  <a:cubicBezTo>
                    <a:pt x="299478" y="363952"/>
                    <a:pt x="298350" y="367832"/>
                    <a:pt x="296418" y="369951"/>
                  </a:cubicBezTo>
                  <a:cubicBezTo>
                    <a:pt x="291870" y="374924"/>
                    <a:pt x="284067" y="384566"/>
                    <a:pt x="276365" y="385888"/>
                  </a:cubicBezTo>
                  <a:cubicBezTo>
                    <a:pt x="276143" y="386219"/>
                    <a:pt x="275898" y="386527"/>
                    <a:pt x="275597" y="386793"/>
                  </a:cubicBezTo>
                  <a:cubicBezTo>
                    <a:pt x="271458" y="390372"/>
                    <a:pt x="267054" y="387921"/>
                    <a:pt x="262528" y="386714"/>
                  </a:cubicBezTo>
                  <a:cubicBezTo>
                    <a:pt x="260803" y="386254"/>
                    <a:pt x="259065" y="385802"/>
                    <a:pt x="257304" y="385478"/>
                  </a:cubicBezTo>
                  <a:cubicBezTo>
                    <a:pt x="257024" y="385421"/>
                    <a:pt x="256737" y="385378"/>
                    <a:pt x="256450" y="385328"/>
                  </a:cubicBezTo>
                  <a:cubicBezTo>
                    <a:pt x="255975" y="385292"/>
                    <a:pt x="255508" y="385270"/>
                    <a:pt x="255034" y="385292"/>
                  </a:cubicBezTo>
                  <a:cubicBezTo>
                    <a:pt x="250788" y="385514"/>
                    <a:pt x="248668" y="380887"/>
                    <a:pt x="249595" y="377467"/>
                  </a:cubicBezTo>
                  <a:cubicBezTo>
                    <a:pt x="247835" y="377072"/>
                    <a:pt x="246233" y="375355"/>
                    <a:pt x="246772" y="373278"/>
                  </a:cubicBezTo>
                  <a:close/>
                  <a:moveTo>
                    <a:pt x="122161" y="219050"/>
                  </a:moveTo>
                  <a:cubicBezTo>
                    <a:pt x="122570" y="219000"/>
                    <a:pt x="123598" y="218864"/>
                    <a:pt x="124101" y="218799"/>
                  </a:cubicBezTo>
                  <a:cubicBezTo>
                    <a:pt x="124367" y="218763"/>
                    <a:pt x="124632" y="218720"/>
                    <a:pt x="124905" y="218684"/>
                  </a:cubicBezTo>
                  <a:cubicBezTo>
                    <a:pt x="126572" y="218425"/>
                    <a:pt x="128239" y="218160"/>
                    <a:pt x="129899" y="217872"/>
                  </a:cubicBezTo>
                  <a:cubicBezTo>
                    <a:pt x="134863" y="217010"/>
                    <a:pt x="139814" y="216040"/>
                    <a:pt x="144742" y="214941"/>
                  </a:cubicBezTo>
                  <a:cubicBezTo>
                    <a:pt x="147702" y="209458"/>
                    <a:pt x="152538" y="205363"/>
                    <a:pt x="159227" y="203940"/>
                  </a:cubicBezTo>
                  <a:cubicBezTo>
                    <a:pt x="170722" y="201497"/>
                    <a:pt x="182505" y="207174"/>
                    <a:pt x="185760" y="219007"/>
                  </a:cubicBezTo>
                  <a:cubicBezTo>
                    <a:pt x="186780" y="222701"/>
                    <a:pt x="186722" y="226552"/>
                    <a:pt x="185781" y="230151"/>
                  </a:cubicBezTo>
                  <a:cubicBezTo>
                    <a:pt x="185839" y="230245"/>
                    <a:pt x="185910" y="230331"/>
                    <a:pt x="185961" y="230424"/>
                  </a:cubicBezTo>
                  <a:cubicBezTo>
                    <a:pt x="189064" y="235720"/>
                    <a:pt x="187204" y="242704"/>
                    <a:pt x="181930" y="245808"/>
                  </a:cubicBezTo>
                  <a:cubicBezTo>
                    <a:pt x="176405" y="249055"/>
                    <a:pt x="171304" y="252849"/>
                    <a:pt x="165283" y="255163"/>
                  </a:cubicBezTo>
                  <a:cubicBezTo>
                    <a:pt x="158659" y="257713"/>
                    <a:pt x="150576" y="257713"/>
                    <a:pt x="143801" y="255723"/>
                  </a:cubicBezTo>
                  <a:cubicBezTo>
                    <a:pt x="135093" y="253165"/>
                    <a:pt x="127420" y="248754"/>
                    <a:pt x="120372" y="243200"/>
                  </a:cubicBezTo>
                  <a:cubicBezTo>
                    <a:pt x="115853" y="242869"/>
                    <a:pt x="111563" y="241719"/>
                    <a:pt x="108647" y="238472"/>
                  </a:cubicBezTo>
                  <a:cubicBezTo>
                    <a:pt x="105069" y="234484"/>
                    <a:pt x="104185" y="227601"/>
                    <a:pt x="108647" y="223742"/>
                  </a:cubicBezTo>
                  <a:cubicBezTo>
                    <a:pt x="111484" y="221285"/>
                    <a:pt x="113978" y="219668"/>
                    <a:pt x="117893" y="219431"/>
                  </a:cubicBezTo>
                  <a:cubicBezTo>
                    <a:pt x="119323" y="219345"/>
                    <a:pt x="120746" y="219216"/>
                    <a:pt x="122161" y="219050"/>
                  </a:cubicBezTo>
                  <a:close/>
                  <a:moveTo>
                    <a:pt x="123734" y="177377"/>
                  </a:moveTo>
                  <a:cubicBezTo>
                    <a:pt x="126199" y="174905"/>
                    <a:pt x="130057" y="175071"/>
                    <a:pt x="132550" y="177377"/>
                  </a:cubicBezTo>
                  <a:cubicBezTo>
                    <a:pt x="134051" y="178771"/>
                    <a:pt x="135553" y="180165"/>
                    <a:pt x="137062" y="181559"/>
                  </a:cubicBezTo>
                  <a:cubicBezTo>
                    <a:pt x="139641" y="183951"/>
                    <a:pt x="139483" y="188277"/>
                    <a:pt x="137062" y="190698"/>
                  </a:cubicBezTo>
                  <a:cubicBezTo>
                    <a:pt x="134641" y="193120"/>
                    <a:pt x="130316" y="193285"/>
                    <a:pt x="127923" y="190698"/>
                  </a:cubicBezTo>
                  <a:cubicBezTo>
                    <a:pt x="126529" y="189196"/>
                    <a:pt x="125135" y="187695"/>
                    <a:pt x="123742" y="186186"/>
                  </a:cubicBezTo>
                  <a:cubicBezTo>
                    <a:pt x="121435" y="183700"/>
                    <a:pt x="121270" y="179841"/>
                    <a:pt x="123742" y="177370"/>
                  </a:cubicBezTo>
                  <a:close/>
                  <a:moveTo>
                    <a:pt x="189783" y="177981"/>
                  </a:moveTo>
                  <a:cubicBezTo>
                    <a:pt x="185975" y="182328"/>
                    <a:pt x="178755" y="182766"/>
                    <a:pt x="173546" y="184656"/>
                  </a:cubicBezTo>
                  <a:cubicBezTo>
                    <a:pt x="172921" y="184878"/>
                    <a:pt x="172303" y="185115"/>
                    <a:pt x="171685" y="185352"/>
                  </a:cubicBezTo>
                  <a:cubicBezTo>
                    <a:pt x="171541" y="185417"/>
                    <a:pt x="171333" y="185511"/>
                    <a:pt x="171060" y="185633"/>
                  </a:cubicBezTo>
                  <a:cubicBezTo>
                    <a:pt x="169932" y="186179"/>
                    <a:pt x="168782" y="186689"/>
                    <a:pt x="167676" y="187264"/>
                  </a:cubicBezTo>
                  <a:cubicBezTo>
                    <a:pt x="166828" y="187702"/>
                    <a:pt x="165973" y="188155"/>
                    <a:pt x="165168" y="188672"/>
                  </a:cubicBezTo>
                  <a:cubicBezTo>
                    <a:pt x="165369" y="188600"/>
                    <a:pt x="163674" y="189965"/>
                    <a:pt x="163408" y="190253"/>
                  </a:cubicBezTo>
                  <a:cubicBezTo>
                    <a:pt x="155598" y="198494"/>
                    <a:pt x="143377" y="188032"/>
                    <a:pt x="148263" y="178563"/>
                  </a:cubicBezTo>
                  <a:cubicBezTo>
                    <a:pt x="151589" y="172110"/>
                    <a:pt x="157524" y="167311"/>
                    <a:pt x="163868" y="164020"/>
                  </a:cubicBezTo>
                  <a:cubicBezTo>
                    <a:pt x="170075" y="160801"/>
                    <a:pt x="177433" y="156576"/>
                    <a:pt x="184588" y="158258"/>
                  </a:cubicBezTo>
                  <a:cubicBezTo>
                    <a:pt x="193749" y="160413"/>
                    <a:pt x="195344" y="171629"/>
                    <a:pt x="189790" y="177973"/>
                  </a:cubicBezTo>
                  <a:close/>
                  <a:moveTo>
                    <a:pt x="193756" y="193601"/>
                  </a:moveTo>
                  <a:cubicBezTo>
                    <a:pt x="193921" y="193723"/>
                    <a:pt x="194087" y="193852"/>
                    <a:pt x="194252" y="194003"/>
                  </a:cubicBezTo>
                  <a:cubicBezTo>
                    <a:pt x="198663" y="198034"/>
                    <a:pt x="201932" y="203660"/>
                    <a:pt x="205266" y="208575"/>
                  </a:cubicBezTo>
                  <a:cubicBezTo>
                    <a:pt x="206236" y="210012"/>
                    <a:pt x="207206" y="211449"/>
                    <a:pt x="208183" y="212878"/>
                  </a:cubicBezTo>
                  <a:cubicBezTo>
                    <a:pt x="208183" y="212886"/>
                    <a:pt x="208190" y="212893"/>
                    <a:pt x="208197" y="212900"/>
                  </a:cubicBezTo>
                  <a:cubicBezTo>
                    <a:pt x="208477" y="213180"/>
                    <a:pt x="208758" y="213460"/>
                    <a:pt x="209045" y="213741"/>
                  </a:cubicBezTo>
                  <a:cubicBezTo>
                    <a:pt x="209476" y="214165"/>
                    <a:pt x="209907" y="214596"/>
                    <a:pt x="210345" y="215020"/>
                  </a:cubicBezTo>
                  <a:cubicBezTo>
                    <a:pt x="212436" y="217031"/>
                    <a:pt x="214692" y="218684"/>
                    <a:pt x="216036" y="221343"/>
                  </a:cubicBezTo>
                  <a:cubicBezTo>
                    <a:pt x="218694" y="226602"/>
                    <a:pt x="217465" y="233025"/>
                    <a:pt x="212156" y="236137"/>
                  </a:cubicBezTo>
                  <a:cubicBezTo>
                    <a:pt x="207579" y="238817"/>
                    <a:pt x="202931" y="237495"/>
                    <a:pt x="199051" y="234448"/>
                  </a:cubicBezTo>
                  <a:cubicBezTo>
                    <a:pt x="196070" y="232106"/>
                    <a:pt x="195200" y="228398"/>
                    <a:pt x="194503" y="224885"/>
                  </a:cubicBezTo>
                  <a:cubicBezTo>
                    <a:pt x="193871" y="221709"/>
                    <a:pt x="193052" y="218842"/>
                    <a:pt x="191938" y="215796"/>
                  </a:cubicBezTo>
                  <a:cubicBezTo>
                    <a:pt x="189855" y="210091"/>
                    <a:pt x="188633" y="205291"/>
                    <a:pt x="185587" y="200693"/>
                  </a:cubicBezTo>
                  <a:cubicBezTo>
                    <a:pt x="183073" y="196899"/>
                    <a:pt x="186119" y="193155"/>
                    <a:pt x="189704" y="192631"/>
                  </a:cubicBezTo>
                  <a:cubicBezTo>
                    <a:pt x="191083" y="191905"/>
                    <a:pt x="192822" y="192035"/>
                    <a:pt x="193763" y="193601"/>
                  </a:cubicBezTo>
                  <a:close/>
                  <a:moveTo>
                    <a:pt x="160822" y="268757"/>
                  </a:moveTo>
                  <a:cubicBezTo>
                    <a:pt x="163588" y="264252"/>
                    <a:pt x="170708" y="263512"/>
                    <a:pt x="175371" y="261651"/>
                  </a:cubicBezTo>
                  <a:cubicBezTo>
                    <a:pt x="180852" y="259459"/>
                    <a:pt x="186291" y="257038"/>
                    <a:pt x="192017" y="255522"/>
                  </a:cubicBezTo>
                  <a:cubicBezTo>
                    <a:pt x="195121" y="254696"/>
                    <a:pt x="199468" y="255939"/>
                    <a:pt x="200876" y="259129"/>
                  </a:cubicBezTo>
                  <a:cubicBezTo>
                    <a:pt x="204749" y="267923"/>
                    <a:pt x="210532" y="275655"/>
                    <a:pt x="214879" y="284198"/>
                  </a:cubicBezTo>
                  <a:cubicBezTo>
                    <a:pt x="219341" y="292963"/>
                    <a:pt x="210331" y="302520"/>
                    <a:pt x="201408" y="297677"/>
                  </a:cubicBezTo>
                  <a:cubicBezTo>
                    <a:pt x="200265" y="297059"/>
                    <a:pt x="199101" y="296484"/>
                    <a:pt x="197916" y="295952"/>
                  </a:cubicBezTo>
                  <a:cubicBezTo>
                    <a:pt x="197550" y="295816"/>
                    <a:pt x="195610" y="295018"/>
                    <a:pt x="195358" y="294925"/>
                  </a:cubicBezTo>
                  <a:cubicBezTo>
                    <a:pt x="192808" y="293962"/>
                    <a:pt x="190236" y="293064"/>
                    <a:pt x="187656" y="292173"/>
                  </a:cubicBezTo>
                  <a:cubicBezTo>
                    <a:pt x="182749" y="290477"/>
                    <a:pt x="177763" y="288832"/>
                    <a:pt x="173122" y="286497"/>
                  </a:cubicBezTo>
                  <a:cubicBezTo>
                    <a:pt x="169472" y="284657"/>
                    <a:pt x="166943" y="280037"/>
                    <a:pt x="167072" y="275999"/>
                  </a:cubicBezTo>
                  <a:cubicBezTo>
                    <a:pt x="164874" y="275892"/>
                    <a:pt x="162876" y="275231"/>
                    <a:pt x="161439" y="273513"/>
                  </a:cubicBezTo>
                  <a:cubicBezTo>
                    <a:pt x="160311" y="272170"/>
                    <a:pt x="159844" y="270359"/>
                    <a:pt x="160829" y="268764"/>
                  </a:cubicBezTo>
                  <a:close/>
                  <a:moveTo>
                    <a:pt x="215181" y="270036"/>
                  </a:moveTo>
                  <a:cubicBezTo>
                    <a:pt x="213844" y="268125"/>
                    <a:pt x="212494" y="266213"/>
                    <a:pt x="211114" y="264324"/>
                  </a:cubicBezTo>
                  <a:cubicBezTo>
                    <a:pt x="210863" y="263986"/>
                    <a:pt x="209943" y="262772"/>
                    <a:pt x="209627" y="262348"/>
                  </a:cubicBezTo>
                  <a:cubicBezTo>
                    <a:pt x="209397" y="262068"/>
                    <a:pt x="209174" y="261780"/>
                    <a:pt x="208937" y="261500"/>
                  </a:cubicBezTo>
                  <a:cubicBezTo>
                    <a:pt x="201638" y="252921"/>
                    <a:pt x="212558" y="242230"/>
                    <a:pt x="221173" y="249264"/>
                  </a:cubicBezTo>
                  <a:cubicBezTo>
                    <a:pt x="224506" y="251987"/>
                    <a:pt x="227553" y="255091"/>
                    <a:pt x="230606" y="258123"/>
                  </a:cubicBezTo>
                  <a:cubicBezTo>
                    <a:pt x="234134" y="261608"/>
                    <a:pt x="239249" y="265545"/>
                    <a:pt x="240708" y="270402"/>
                  </a:cubicBezTo>
                  <a:cubicBezTo>
                    <a:pt x="243503" y="279707"/>
                    <a:pt x="233020" y="286741"/>
                    <a:pt x="225038" y="282452"/>
                  </a:cubicBezTo>
                  <a:cubicBezTo>
                    <a:pt x="220921" y="280239"/>
                    <a:pt x="217825" y="273844"/>
                    <a:pt x="215166" y="270036"/>
                  </a:cubicBezTo>
                  <a:close/>
                  <a:moveTo>
                    <a:pt x="261637" y="206987"/>
                  </a:moveTo>
                  <a:cubicBezTo>
                    <a:pt x="262477" y="206477"/>
                    <a:pt x="263354" y="206110"/>
                    <a:pt x="264245" y="205873"/>
                  </a:cubicBezTo>
                  <a:cubicBezTo>
                    <a:pt x="266795" y="202137"/>
                    <a:pt x="269468" y="198350"/>
                    <a:pt x="272823" y="195390"/>
                  </a:cubicBezTo>
                  <a:cubicBezTo>
                    <a:pt x="277587" y="191187"/>
                    <a:pt x="283327" y="188607"/>
                    <a:pt x="289772" y="190016"/>
                  </a:cubicBezTo>
                  <a:cubicBezTo>
                    <a:pt x="297230" y="191639"/>
                    <a:pt x="302963" y="197632"/>
                    <a:pt x="307453" y="203423"/>
                  </a:cubicBezTo>
                  <a:cubicBezTo>
                    <a:pt x="310507" y="207368"/>
                    <a:pt x="311146" y="214078"/>
                    <a:pt x="305743" y="216687"/>
                  </a:cubicBezTo>
                  <a:cubicBezTo>
                    <a:pt x="298034" y="220408"/>
                    <a:pt x="291848" y="226983"/>
                    <a:pt x="283399" y="229225"/>
                  </a:cubicBezTo>
                  <a:cubicBezTo>
                    <a:pt x="278981" y="230396"/>
                    <a:pt x="273650" y="230820"/>
                    <a:pt x="269310" y="229038"/>
                  </a:cubicBezTo>
                  <a:cubicBezTo>
                    <a:pt x="266213" y="227766"/>
                    <a:pt x="262391" y="226063"/>
                    <a:pt x="259805" y="223441"/>
                  </a:cubicBezTo>
                  <a:cubicBezTo>
                    <a:pt x="259510" y="223541"/>
                    <a:pt x="259216" y="223627"/>
                    <a:pt x="258907" y="223706"/>
                  </a:cubicBezTo>
                  <a:cubicBezTo>
                    <a:pt x="257858" y="223972"/>
                    <a:pt x="256701" y="223714"/>
                    <a:pt x="255939" y="222923"/>
                  </a:cubicBezTo>
                  <a:cubicBezTo>
                    <a:pt x="255925" y="222909"/>
                    <a:pt x="255911" y="222894"/>
                    <a:pt x="255896" y="222880"/>
                  </a:cubicBezTo>
                  <a:cubicBezTo>
                    <a:pt x="254251" y="221177"/>
                    <a:pt x="255178" y="218548"/>
                    <a:pt x="256802" y="215954"/>
                  </a:cubicBezTo>
                  <a:cubicBezTo>
                    <a:pt x="256773" y="212325"/>
                    <a:pt x="258238" y="209042"/>
                    <a:pt x="261644" y="206987"/>
                  </a:cubicBezTo>
                  <a:close/>
                  <a:moveTo>
                    <a:pt x="341221" y="231790"/>
                  </a:moveTo>
                  <a:cubicBezTo>
                    <a:pt x="342457" y="234017"/>
                    <a:pt x="343765" y="236201"/>
                    <a:pt x="345137" y="238342"/>
                  </a:cubicBezTo>
                  <a:cubicBezTo>
                    <a:pt x="348212" y="243142"/>
                    <a:pt x="351618" y="247863"/>
                    <a:pt x="354060" y="253036"/>
                  </a:cubicBezTo>
                  <a:cubicBezTo>
                    <a:pt x="357286" y="259855"/>
                    <a:pt x="357078" y="267507"/>
                    <a:pt x="351467" y="273118"/>
                  </a:cubicBezTo>
                  <a:cubicBezTo>
                    <a:pt x="347415" y="277171"/>
                    <a:pt x="340912" y="279154"/>
                    <a:pt x="335344" y="277379"/>
                  </a:cubicBezTo>
                  <a:cubicBezTo>
                    <a:pt x="329165" y="275410"/>
                    <a:pt x="323238" y="272170"/>
                    <a:pt x="317957" y="268426"/>
                  </a:cubicBezTo>
                  <a:cubicBezTo>
                    <a:pt x="314365" y="265883"/>
                    <a:pt x="310758" y="263246"/>
                    <a:pt x="307540" y="260235"/>
                  </a:cubicBezTo>
                  <a:cubicBezTo>
                    <a:pt x="305154" y="258008"/>
                    <a:pt x="303322" y="255773"/>
                    <a:pt x="301993" y="253287"/>
                  </a:cubicBezTo>
                  <a:cubicBezTo>
                    <a:pt x="298271" y="253302"/>
                    <a:pt x="294737" y="251613"/>
                    <a:pt x="292610" y="247985"/>
                  </a:cubicBezTo>
                  <a:cubicBezTo>
                    <a:pt x="289406" y="242510"/>
                    <a:pt x="291611" y="236266"/>
                    <a:pt x="296569" y="232875"/>
                  </a:cubicBezTo>
                  <a:cubicBezTo>
                    <a:pt x="303955" y="227823"/>
                    <a:pt x="311089" y="221472"/>
                    <a:pt x="319323" y="217851"/>
                  </a:cubicBezTo>
                  <a:cubicBezTo>
                    <a:pt x="327125" y="214416"/>
                    <a:pt x="335905" y="216916"/>
                    <a:pt x="338585" y="225689"/>
                  </a:cubicBezTo>
                  <a:cubicBezTo>
                    <a:pt x="338750" y="226228"/>
                    <a:pt x="340661" y="230820"/>
                    <a:pt x="339511" y="228427"/>
                  </a:cubicBezTo>
                  <a:cubicBezTo>
                    <a:pt x="340057" y="229562"/>
                    <a:pt x="340604" y="230690"/>
                    <a:pt x="341214" y="231790"/>
                  </a:cubicBezTo>
                  <a:close/>
                  <a:moveTo>
                    <a:pt x="342766" y="739092"/>
                  </a:moveTo>
                  <a:cubicBezTo>
                    <a:pt x="340697" y="743583"/>
                    <a:pt x="342105" y="747470"/>
                    <a:pt x="338994" y="752111"/>
                  </a:cubicBezTo>
                  <a:cubicBezTo>
                    <a:pt x="338965" y="751989"/>
                    <a:pt x="338929" y="751867"/>
                    <a:pt x="338901" y="751752"/>
                  </a:cubicBezTo>
                  <a:cubicBezTo>
                    <a:pt x="336688" y="756135"/>
                    <a:pt x="331939" y="759002"/>
                    <a:pt x="326055" y="757378"/>
                  </a:cubicBezTo>
                  <a:cubicBezTo>
                    <a:pt x="321887" y="756229"/>
                    <a:pt x="318697" y="752291"/>
                    <a:pt x="317785" y="748038"/>
                  </a:cubicBezTo>
                  <a:cubicBezTo>
                    <a:pt x="316880" y="747377"/>
                    <a:pt x="316061" y="746550"/>
                    <a:pt x="315364" y="745595"/>
                  </a:cubicBezTo>
                  <a:cubicBezTo>
                    <a:pt x="312404" y="741499"/>
                    <a:pt x="304414" y="727438"/>
                    <a:pt x="312993" y="725139"/>
                  </a:cubicBezTo>
                  <a:cubicBezTo>
                    <a:pt x="313596" y="724973"/>
                    <a:pt x="315213" y="724894"/>
                    <a:pt x="313970" y="725038"/>
                  </a:cubicBezTo>
                  <a:cubicBezTo>
                    <a:pt x="311333" y="725333"/>
                    <a:pt x="315565" y="725074"/>
                    <a:pt x="316032" y="725203"/>
                  </a:cubicBezTo>
                  <a:cubicBezTo>
                    <a:pt x="316233" y="725261"/>
                    <a:pt x="316420" y="725333"/>
                    <a:pt x="316607" y="725412"/>
                  </a:cubicBezTo>
                  <a:cubicBezTo>
                    <a:pt x="316679" y="725397"/>
                    <a:pt x="316750" y="725376"/>
                    <a:pt x="316822" y="725369"/>
                  </a:cubicBezTo>
                  <a:cubicBezTo>
                    <a:pt x="323741" y="724693"/>
                    <a:pt x="330042" y="727768"/>
                    <a:pt x="336767" y="728631"/>
                  </a:cubicBezTo>
                  <a:cubicBezTo>
                    <a:pt x="342213" y="729328"/>
                    <a:pt x="345137" y="733940"/>
                    <a:pt x="342766" y="739092"/>
                  </a:cubicBezTo>
                  <a:close/>
                  <a:moveTo>
                    <a:pt x="340280" y="782052"/>
                  </a:moveTo>
                  <a:cubicBezTo>
                    <a:pt x="334518" y="786643"/>
                    <a:pt x="329367" y="791457"/>
                    <a:pt x="324847" y="797298"/>
                  </a:cubicBezTo>
                  <a:cubicBezTo>
                    <a:pt x="322362" y="800503"/>
                    <a:pt x="316944" y="800618"/>
                    <a:pt x="313718" y="798735"/>
                  </a:cubicBezTo>
                  <a:cubicBezTo>
                    <a:pt x="310801" y="797025"/>
                    <a:pt x="309357" y="794094"/>
                    <a:pt x="309171" y="790810"/>
                  </a:cubicBezTo>
                  <a:cubicBezTo>
                    <a:pt x="309084" y="789345"/>
                    <a:pt x="308790" y="787886"/>
                    <a:pt x="308481" y="786420"/>
                  </a:cubicBezTo>
                  <a:cubicBezTo>
                    <a:pt x="306555" y="783934"/>
                    <a:pt x="306211" y="780399"/>
                    <a:pt x="307849" y="777532"/>
                  </a:cubicBezTo>
                  <a:cubicBezTo>
                    <a:pt x="314372" y="766137"/>
                    <a:pt x="326284" y="761330"/>
                    <a:pt x="338391" y="767423"/>
                  </a:cubicBezTo>
                  <a:cubicBezTo>
                    <a:pt x="343370" y="769931"/>
                    <a:pt x="344850" y="778402"/>
                    <a:pt x="340273" y="782052"/>
                  </a:cubicBezTo>
                  <a:close/>
                  <a:moveTo>
                    <a:pt x="338470" y="721690"/>
                  </a:moveTo>
                  <a:cubicBezTo>
                    <a:pt x="328986" y="716006"/>
                    <a:pt x="318834" y="712263"/>
                    <a:pt x="308186" y="709367"/>
                  </a:cubicBezTo>
                  <a:cubicBezTo>
                    <a:pt x="303006" y="707959"/>
                    <a:pt x="300592" y="702807"/>
                    <a:pt x="301620" y="697799"/>
                  </a:cubicBezTo>
                  <a:cubicBezTo>
                    <a:pt x="302166" y="695155"/>
                    <a:pt x="302065" y="691247"/>
                    <a:pt x="302906" y="688035"/>
                  </a:cubicBezTo>
                  <a:cubicBezTo>
                    <a:pt x="303301" y="686526"/>
                    <a:pt x="303861" y="685125"/>
                    <a:pt x="304558" y="683803"/>
                  </a:cubicBezTo>
                  <a:cubicBezTo>
                    <a:pt x="304608" y="683192"/>
                    <a:pt x="304774" y="682596"/>
                    <a:pt x="305025" y="682057"/>
                  </a:cubicBezTo>
                  <a:lnTo>
                    <a:pt x="305025" y="682057"/>
                  </a:lnTo>
                  <a:cubicBezTo>
                    <a:pt x="305025" y="682057"/>
                    <a:pt x="305047" y="682021"/>
                    <a:pt x="305061" y="682000"/>
                  </a:cubicBezTo>
                  <a:lnTo>
                    <a:pt x="305061" y="682000"/>
                  </a:lnTo>
                  <a:cubicBezTo>
                    <a:pt x="305341" y="681267"/>
                    <a:pt x="305751" y="680620"/>
                    <a:pt x="306311" y="680052"/>
                  </a:cubicBezTo>
                  <a:cubicBezTo>
                    <a:pt x="306879" y="679485"/>
                    <a:pt x="307561" y="679125"/>
                    <a:pt x="308251" y="678781"/>
                  </a:cubicBezTo>
                  <a:cubicBezTo>
                    <a:pt x="308395" y="678630"/>
                    <a:pt x="308531" y="678479"/>
                    <a:pt x="308675" y="678335"/>
                  </a:cubicBezTo>
                  <a:cubicBezTo>
                    <a:pt x="310076" y="676941"/>
                    <a:pt x="311800" y="676136"/>
                    <a:pt x="313596" y="675828"/>
                  </a:cubicBezTo>
                  <a:cubicBezTo>
                    <a:pt x="313848" y="675684"/>
                    <a:pt x="314092" y="675540"/>
                    <a:pt x="314344" y="675396"/>
                  </a:cubicBezTo>
                  <a:cubicBezTo>
                    <a:pt x="317555" y="673528"/>
                    <a:pt x="320745" y="671402"/>
                    <a:pt x="324172" y="669943"/>
                  </a:cubicBezTo>
                  <a:cubicBezTo>
                    <a:pt x="328497" y="668096"/>
                    <a:pt x="332269" y="669605"/>
                    <a:pt x="334051" y="673959"/>
                  </a:cubicBezTo>
                  <a:cubicBezTo>
                    <a:pt x="339016" y="686081"/>
                    <a:pt x="345374" y="697598"/>
                    <a:pt x="350490" y="709669"/>
                  </a:cubicBezTo>
                  <a:cubicBezTo>
                    <a:pt x="352056" y="713370"/>
                    <a:pt x="352171" y="717257"/>
                    <a:pt x="349117" y="720310"/>
                  </a:cubicBezTo>
                  <a:cubicBezTo>
                    <a:pt x="346351" y="723077"/>
                    <a:pt x="341861" y="723709"/>
                    <a:pt x="338477" y="721683"/>
                  </a:cubicBezTo>
                  <a:close/>
                  <a:moveTo>
                    <a:pt x="288479" y="662449"/>
                  </a:moveTo>
                  <a:cubicBezTo>
                    <a:pt x="283837" y="658418"/>
                    <a:pt x="279943" y="653812"/>
                    <a:pt x="275949" y="649142"/>
                  </a:cubicBezTo>
                  <a:cubicBezTo>
                    <a:pt x="271825" y="644328"/>
                    <a:pt x="276344" y="638214"/>
                    <a:pt x="281847" y="639723"/>
                  </a:cubicBezTo>
                  <a:cubicBezTo>
                    <a:pt x="283758" y="638099"/>
                    <a:pt x="286460" y="636971"/>
                    <a:pt x="288486" y="635570"/>
                  </a:cubicBezTo>
                  <a:cubicBezTo>
                    <a:pt x="293407" y="632171"/>
                    <a:pt x="298156" y="628463"/>
                    <a:pt x="303430" y="625611"/>
                  </a:cubicBezTo>
                  <a:cubicBezTo>
                    <a:pt x="308596" y="622816"/>
                    <a:pt x="313582" y="625575"/>
                    <a:pt x="315658" y="630583"/>
                  </a:cubicBezTo>
                  <a:cubicBezTo>
                    <a:pt x="316966" y="633737"/>
                    <a:pt x="317174" y="637265"/>
                    <a:pt x="318266" y="640506"/>
                  </a:cubicBezTo>
                  <a:cubicBezTo>
                    <a:pt x="319409" y="643890"/>
                    <a:pt x="320486" y="647296"/>
                    <a:pt x="321528" y="650716"/>
                  </a:cubicBezTo>
                  <a:cubicBezTo>
                    <a:pt x="323540" y="657340"/>
                    <a:pt x="319193" y="664820"/>
                    <a:pt x="312547" y="666537"/>
                  </a:cubicBezTo>
                  <a:cubicBezTo>
                    <a:pt x="311836" y="666724"/>
                    <a:pt x="311189" y="666839"/>
                    <a:pt x="310572" y="666918"/>
                  </a:cubicBezTo>
                  <a:cubicBezTo>
                    <a:pt x="308948" y="669289"/>
                    <a:pt x="306203" y="670891"/>
                    <a:pt x="303028" y="671057"/>
                  </a:cubicBezTo>
                  <a:cubicBezTo>
                    <a:pt x="297108" y="671358"/>
                    <a:pt x="292639" y="666049"/>
                    <a:pt x="288486" y="662449"/>
                  </a:cubicBezTo>
                  <a:close/>
                  <a:moveTo>
                    <a:pt x="296885" y="722739"/>
                  </a:moveTo>
                  <a:cubicBezTo>
                    <a:pt x="295649" y="722739"/>
                    <a:pt x="295649" y="720821"/>
                    <a:pt x="296885" y="720821"/>
                  </a:cubicBezTo>
                  <a:cubicBezTo>
                    <a:pt x="298121" y="720821"/>
                    <a:pt x="298121" y="722739"/>
                    <a:pt x="296885" y="722739"/>
                  </a:cubicBezTo>
                  <a:close/>
                  <a:moveTo>
                    <a:pt x="289255" y="531946"/>
                  </a:moveTo>
                  <a:cubicBezTo>
                    <a:pt x="298954" y="529202"/>
                    <a:pt x="309127" y="528828"/>
                    <a:pt x="318820" y="526076"/>
                  </a:cubicBezTo>
                  <a:cubicBezTo>
                    <a:pt x="324934" y="524344"/>
                    <a:pt x="330667" y="529137"/>
                    <a:pt x="330868" y="535259"/>
                  </a:cubicBezTo>
                  <a:cubicBezTo>
                    <a:pt x="331227" y="546216"/>
                    <a:pt x="328885" y="557216"/>
                    <a:pt x="326313" y="567814"/>
                  </a:cubicBezTo>
                  <a:cubicBezTo>
                    <a:pt x="325271" y="572097"/>
                    <a:pt x="321061" y="575078"/>
                    <a:pt x="316750" y="575093"/>
                  </a:cubicBezTo>
                  <a:cubicBezTo>
                    <a:pt x="309846" y="575121"/>
                    <a:pt x="302941" y="575150"/>
                    <a:pt x="296037" y="575172"/>
                  </a:cubicBezTo>
                  <a:cubicBezTo>
                    <a:pt x="290569" y="575193"/>
                    <a:pt x="286057" y="570609"/>
                    <a:pt x="286036" y="565170"/>
                  </a:cubicBezTo>
                  <a:cubicBezTo>
                    <a:pt x="286014" y="559034"/>
                    <a:pt x="285871" y="552891"/>
                    <a:pt x="286000" y="546762"/>
                  </a:cubicBezTo>
                  <a:cubicBezTo>
                    <a:pt x="286000" y="546575"/>
                    <a:pt x="286022" y="546396"/>
                    <a:pt x="286036" y="546209"/>
                  </a:cubicBezTo>
                  <a:cubicBezTo>
                    <a:pt x="281876" y="542379"/>
                    <a:pt x="282602" y="533829"/>
                    <a:pt x="289255" y="531939"/>
                  </a:cubicBezTo>
                  <a:close/>
                  <a:moveTo>
                    <a:pt x="282487" y="500497"/>
                  </a:moveTo>
                  <a:cubicBezTo>
                    <a:pt x="283916" y="498205"/>
                    <a:pt x="285397" y="495927"/>
                    <a:pt x="286920" y="493686"/>
                  </a:cubicBezTo>
                  <a:cubicBezTo>
                    <a:pt x="288227" y="491415"/>
                    <a:pt x="289664" y="489195"/>
                    <a:pt x="291195" y="486968"/>
                  </a:cubicBezTo>
                  <a:cubicBezTo>
                    <a:pt x="292136" y="485595"/>
                    <a:pt x="293242" y="484395"/>
                    <a:pt x="294471" y="483390"/>
                  </a:cubicBezTo>
                  <a:cubicBezTo>
                    <a:pt x="296554" y="480774"/>
                    <a:pt x="298710" y="478216"/>
                    <a:pt x="300973" y="475759"/>
                  </a:cubicBezTo>
                  <a:cubicBezTo>
                    <a:pt x="302920" y="473647"/>
                    <a:pt x="305880" y="473683"/>
                    <a:pt x="308287" y="474818"/>
                  </a:cubicBezTo>
                  <a:cubicBezTo>
                    <a:pt x="319071" y="479898"/>
                    <a:pt x="329582" y="487521"/>
                    <a:pt x="336731" y="497127"/>
                  </a:cubicBezTo>
                  <a:cubicBezTo>
                    <a:pt x="339123" y="500346"/>
                    <a:pt x="337169" y="505002"/>
                    <a:pt x="334166" y="506921"/>
                  </a:cubicBezTo>
                  <a:cubicBezTo>
                    <a:pt x="328095" y="510786"/>
                    <a:pt x="321801" y="514760"/>
                    <a:pt x="315163" y="517569"/>
                  </a:cubicBezTo>
                  <a:cubicBezTo>
                    <a:pt x="314681" y="517770"/>
                    <a:pt x="310643" y="519372"/>
                    <a:pt x="310766" y="519293"/>
                  </a:cubicBezTo>
                  <a:cubicBezTo>
                    <a:pt x="308977" y="520486"/>
                    <a:pt x="307195" y="521708"/>
                    <a:pt x="305075" y="522290"/>
                  </a:cubicBezTo>
                  <a:cubicBezTo>
                    <a:pt x="301576" y="523252"/>
                    <a:pt x="297323" y="523116"/>
                    <a:pt x="293731" y="522721"/>
                  </a:cubicBezTo>
                  <a:cubicBezTo>
                    <a:pt x="285605" y="521823"/>
                    <a:pt x="279045" y="515241"/>
                    <a:pt x="281416" y="506554"/>
                  </a:cubicBezTo>
                  <a:cubicBezTo>
                    <a:pt x="281589" y="505936"/>
                    <a:pt x="281783" y="505333"/>
                    <a:pt x="281969" y="504729"/>
                  </a:cubicBezTo>
                  <a:cubicBezTo>
                    <a:pt x="281467" y="503515"/>
                    <a:pt x="281517" y="502049"/>
                    <a:pt x="282480" y="500504"/>
                  </a:cubicBezTo>
                  <a:close/>
                  <a:moveTo>
                    <a:pt x="286833" y="262592"/>
                  </a:moveTo>
                  <a:cubicBezTo>
                    <a:pt x="286934" y="262592"/>
                    <a:pt x="287006" y="262592"/>
                    <a:pt x="287078" y="262592"/>
                  </a:cubicBezTo>
                  <a:cubicBezTo>
                    <a:pt x="287178" y="262563"/>
                    <a:pt x="287279" y="262527"/>
                    <a:pt x="287379" y="262499"/>
                  </a:cubicBezTo>
                  <a:cubicBezTo>
                    <a:pt x="287832" y="262276"/>
                    <a:pt x="288637" y="261895"/>
                    <a:pt x="288917" y="261737"/>
                  </a:cubicBezTo>
                  <a:cubicBezTo>
                    <a:pt x="292976" y="259467"/>
                    <a:pt x="297337" y="260264"/>
                    <a:pt x="301160" y="262527"/>
                  </a:cubicBezTo>
                  <a:cubicBezTo>
                    <a:pt x="303250" y="263763"/>
                    <a:pt x="304831" y="266213"/>
                    <a:pt x="304702" y="268707"/>
                  </a:cubicBezTo>
                  <a:cubicBezTo>
                    <a:pt x="304450" y="273736"/>
                    <a:pt x="302848" y="277832"/>
                    <a:pt x="298085" y="280210"/>
                  </a:cubicBezTo>
                  <a:cubicBezTo>
                    <a:pt x="294399" y="282056"/>
                    <a:pt x="290979" y="283091"/>
                    <a:pt x="286826" y="283213"/>
                  </a:cubicBezTo>
                  <a:cubicBezTo>
                    <a:pt x="278952" y="283450"/>
                    <a:pt x="274066" y="274297"/>
                    <a:pt x="277924" y="267701"/>
                  </a:cubicBezTo>
                  <a:cubicBezTo>
                    <a:pt x="279764" y="264561"/>
                    <a:pt x="283313" y="262707"/>
                    <a:pt x="286848" y="262614"/>
                  </a:cubicBezTo>
                  <a:cubicBezTo>
                    <a:pt x="286841" y="262614"/>
                    <a:pt x="286833" y="262599"/>
                    <a:pt x="286819" y="262592"/>
                  </a:cubicBezTo>
                  <a:close/>
                  <a:moveTo>
                    <a:pt x="291539" y="283335"/>
                  </a:moveTo>
                  <a:cubicBezTo>
                    <a:pt x="296820" y="281252"/>
                    <a:pt x="301756" y="286439"/>
                    <a:pt x="302007" y="291311"/>
                  </a:cubicBezTo>
                  <a:cubicBezTo>
                    <a:pt x="302259" y="296118"/>
                    <a:pt x="302719" y="300946"/>
                    <a:pt x="302877" y="305760"/>
                  </a:cubicBezTo>
                  <a:cubicBezTo>
                    <a:pt x="303265" y="306730"/>
                    <a:pt x="303610" y="307700"/>
                    <a:pt x="303883" y="308713"/>
                  </a:cubicBezTo>
                  <a:cubicBezTo>
                    <a:pt x="305047" y="312981"/>
                    <a:pt x="303804" y="316609"/>
                    <a:pt x="302640" y="320475"/>
                  </a:cubicBezTo>
                  <a:cubicBezTo>
                    <a:pt x="302245" y="325842"/>
                    <a:pt x="296490" y="330117"/>
                    <a:pt x="291432" y="330117"/>
                  </a:cubicBezTo>
                  <a:cubicBezTo>
                    <a:pt x="290684" y="330117"/>
                    <a:pt x="289966" y="330038"/>
                    <a:pt x="289269" y="329902"/>
                  </a:cubicBezTo>
                  <a:cubicBezTo>
                    <a:pt x="287559" y="330096"/>
                    <a:pt x="285813" y="329916"/>
                    <a:pt x="284132" y="329234"/>
                  </a:cubicBezTo>
                  <a:cubicBezTo>
                    <a:pt x="273283" y="324844"/>
                    <a:pt x="264547" y="316710"/>
                    <a:pt x="254136" y="311515"/>
                  </a:cubicBezTo>
                  <a:cubicBezTo>
                    <a:pt x="249229" y="309065"/>
                    <a:pt x="247893" y="302239"/>
                    <a:pt x="250522" y="297741"/>
                  </a:cubicBezTo>
                  <a:cubicBezTo>
                    <a:pt x="252915" y="293653"/>
                    <a:pt x="257427" y="292195"/>
                    <a:pt x="261888" y="293114"/>
                  </a:cubicBezTo>
                  <a:cubicBezTo>
                    <a:pt x="262880" y="293315"/>
                    <a:pt x="263871" y="293545"/>
                    <a:pt x="264856" y="293790"/>
                  </a:cubicBezTo>
                  <a:cubicBezTo>
                    <a:pt x="265308" y="293653"/>
                    <a:pt x="265761" y="293517"/>
                    <a:pt x="266192" y="293366"/>
                  </a:cubicBezTo>
                  <a:cubicBezTo>
                    <a:pt x="269001" y="292374"/>
                    <a:pt x="271789" y="291296"/>
                    <a:pt x="274555" y="290197"/>
                  </a:cubicBezTo>
                  <a:cubicBezTo>
                    <a:pt x="280231" y="287948"/>
                    <a:pt x="285849" y="285584"/>
                    <a:pt x="291532" y="283343"/>
                  </a:cubicBezTo>
                  <a:close/>
                  <a:moveTo>
                    <a:pt x="294830" y="335937"/>
                  </a:moveTo>
                  <a:cubicBezTo>
                    <a:pt x="298236" y="333940"/>
                    <a:pt x="302259" y="335276"/>
                    <a:pt x="304342" y="338431"/>
                  </a:cubicBezTo>
                  <a:cubicBezTo>
                    <a:pt x="305664" y="340428"/>
                    <a:pt x="306900" y="342497"/>
                    <a:pt x="308258" y="344473"/>
                  </a:cubicBezTo>
                  <a:cubicBezTo>
                    <a:pt x="309681" y="344272"/>
                    <a:pt x="311175" y="344524"/>
                    <a:pt x="312447" y="345278"/>
                  </a:cubicBezTo>
                  <a:cubicBezTo>
                    <a:pt x="314214" y="346313"/>
                    <a:pt x="315946" y="348691"/>
                    <a:pt x="315651" y="350868"/>
                  </a:cubicBezTo>
                  <a:cubicBezTo>
                    <a:pt x="315177" y="354432"/>
                    <a:pt x="313589" y="358721"/>
                    <a:pt x="309422" y="359375"/>
                  </a:cubicBezTo>
                  <a:cubicBezTo>
                    <a:pt x="305981" y="359914"/>
                    <a:pt x="303401" y="359203"/>
                    <a:pt x="300736" y="356975"/>
                  </a:cubicBezTo>
                  <a:cubicBezTo>
                    <a:pt x="297158" y="353986"/>
                    <a:pt x="294873" y="349294"/>
                    <a:pt x="292337" y="345450"/>
                  </a:cubicBezTo>
                  <a:cubicBezTo>
                    <a:pt x="290246" y="342282"/>
                    <a:pt x="291697" y="337777"/>
                    <a:pt x="294830" y="335937"/>
                  </a:cubicBezTo>
                  <a:close/>
                  <a:moveTo>
                    <a:pt x="392699" y="320202"/>
                  </a:moveTo>
                  <a:cubicBezTo>
                    <a:pt x="395897" y="316509"/>
                    <a:pt x="401422" y="313570"/>
                    <a:pt x="405625" y="311192"/>
                  </a:cubicBezTo>
                  <a:cubicBezTo>
                    <a:pt x="408175" y="309748"/>
                    <a:pt x="411121" y="310236"/>
                    <a:pt x="413248" y="312176"/>
                  </a:cubicBezTo>
                  <a:cubicBezTo>
                    <a:pt x="420971" y="319218"/>
                    <a:pt x="429571" y="325160"/>
                    <a:pt x="435901" y="333602"/>
                  </a:cubicBezTo>
                  <a:cubicBezTo>
                    <a:pt x="438717" y="337360"/>
                    <a:pt x="435800" y="343532"/>
                    <a:pt x="431475" y="344473"/>
                  </a:cubicBezTo>
                  <a:cubicBezTo>
                    <a:pt x="418148" y="347390"/>
                    <a:pt x="406214" y="343087"/>
                    <a:pt x="395236" y="335578"/>
                  </a:cubicBezTo>
                  <a:cubicBezTo>
                    <a:pt x="391801" y="333229"/>
                    <a:pt x="390199" y="329068"/>
                    <a:pt x="391406" y="325382"/>
                  </a:cubicBezTo>
                  <a:cubicBezTo>
                    <a:pt x="391040" y="323644"/>
                    <a:pt x="391399" y="321711"/>
                    <a:pt x="392699" y="320202"/>
                  </a:cubicBezTo>
                  <a:close/>
                  <a:moveTo>
                    <a:pt x="435887" y="443778"/>
                  </a:moveTo>
                  <a:cubicBezTo>
                    <a:pt x="435779" y="443469"/>
                    <a:pt x="435657" y="443167"/>
                    <a:pt x="435549" y="442858"/>
                  </a:cubicBezTo>
                  <a:cubicBezTo>
                    <a:pt x="435168" y="442061"/>
                    <a:pt x="434780" y="441271"/>
                    <a:pt x="434378" y="440480"/>
                  </a:cubicBezTo>
                  <a:cubicBezTo>
                    <a:pt x="433968" y="439676"/>
                    <a:pt x="433544" y="438878"/>
                    <a:pt x="433135" y="438073"/>
                  </a:cubicBezTo>
                  <a:cubicBezTo>
                    <a:pt x="430103" y="433949"/>
                    <a:pt x="426992" y="429882"/>
                    <a:pt x="424334" y="425499"/>
                  </a:cubicBezTo>
                  <a:cubicBezTo>
                    <a:pt x="423148" y="423538"/>
                    <a:pt x="423313" y="421102"/>
                    <a:pt x="424484" y="419256"/>
                  </a:cubicBezTo>
                  <a:cubicBezTo>
                    <a:pt x="424801" y="417380"/>
                    <a:pt x="425979" y="415656"/>
                    <a:pt x="428106" y="415088"/>
                  </a:cubicBezTo>
                  <a:cubicBezTo>
                    <a:pt x="431741" y="414118"/>
                    <a:pt x="435441" y="413572"/>
                    <a:pt x="439163" y="413170"/>
                  </a:cubicBezTo>
                  <a:cubicBezTo>
                    <a:pt x="441225" y="412243"/>
                    <a:pt x="443466" y="411740"/>
                    <a:pt x="445622" y="411740"/>
                  </a:cubicBezTo>
                  <a:cubicBezTo>
                    <a:pt x="446972" y="411740"/>
                    <a:pt x="448215" y="411912"/>
                    <a:pt x="449372" y="412214"/>
                  </a:cubicBezTo>
                  <a:cubicBezTo>
                    <a:pt x="453590" y="411797"/>
                    <a:pt x="457785" y="411237"/>
                    <a:pt x="461902" y="410145"/>
                  </a:cubicBezTo>
                  <a:cubicBezTo>
                    <a:pt x="468232" y="408456"/>
                    <a:pt x="472794" y="414125"/>
                    <a:pt x="471767" y="420010"/>
                  </a:cubicBezTo>
                  <a:cubicBezTo>
                    <a:pt x="470826" y="425413"/>
                    <a:pt x="470754" y="430953"/>
                    <a:pt x="469274" y="436356"/>
                  </a:cubicBezTo>
                  <a:cubicBezTo>
                    <a:pt x="467535" y="442722"/>
                    <a:pt x="465135" y="448887"/>
                    <a:pt x="462161" y="454771"/>
                  </a:cubicBezTo>
                  <a:cubicBezTo>
                    <a:pt x="456176" y="466620"/>
                    <a:pt x="434924" y="461533"/>
                    <a:pt x="436397" y="447795"/>
                  </a:cubicBezTo>
                  <a:cubicBezTo>
                    <a:pt x="436454" y="447263"/>
                    <a:pt x="436490" y="446724"/>
                    <a:pt x="436504" y="446178"/>
                  </a:cubicBezTo>
                  <a:cubicBezTo>
                    <a:pt x="436339" y="445553"/>
                    <a:pt x="436066" y="444267"/>
                    <a:pt x="435894" y="443771"/>
                  </a:cubicBezTo>
                  <a:close/>
                  <a:moveTo>
                    <a:pt x="372511" y="648610"/>
                  </a:moveTo>
                  <a:cubicBezTo>
                    <a:pt x="376570" y="647504"/>
                    <a:pt x="380895" y="649940"/>
                    <a:pt x="382009" y="654006"/>
                  </a:cubicBezTo>
                  <a:cubicBezTo>
                    <a:pt x="382892" y="657204"/>
                    <a:pt x="381513" y="661156"/>
                    <a:pt x="378460" y="662729"/>
                  </a:cubicBezTo>
                  <a:cubicBezTo>
                    <a:pt x="374371" y="664834"/>
                    <a:pt x="370104" y="665725"/>
                    <a:pt x="365520" y="665194"/>
                  </a:cubicBezTo>
                  <a:cubicBezTo>
                    <a:pt x="362459" y="664842"/>
                    <a:pt x="359837" y="663369"/>
                    <a:pt x="358960" y="660200"/>
                  </a:cubicBezTo>
                  <a:cubicBezTo>
                    <a:pt x="358328" y="657901"/>
                    <a:pt x="358960" y="655242"/>
                    <a:pt x="360706" y="653582"/>
                  </a:cubicBezTo>
                  <a:cubicBezTo>
                    <a:pt x="362280" y="652081"/>
                    <a:pt x="364090" y="651240"/>
                    <a:pt x="366037" y="650349"/>
                  </a:cubicBezTo>
                  <a:cubicBezTo>
                    <a:pt x="367955" y="649465"/>
                    <a:pt x="369321" y="649192"/>
                    <a:pt x="371426" y="648934"/>
                  </a:cubicBezTo>
                  <a:cubicBezTo>
                    <a:pt x="369400" y="649185"/>
                    <a:pt x="372108" y="648725"/>
                    <a:pt x="372503" y="648625"/>
                  </a:cubicBezTo>
                  <a:close/>
                  <a:moveTo>
                    <a:pt x="381175" y="642884"/>
                  </a:moveTo>
                  <a:cubicBezTo>
                    <a:pt x="377906" y="643574"/>
                    <a:pt x="374544" y="644156"/>
                    <a:pt x="371196" y="644235"/>
                  </a:cubicBezTo>
                  <a:cubicBezTo>
                    <a:pt x="360419" y="644493"/>
                    <a:pt x="352473" y="633500"/>
                    <a:pt x="355267" y="623326"/>
                  </a:cubicBezTo>
                  <a:cubicBezTo>
                    <a:pt x="357495" y="615221"/>
                    <a:pt x="364787" y="611068"/>
                    <a:pt x="372561" y="611428"/>
                  </a:cubicBezTo>
                  <a:cubicBezTo>
                    <a:pt x="372496" y="611420"/>
                    <a:pt x="372424" y="611406"/>
                    <a:pt x="372353" y="611399"/>
                  </a:cubicBezTo>
                  <a:cubicBezTo>
                    <a:pt x="372482" y="611413"/>
                    <a:pt x="372618" y="611428"/>
                    <a:pt x="372755" y="611442"/>
                  </a:cubicBezTo>
                  <a:cubicBezTo>
                    <a:pt x="373236" y="611471"/>
                    <a:pt x="373710" y="611507"/>
                    <a:pt x="374192" y="611571"/>
                  </a:cubicBezTo>
                  <a:cubicBezTo>
                    <a:pt x="375111" y="611636"/>
                    <a:pt x="376024" y="611665"/>
                    <a:pt x="376951" y="611679"/>
                  </a:cubicBezTo>
                  <a:cubicBezTo>
                    <a:pt x="385608" y="611773"/>
                    <a:pt x="392836" y="618835"/>
                    <a:pt x="392836" y="627565"/>
                  </a:cubicBezTo>
                  <a:cubicBezTo>
                    <a:pt x="392836" y="634305"/>
                    <a:pt x="388029" y="641440"/>
                    <a:pt x="381175" y="642884"/>
                  </a:cubicBezTo>
                  <a:close/>
                  <a:moveTo>
                    <a:pt x="340352" y="606470"/>
                  </a:moveTo>
                  <a:cubicBezTo>
                    <a:pt x="339260" y="605076"/>
                    <a:pt x="338154" y="603776"/>
                    <a:pt x="337866" y="601951"/>
                  </a:cubicBezTo>
                  <a:cubicBezTo>
                    <a:pt x="337845" y="601828"/>
                    <a:pt x="337837" y="601728"/>
                    <a:pt x="337816" y="601620"/>
                  </a:cubicBezTo>
                  <a:cubicBezTo>
                    <a:pt x="337694" y="601282"/>
                    <a:pt x="337536" y="600851"/>
                    <a:pt x="337349" y="600276"/>
                  </a:cubicBezTo>
                  <a:cubicBezTo>
                    <a:pt x="335955" y="596087"/>
                    <a:pt x="336221" y="591266"/>
                    <a:pt x="336386" y="586912"/>
                  </a:cubicBezTo>
                  <a:cubicBezTo>
                    <a:pt x="336458" y="585152"/>
                    <a:pt x="336559" y="583391"/>
                    <a:pt x="336559" y="581631"/>
                  </a:cubicBezTo>
                  <a:cubicBezTo>
                    <a:pt x="335761" y="578836"/>
                    <a:pt x="335732" y="576063"/>
                    <a:pt x="339159" y="574698"/>
                  </a:cubicBezTo>
                  <a:cubicBezTo>
                    <a:pt x="340524" y="574159"/>
                    <a:pt x="342119" y="574841"/>
                    <a:pt x="343125" y="575747"/>
                  </a:cubicBezTo>
                  <a:cubicBezTo>
                    <a:pt x="345604" y="577967"/>
                    <a:pt x="345963" y="582824"/>
                    <a:pt x="346682" y="585856"/>
                  </a:cubicBezTo>
                  <a:cubicBezTo>
                    <a:pt x="347134" y="587782"/>
                    <a:pt x="347609" y="589707"/>
                    <a:pt x="348212" y="591590"/>
                  </a:cubicBezTo>
                  <a:cubicBezTo>
                    <a:pt x="350044" y="591223"/>
                    <a:pt x="351898" y="591417"/>
                    <a:pt x="353636" y="592437"/>
                  </a:cubicBezTo>
                  <a:cubicBezTo>
                    <a:pt x="357531" y="594715"/>
                    <a:pt x="358515" y="600147"/>
                    <a:pt x="355785" y="603704"/>
                  </a:cubicBezTo>
                  <a:cubicBezTo>
                    <a:pt x="354542" y="605320"/>
                    <a:pt x="353335" y="606930"/>
                    <a:pt x="351452" y="607878"/>
                  </a:cubicBezTo>
                  <a:cubicBezTo>
                    <a:pt x="348011" y="609617"/>
                    <a:pt x="343032" y="609897"/>
                    <a:pt x="340345" y="606477"/>
                  </a:cubicBezTo>
                  <a:close/>
                  <a:moveTo>
                    <a:pt x="343370" y="655487"/>
                  </a:moveTo>
                  <a:cubicBezTo>
                    <a:pt x="339145" y="656651"/>
                    <a:pt x="334497" y="654093"/>
                    <a:pt x="333376" y="649810"/>
                  </a:cubicBezTo>
                  <a:cubicBezTo>
                    <a:pt x="331838" y="643933"/>
                    <a:pt x="329819" y="638171"/>
                    <a:pt x="327872" y="632422"/>
                  </a:cubicBezTo>
                  <a:cubicBezTo>
                    <a:pt x="325487" y="625381"/>
                    <a:pt x="336228" y="621027"/>
                    <a:pt x="339749" y="627414"/>
                  </a:cubicBezTo>
                  <a:cubicBezTo>
                    <a:pt x="342673" y="632724"/>
                    <a:pt x="345676" y="638041"/>
                    <a:pt x="348226" y="643552"/>
                  </a:cubicBezTo>
                  <a:cubicBezTo>
                    <a:pt x="350396" y="648251"/>
                    <a:pt x="348794" y="653992"/>
                    <a:pt x="343370" y="655487"/>
                  </a:cubicBezTo>
                  <a:close/>
                  <a:moveTo>
                    <a:pt x="351244" y="528368"/>
                  </a:moveTo>
                  <a:cubicBezTo>
                    <a:pt x="359959" y="535956"/>
                    <a:pt x="370312" y="541474"/>
                    <a:pt x="381226" y="545167"/>
                  </a:cubicBezTo>
                  <a:cubicBezTo>
                    <a:pt x="385795" y="546712"/>
                    <a:pt x="388669" y="551159"/>
                    <a:pt x="387376" y="556002"/>
                  </a:cubicBezTo>
                  <a:cubicBezTo>
                    <a:pt x="384624" y="566291"/>
                    <a:pt x="382023" y="577392"/>
                    <a:pt x="376354" y="586524"/>
                  </a:cubicBezTo>
                  <a:cubicBezTo>
                    <a:pt x="372417" y="592869"/>
                    <a:pt x="362143" y="593673"/>
                    <a:pt x="358400" y="586524"/>
                  </a:cubicBezTo>
                  <a:cubicBezTo>
                    <a:pt x="354542" y="579159"/>
                    <a:pt x="350468" y="571910"/>
                    <a:pt x="346739" y="564480"/>
                  </a:cubicBezTo>
                  <a:cubicBezTo>
                    <a:pt x="345453" y="561915"/>
                    <a:pt x="344217" y="559329"/>
                    <a:pt x="343075" y="556699"/>
                  </a:cubicBezTo>
                  <a:cubicBezTo>
                    <a:pt x="342673" y="556217"/>
                    <a:pt x="342328" y="555636"/>
                    <a:pt x="342040" y="554939"/>
                  </a:cubicBezTo>
                  <a:cubicBezTo>
                    <a:pt x="340050" y="550125"/>
                    <a:pt x="339353" y="545030"/>
                    <a:pt x="339950" y="539857"/>
                  </a:cubicBezTo>
                  <a:cubicBezTo>
                    <a:pt x="340101" y="538528"/>
                    <a:pt x="340302" y="536890"/>
                    <a:pt x="340675" y="535280"/>
                  </a:cubicBezTo>
                  <a:cubicBezTo>
                    <a:pt x="338419" y="529518"/>
                    <a:pt x="345690" y="523540"/>
                    <a:pt x="351237" y="528368"/>
                  </a:cubicBezTo>
                  <a:close/>
                  <a:moveTo>
                    <a:pt x="386399" y="521844"/>
                  </a:moveTo>
                  <a:cubicBezTo>
                    <a:pt x="384085" y="527413"/>
                    <a:pt x="379918" y="529927"/>
                    <a:pt x="373883" y="528950"/>
                  </a:cubicBezTo>
                  <a:cubicBezTo>
                    <a:pt x="370801" y="528454"/>
                    <a:pt x="367776" y="527707"/>
                    <a:pt x="364852" y="526601"/>
                  </a:cubicBezTo>
                  <a:cubicBezTo>
                    <a:pt x="363099" y="525940"/>
                    <a:pt x="361382" y="525207"/>
                    <a:pt x="359657" y="524481"/>
                  </a:cubicBezTo>
                  <a:cubicBezTo>
                    <a:pt x="358968" y="524186"/>
                    <a:pt x="355526" y="522728"/>
                    <a:pt x="359003" y="524186"/>
                  </a:cubicBezTo>
                  <a:cubicBezTo>
                    <a:pt x="355124" y="522563"/>
                    <a:pt x="352099" y="519466"/>
                    <a:pt x="351165" y="515787"/>
                  </a:cubicBezTo>
                  <a:cubicBezTo>
                    <a:pt x="348737" y="514063"/>
                    <a:pt x="347515" y="510341"/>
                    <a:pt x="348004" y="507553"/>
                  </a:cubicBezTo>
                  <a:cubicBezTo>
                    <a:pt x="348650" y="503867"/>
                    <a:pt x="352034" y="500267"/>
                    <a:pt x="354764" y="497903"/>
                  </a:cubicBezTo>
                  <a:cubicBezTo>
                    <a:pt x="362258" y="491415"/>
                    <a:pt x="371332" y="486975"/>
                    <a:pt x="381096" y="485171"/>
                  </a:cubicBezTo>
                  <a:cubicBezTo>
                    <a:pt x="386837" y="484108"/>
                    <a:pt x="392355" y="487622"/>
                    <a:pt x="392455" y="493829"/>
                  </a:cubicBezTo>
                  <a:cubicBezTo>
                    <a:pt x="392541" y="498701"/>
                    <a:pt x="391306" y="503817"/>
                    <a:pt x="390214" y="508552"/>
                  </a:cubicBezTo>
                  <a:cubicBezTo>
                    <a:pt x="389186" y="513014"/>
                    <a:pt x="388152" y="517605"/>
                    <a:pt x="386384" y="521851"/>
                  </a:cubicBezTo>
                  <a:close/>
                  <a:moveTo>
                    <a:pt x="366411" y="440890"/>
                  </a:moveTo>
                  <a:cubicBezTo>
                    <a:pt x="366317" y="440732"/>
                    <a:pt x="365211" y="439237"/>
                    <a:pt x="365613" y="439647"/>
                  </a:cubicBezTo>
                  <a:cubicBezTo>
                    <a:pt x="365096" y="439050"/>
                    <a:pt x="364579" y="438461"/>
                    <a:pt x="364040" y="437886"/>
                  </a:cubicBezTo>
                  <a:cubicBezTo>
                    <a:pt x="362869" y="436636"/>
                    <a:pt x="361662" y="435415"/>
                    <a:pt x="360562" y="434107"/>
                  </a:cubicBezTo>
                  <a:cubicBezTo>
                    <a:pt x="357538" y="430507"/>
                    <a:pt x="355346" y="427080"/>
                    <a:pt x="353622" y="422704"/>
                  </a:cubicBezTo>
                  <a:cubicBezTo>
                    <a:pt x="353234" y="421720"/>
                    <a:pt x="353126" y="420664"/>
                    <a:pt x="353220" y="419600"/>
                  </a:cubicBezTo>
                  <a:cubicBezTo>
                    <a:pt x="352832" y="419256"/>
                    <a:pt x="352350" y="418810"/>
                    <a:pt x="351991" y="418480"/>
                  </a:cubicBezTo>
                  <a:cubicBezTo>
                    <a:pt x="352113" y="418623"/>
                    <a:pt x="352250" y="418767"/>
                    <a:pt x="352386" y="418896"/>
                  </a:cubicBezTo>
                  <a:cubicBezTo>
                    <a:pt x="351093" y="417675"/>
                    <a:pt x="351359" y="417905"/>
                    <a:pt x="351991" y="418480"/>
                  </a:cubicBezTo>
                  <a:cubicBezTo>
                    <a:pt x="350260" y="416482"/>
                    <a:pt x="350260" y="413651"/>
                    <a:pt x="351416" y="411345"/>
                  </a:cubicBezTo>
                  <a:cubicBezTo>
                    <a:pt x="353586" y="407019"/>
                    <a:pt x="358594" y="403772"/>
                    <a:pt x="362280" y="400883"/>
                  </a:cubicBezTo>
                  <a:cubicBezTo>
                    <a:pt x="366016" y="397952"/>
                    <a:pt x="370211" y="395221"/>
                    <a:pt x="373466" y="391737"/>
                  </a:cubicBezTo>
                  <a:cubicBezTo>
                    <a:pt x="375995" y="389035"/>
                    <a:pt x="379659" y="389136"/>
                    <a:pt x="382763" y="390537"/>
                  </a:cubicBezTo>
                  <a:cubicBezTo>
                    <a:pt x="387239" y="392556"/>
                    <a:pt x="391485" y="395193"/>
                    <a:pt x="395444" y="398095"/>
                  </a:cubicBezTo>
                  <a:cubicBezTo>
                    <a:pt x="399626" y="401163"/>
                    <a:pt x="404245" y="404411"/>
                    <a:pt x="406918" y="408995"/>
                  </a:cubicBezTo>
                  <a:cubicBezTo>
                    <a:pt x="408376" y="411496"/>
                    <a:pt x="408570" y="415067"/>
                    <a:pt x="406918" y="417545"/>
                  </a:cubicBezTo>
                  <a:cubicBezTo>
                    <a:pt x="400207" y="427633"/>
                    <a:pt x="390178" y="435350"/>
                    <a:pt x="380737" y="442729"/>
                  </a:cubicBezTo>
                  <a:cubicBezTo>
                    <a:pt x="376218" y="446257"/>
                    <a:pt x="369608" y="446451"/>
                    <a:pt x="366418" y="440883"/>
                  </a:cubicBezTo>
                  <a:close/>
                  <a:moveTo>
                    <a:pt x="368753" y="387030"/>
                  </a:moveTo>
                  <a:cubicBezTo>
                    <a:pt x="363918" y="392240"/>
                    <a:pt x="358249" y="396299"/>
                    <a:pt x="352006" y="399461"/>
                  </a:cubicBezTo>
                  <a:cubicBezTo>
                    <a:pt x="352099" y="399712"/>
                    <a:pt x="352200" y="399956"/>
                    <a:pt x="352286" y="400215"/>
                  </a:cubicBezTo>
                  <a:cubicBezTo>
                    <a:pt x="353967" y="405130"/>
                    <a:pt x="347982" y="409204"/>
                    <a:pt x="343794" y="406739"/>
                  </a:cubicBezTo>
                  <a:cubicBezTo>
                    <a:pt x="341185" y="405202"/>
                    <a:pt x="339253" y="403685"/>
                    <a:pt x="337421" y="401163"/>
                  </a:cubicBezTo>
                  <a:cubicBezTo>
                    <a:pt x="335330" y="398289"/>
                    <a:pt x="333254" y="395401"/>
                    <a:pt x="331220" y="392484"/>
                  </a:cubicBezTo>
                  <a:cubicBezTo>
                    <a:pt x="327700" y="387418"/>
                    <a:pt x="323906" y="382231"/>
                    <a:pt x="321133" y="376648"/>
                  </a:cubicBezTo>
                  <a:cubicBezTo>
                    <a:pt x="321025" y="376461"/>
                    <a:pt x="320932" y="376260"/>
                    <a:pt x="320853" y="376059"/>
                  </a:cubicBezTo>
                  <a:cubicBezTo>
                    <a:pt x="320530" y="375383"/>
                    <a:pt x="320213" y="374708"/>
                    <a:pt x="319919" y="374018"/>
                  </a:cubicBezTo>
                  <a:cubicBezTo>
                    <a:pt x="318834" y="371453"/>
                    <a:pt x="320048" y="369082"/>
                    <a:pt x="321887" y="368055"/>
                  </a:cubicBezTo>
                  <a:cubicBezTo>
                    <a:pt x="324531" y="359907"/>
                    <a:pt x="329194" y="352844"/>
                    <a:pt x="335014" y="346392"/>
                  </a:cubicBezTo>
                  <a:cubicBezTo>
                    <a:pt x="336896" y="344308"/>
                    <a:pt x="340783" y="343697"/>
                    <a:pt x="343132" y="345343"/>
                  </a:cubicBezTo>
                  <a:cubicBezTo>
                    <a:pt x="354477" y="353289"/>
                    <a:pt x="364090" y="364232"/>
                    <a:pt x="370061" y="376777"/>
                  </a:cubicBezTo>
                  <a:cubicBezTo>
                    <a:pt x="371763" y="380356"/>
                    <a:pt x="371505" y="384041"/>
                    <a:pt x="368739" y="387016"/>
                  </a:cubicBezTo>
                  <a:close/>
                  <a:moveTo>
                    <a:pt x="348047" y="426850"/>
                  </a:moveTo>
                  <a:cubicBezTo>
                    <a:pt x="350080" y="430148"/>
                    <a:pt x="351474" y="433733"/>
                    <a:pt x="352940" y="437312"/>
                  </a:cubicBezTo>
                  <a:cubicBezTo>
                    <a:pt x="353241" y="438044"/>
                    <a:pt x="354930" y="441321"/>
                    <a:pt x="355957" y="442082"/>
                  </a:cubicBezTo>
                  <a:cubicBezTo>
                    <a:pt x="365642" y="449239"/>
                    <a:pt x="357574" y="462948"/>
                    <a:pt x="346588" y="458112"/>
                  </a:cubicBezTo>
                  <a:cubicBezTo>
                    <a:pt x="340489" y="455432"/>
                    <a:pt x="334518" y="450848"/>
                    <a:pt x="332104" y="444468"/>
                  </a:cubicBezTo>
                  <a:cubicBezTo>
                    <a:pt x="331062" y="441716"/>
                    <a:pt x="330128" y="438109"/>
                    <a:pt x="330660" y="434984"/>
                  </a:cubicBezTo>
                  <a:cubicBezTo>
                    <a:pt x="326392" y="425248"/>
                    <a:pt x="341882" y="416841"/>
                    <a:pt x="348047" y="426850"/>
                  </a:cubicBezTo>
                  <a:close/>
                  <a:moveTo>
                    <a:pt x="331069" y="461892"/>
                  </a:moveTo>
                  <a:cubicBezTo>
                    <a:pt x="333800" y="463322"/>
                    <a:pt x="336609" y="464593"/>
                    <a:pt x="339404" y="465887"/>
                  </a:cubicBezTo>
                  <a:cubicBezTo>
                    <a:pt x="341106" y="466670"/>
                    <a:pt x="342809" y="467453"/>
                    <a:pt x="344519" y="468215"/>
                  </a:cubicBezTo>
                  <a:cubicBezTo>
                    <a:pt x="345259" y="468545"/>
                    <a:pt x="345992" y="468876"/>
                    <a:pt x="346732" y="469192"/>
                  </a:cubicBezTo>
                  <a:cubicBezTo>
                    <a:pt x="348313" y="469882"/>
                    <a:pt x="347012" y="469328"/>
                    <a:pt x="346452" y="469084"/>
                  </a:cubicBezTo>
                  <a:cubicBezTo>
                    <a:pt x="351000" y="471031"/>
                    <a:pt x="354039" y="475012"/>
                    <a:pt x="352674" y="480221"/>
                  </a:cubicBezTo>
                  <a:cubicBezTo>
                    <a:pt x="352214" y="481981"/>
                    <a:pt x="351495" y="482887"/>
                    <a:pt x="350332" y="484237"/>
                  </a:cubicBezTo>
                  <a:cubicBezTo>
                    <a:pt x="347767" y="487219"/>
                    <a:pt x="342543" y="487729"/>
                    <a:pt x="339303" y="485660"/>
                  </a:cubicBezTo>
                  <a:cubicBezTo>
                    <a:pt x="333936" y="482233"/>
                    <a:pt x="328605" y="478611"/>
                    <a:pt x="323554" y="474731"/>
                  </a:cubicBezTo>
                  <a:cubicBezTo>
                    <a:pt x="321090" y="472835"/>
                    <a:pt x="318827" y="469673"/>
                    <a:pt x="320142" y="466339"/>
                  </a:cubicBezTo>
                  <a:cubicBezTo>
                    <a:pt x="320142" y="466318"/>
                    <a:pt x="320156" y="466303"/>
                    <a:pt x="320163" y="466282"/>
                  </a:cubicBezTo>
                  <a:cubicBezTo>
                    <a:pt x="320781" y="464708"/>
                    <a:pt x="320882" y="464306"/>
                    <a:pt x="322053" y="463056"/>
                  </a:cubicBezTo>
                  <a:cubicBezTo>
                    <a:pt x="324409" y="460548"/>
                    <a:pt x="328152" y="460369"/>
                    <a:pt x="331062" y="461892"/>
                  </a:cubicBezTo>
                  <a:close/>
                  <a:moveTo>
                    <a:pt x="399956" y="532995"/>
                  </a:moveTo>
                  <a:cubicBezTo>
                    <a:pt x="400114" y="533089"/>
                    <a:pt x="400861" y="533391"/>
                    <a:pt x="400861" y="533412"/>
                  </a:cubicBezTo>
                  <a:cubicBezTo>
                    <a:pt x="401098" y="533484"/>
                    <a:pt x="401343" y="533570"/>
                    <a:pt x="401587" y="533628"/>
                  </a:cubicBezTo>
                  <a:cubicBezTo>
                    <a:pt x="402269" y="533793"/>
                    <a:pt x="402966" y="533929"/>
                    <a:pt x="403635" y="534131"/>
                  </a:cubicBezTo>
                  <a:cubicBezTo>
                    <a:pt x="406997" y="535122"/>
                    <a:pt x="408585" y="537522"/>
                    <a:pt x="409742" y="540619"/>
                  </a:cubicBezTo>
                  <a:cubicBezTo>
                    <a:pt x="411279" y="544750"/>
                    <a:pt x="406616" y="548917"/>
                    <a:pt x="402665" y="547696"/>
                  </a:cubicBezTo>
                  <a:cubicBezTo>
                    <a:pt x="401357" y="547286"/>
                    <a:pt x="400172" y="547100"/>
                    <a:pt x="398921" y="546410"/>
                  </a:cubicBezTo>
                  <a:cubicBezTo>
                    <a:pt x="397980" y="545885"/>
                    <a:pt x="397161" y="544966"/>
                    <a:pt x="396328" y="544262"/>
                  </a:cubicBezTo>
                  <a:cubicBezTo>
                    <a:pt x="394920" y="543076"/>
                    <a:pt x="393748" y="541754"/>
                    <a:pt x="392735" y="540209"/>
                  </a:cubicBezTo>
                  <a:cubicBezTo>
                    <a:pt x="389768" y="535661"/>
                    <a:pt x="395516" y="530445"/>
                    <a:pt x="399949" y="532995"/>
                  </a:cubicBezTo>
                  <a:close/>
                  <a:moveTo>
                    <a:pt x="399597" y="475702"/>
                  </a:moveTo>
                  <a:cubicBezTo>
                    <a:pt x="405165" y="475702"/>
                    <a:pt x="405165" y="484331"/>
                    <a:pt x="399597" y="484331"/>
                  </a:cubicBezTo>
                  <a:cubicBezTo>
                    <a:pt x="394029" y="484331"/>
                    <a:pt x="394029" y="475702"/>
                    <a:pt x="399597" y="475702"/>
                  </a:cubicBezTo>
                  <a:close/>
                  <a:moveTo>
                    <a:pt x="406350" y="460900"/>
                  </a:moveTo>
                  <a:cubicBezTo>
                    <a:pt x="400868" y="463954"/>
                    <a:pt x="395229" y="466303"/>
                    <a:pt x="388834" y="466303"/>
                  </a:cubicBezTo>
                  <a:cubicBezTo>
                    <a:pt x="380572" y="466303"/>
                    <a:pt x="376599" y="454175"/>
                    <a:pt x="384480" y="450216"/>
                  </a:cubicBezTo>
                  <a:cubicBezTo>
                    <a:pt x="385263" y="449821"/>
                    <a:pt x="386018" y="449368"/>
                    <a:pt x="386736" y="448858"/>
                  </a:cubicBezTo>
                  <a:cubicBezTo>
                    <a:pt x="386801" y="448808"/>
                    <a:pt x="386851" y="448779"/>
                    <a:pt x="386902" y="448736"/>
                  </a:cubicBezTo>
                  <a:cubicBezTo>
                    <a:pt x="387218" y="448470"/>
                    <a:pt x="387534" y="448204"/>
                    <a:pt x="387850" y="447938"/>
                  </a:cubicBezTo>
                  <a:cubicBezTo>
                    <a:pt x="390329" y="445962"/>
                    <a:pt x="393008" y="444310"/>
                    <a:pt x="395545" y="442406"/>
                  </a:cubicBezTo>
                  <a:cubicBezTo>
                    <a:pt x="395652" y="442320"/>
                    <a:pt x="395739" y="442262"/>
                    <a:pt x="395818" y="442205"/>
                  </a:cubicBezTo>
                  <a:cubicBezTo>
                    <a:pt x="396177" y="441917"/>
                    <a:pt x="396536" y="441630"/>
                    <a:pt x="396895" y="441328"/>
                  </a:cubicBezTo>
                  <a:cubicBezTo>
                    <a:pt x="397750" y="440617"/>
                    <a:pt x="398605" y="439898"/>
                    <a:pt x="399432" y="439144"/>
                  </a:cubicBezTo>
                  <a:cubicBezTo>
                    <a:pt x="402636" y="436205"/>
                    <a:pt x="405891" y="435221"/>
                    <a:pt x="410079" y="435329"/>
                  </a:cubicBezTo>
                  <a:cubicBezTo>
                    <a:pt x="415245" y="435465"/>
                    <a:pt x="419326" y="439482"/>
                    <a:pt x="419426" y="444676"/>
                  </a:cubicBezTo>
                  <a:cubicBezTo>
                    <a:pt x="419592" y="453155"/>
                    <a:pt x="412896" y="457250"/>
                    <a:pt x="406350" y="460900"/>
                  </a:cubicBezTo>
                  <a:close/>
                  <a:moveTo>
                    <a:pt x="414368" y="405913"/>
                  </a:moveTo>
                  <a:cubicBezTo>
                    <a:pt x="413399" y="405015"/>
                    <a:pt x="412407" y="404145"/>
                    <a:pt x="411380" y="403319"/>
                  </a:cubicBezTo>
                  <a:cubicBezTo>
                    <a:pt x="411013" y="403053"/>
                    <a:pt x="410640" y="402794"/>
                    <a:pt x="410266" y="402550"/>
                  </a:cubicBezTo>
                  <a:cubicBezTo>
                    <a:pt x="407414" y="400711"/>
                    <a:pt x="406257" y="397054"/>
                    <a:pt x="408032" y="394021"/>
                  </a:cubicBezTo>
                  <a:cubicBezTo>
                    <a:pt x="409339" y="391794"/>
                    <a:pt x="412493" y="390163"/>
                    <a:pt x="415073" y="391155"/>
                  </a:cubicBezTo>
                  <a:cubicBezTo>
                    <a:pt x="417293" y="392017"/>
                    <a:pt x="419434" y="393023"/>
                    <a:pt x="421488" y="394223"/>
                  </a:cubicBezTo>
                  <a:cubicBezTo>
                    <a:pt x="423400" y="395336"/>
                    <a:pt x="425648" y="396752"/>
                    <a:pt x="425993" y="399152"/>
                  </a:cubicBezTo>
                  <a:cubicBezTo>
                    <a:pt x="426273" y="401106"/>
                    <a:pt x="426374" y="402773"/>
                    <a:pt x="425311" y="404548"/>
                  </a:cubicBezTo>
                  <a:cubicBezTo>
                    <a:pt x="425311" y="404562"/>
                    <a:pt x="425296" y="404569"/>
                    <a:pt x="425289" y="404584"/>
                  </a:cubicBezTo>
                  <a:cubicBezTo>
                    <a:pt x="425498" y="404088"/>
                    <a:pt x="425706" y="403585"/>
                    <a:pt x="425921" y="403089"/>
                  </a:cubicBezTo>
                  <a:cubicBezTo>
                    <a:pt x="425914" y="403017"/>
                    <a:pt x="425900" y="402945"/>
                    <a:pt x="425893" y="402881"/>
                  </a:cubicBezTo>
                  <a:cubicBezTo>
                    <a:pt x="425656" y="403951"/>
                    <a:pt x="425145" y="404943"/>
                    <a:pt x="424283" y="405884"/>
                  </a:cubicBezTo>
                  <a:cubicBezTo>
                    <a:pt x="421654" y="408765"/>
                    <a:pt x="417084" y="408399"/>
                    <a:pt x="414383" y="405906"/>
                  </a:cubicBezTo>
                  <a:close/>
                  <a:moveTo>
                    <a:pt x="451556" y="403103"/>
                  </a:moveTo>
                  <a:cubicBezTo>
                    <a:pt x="449358" y="405683"/>
                    <a:pt x="445751" y="406890"/>
                    <a:pt x="442453" y="405977"/>
                  </a:cubicBezTo>
                  <a:cubicBezTo>
                    <a:pt x="438717" y="404950"/>
                    <a:pt x="435865" y="401228"/>
                    <a:pt x="436073" y="397298"/>
                  </a:cubicBezTo>
                  <a:cubicBezTo>
                    <a:pt x="436131" y="396235"/>
                    <a:pt x="436318" y="395178"/>
                    <a:pt x="436490" y="394129"/>
                  </a:cubicBezTo>
                  <a:cubicBezTo>
                    <a:pt x="436821" y="392082"/>
                    <a:pt x="438883" y="389610"/>
                    <a:pt x="440801" y="388776"/>
                  </a:cubicBezTo>
                  <a:cubicBezTo>
                    <a:pt x="441332" y="388546"/>
                    <a:pt x="441864" y="388317"/>
                    <a:pt x="442367" y="388044"/>
                  </a:cubicBezTo>
                  <a:cubicBezTo>
                    <a:pt x="444738" y="386757"/>
                    <a:pt x="448086" y="386880"/>
                    <a:pt x="449976" y="389028"/>
                  </a:cubicBezTo>
                  <a:cubicBezTo>
                    <a:pt x="450723" y="389876"/>
                    <a:pt x="451384" y="390810"/>
                    <a:pt x="452052" y="391729"/>
                  </a:cubicBezTo>
                  <a:cubicBezTo>
                    <a:pt x="452109" y="391809"/>
                    <a:pt x="452160" y="391902"/>
                    <a:pt x="452210" y="391988"/>
                  </a:cubicBezTo>
                  <a:cubicBezTo>
                    <a:pt x="453360" y="393461"/>
                    <a:pt x="454013" y="395286"/>
                    <a:pt x="454013" y="397169"/>
                  </a:cubicBezTo>
                  <a:cubicBezTo>
                    <a:pt x="454013" y="399532"/>
                    <a:pt x="453044" y="401357"/>
                    <a:pt x="451556" y="403103"/>
                  </a:cubicBezTo>
                  <a:close/>
                  <a:moveTo>
                    <a:pt x="445952" y="357651"/>
                  </a:moveTo>
                  <a:cubicBezTo>
                    <a:pt x="445342" y="357184"/>
                    <a:pt x="444738" y="356709"/>
                    <a:pt x="444127" y="356242"/>
                  </a:cubicBezTo>
                  <a:cubicBezTo>
                    <a:pt x="445377" y="357205"/>
                    <a:pt x="446505" y="358269"/>
                    <a:pt x="447684" y="359289"/>
                  </a:cubicBezTo>
                  <a:cubicBezTo>
                    <a:pt x="447698" y="359296"/>
                    <a:pt x="447712" y="359310"/>
                    <a:pt x="447727" y="359318"/>
                  </a:cubicBezTo>
                  <a:cubicBezTo>
                    <a:pt x="447712" y="359318"/>
                    <a:pt x="447705" y="359310"/>
                    <a:pt x="447698" y="359303"/>
                  </a:cubicBezTo>
                  <a:cubicBezTo>
                    <a:pt x="447863" y="359447"/>
                    <a:pt x="448043" y="359591"/>
                    <a:pt x="448215" y="359734"/>
                  </a:cubicBezTo>
                  <a:cubicBezTo>
                    <a:pt x="450047" y="360934"/>
                    <a:pt x="451434" y="362601"/>
                    <a:pt x="452074" y="364922"/>
                  </a:cubicBezTo>
                  <a:cubicBezTo>
                    <a:pt x="452735" y="367336"/>
                    <a:pt x="452397" y="369966"/>
                    <a:pt x="451132" y="372129"/>
                  </a:cubicBezTo>
                  <a:cubicBezTo>
                    <a:pt x="448481" y="376655"/>
                    <a:pt x="442841" y="377869"/>
                    <a:pt x="438344" y="375484"/>
                  </a:cubicBezTo>
                  <a:cubicBezTo>
                    <a:pt x="434845" y="373623"/>
                    <a:pt x="432280" y="369506"/>
                    <a:pt x="430412" y="366222"/>
                  </a:cubicBezTo>
                  <a:cubicBezTo>
                    <a:pt x="429061" y="363851"/>
                    <a:pt x="427452" y="361394"/>
                    <a:pt x="426568" y="358793"/>
                  </a:cubicBezTo>
                  <a:cubicBezTo>
                    <a:pt x="425102" y="354496"/>
                    <a:pt x="429018" y="349251"/>
                    <a:pt x="433587" y="349575"/>
                  </a:cubicBezTo>
                  <a:cubicBezTo>
                    <a:pt x="435614" y="349718"/>
                    <a:pt x="437381" y="350444"/>
                    <a:pt x="438724" y="351759"/>
                  </a:cubicBezTo>
                  <a:cubicBezTo>
                    <a:pt x="438724" y="351745"/>
                    <a:pt x="438732" y="351723"/>
                    <a:pt x="438739" y="351701"/>
                  </a:cubicBezTo>
                  <a:cubicBezTo>
                    <a:pt x="439393" y="352477"/>
                    <a:pt x="440363" y="353103"/>
                    <a:pt x="441131" y="353749"/>
                  </a:cubicBezTo>
                  <a:cubicBezTo>
                    <a:pt x="442719" y="355078"/>
                    <a:pt x="444321" y="356386"/>
                    <a:pt x="445959" y="357651"/>
                  </a:cubicBezTo>
                  <a:close/>
                  <a:moveTo>
                    <a:pt x="441218" y="322329"/>
                  </a:moveTo>
                  <a:cubicBezTo>
                    <a:pt x="441922" y="318456"/>
                    <a:pt x="448294" y="317278"/>
                    <a:pt x="451269" y="316229"/>
                  </a:cubicBezTo>
                  <a:cubicBezTo>
                    <a:pt x="455414" y="314763"/>
                    <a:pt x="460005" y="313355"/>
                    <a:pt x="463361" y="311530"/>
                  </a:cubicBezTo>
                  <a:cubicBezTo>
                    <a:pt x="467485" y="309288"/>
                    <a:pt x="471903" y="312155"/>
                    <a:pt x="472234" y="316624"/>
                  </a:cubicBezTo>
                  <a:cubicBezTo>
                    <a:pt x="472773" y="323902"/>
                    <a:pt x="475805" y="332007"/>
                    <a:pt x="472988" y="339171"/>
                  </a:cubicBezTo>
                  <a:cubicBezTo>
                    <a:pt x="471293" y="343489"/>
                    <a:pt x="467140" y="345422"/>
                    <a:pt x="462851" y="343295"/>
                  </a:cubicBezTo>
                  <a:cubicBezTo>
                    <a:pt x="457620" y="340708"/>
                    <a:pt x="452792" y="336361"/>
                    <a:pt x="448589" y="332345"/>
                  </a:cubicBezTo>
                  <a:cubicBezTo>
                    <a:pt x="447109" y="330929"/>
                    <a:pt x="446434" y="329334"/>
                    <a:pt x="446340" y="327768"/>
                  </a:cubicBezTo>
                  <a:cubicBezTo>
                    <a:pt x="445607" y="327883"/>
                    <a:pt x="445112" y="327869"/>
                    <a:pt x="444271" y="327703"/>
                  </a:cubicBezTo>
                  <a:cubicBezTo>
                    <a:pt x="441785" y="327222"/>
                    <a:pt x="440822" y="324520"/>
                    <a:pt x="441218" y="322329"/>
                  </a:cubicBezTo>
                  <a:close/>
                  <a:moveTo>
                    <a:pt x="402693" y="353828"/>
                  </a:moveTo>
                  <a:cubicBezTo>
                    <a:pt x="406049" y="352219"/>
                    <a:pt x="408994" y="352700"/>
                    <a:pt x="411847" y="355007"/>
                  </a:cubicBezTo>
                  <a:cubicBezTo>
                    <a:pt x="417652" y="359713"/>
                    <a:pt x="423026" y="364757"/>
                    <a:pt x="426352" y="371583"/>
                  </a:cubicBezTo>
                  <a:cubicBezTo>
                    <a:pt x="428666" y="376317"/>
                    <a:pt x="427682" y="381994"/>
                    <a:pt x="422889" y="384803"/>
                  </a:cubicBezTo>
                  <a:cubicBezTo>
                    <a:pt x="421517" y="385608"/>
                    <a:pt x="420131" y="386003"/>
                    <a:pt x="418765" y="386075"/>
                  </a:cubicBezTo>
                  <a:cubicBezTo>
                    <a:pt x="416545" y="387792"/>
                    <a:pt x="413643" y="388611"/>
                    <a:pt x="410992" y="387541"/>
                  </a:cubicBezTo>
                  <a:cubicBezTo>
                    <a:pt x="405050" y="385155"/>
                    <a:pt x="399029" y="384394"/>
                    <a:pt x="392699" y="383883"/>
                  </a:cubicBezTo>
                  <a:cubicBezTo>
                    <a:pt x="387577" y="383474"/>
                    <a:pt x="385199" y="379465"/>
                    <a:pt x="385565" y="375707"/>
                  </a:cubicBezTo>
                  <a:cubicBezTo>
                    <a:pt x="385091" y="374392"/>
                    <a:pt x="385091" y="372905"/>
                    <a:pt x="385845" y="371489"/>
                  </a:cubicBezTo>
                  <a:cubicBezTo>
                    <a:pt x="389797" y="364096"/>
                    <a:pt x="394991" y="357514"/>
                    <a:pt x="402693" y="353821"/>
                  </a:cubicBezTo>
                  <a:close/>
                  <a:moveTo>
                    <a:pt x="382648" y="361638"/>
                  </a:moveTo>
                  <a:cubicBezTo>
                    <a:pt x="381247" y="361933"/>
                    <a:pt x="379738" y="362386"/>
                    <a:pt x="378323" y="362386"/>
                  </a:cubicBezTo>
                  <a:cubicBezTo>
                    <a:pt x="374889" y="362386"/>
                    <a:pt x="372611" y="360266"/>
                    <a:pt x="370089" y="358348"/>
                  </a:cubicBezTo>
                  <a:cubicBezTo>
                    <a:pt x="366863" y="355897"/>
                    <a:pt x="363652" y="353419"/>
                    <a:pt x="360311" y="351127"/>
                  </a:cubicBezTo>
                  <a:cubicBezTo>
                    <a:pt x="352408" y="345695"/>
                    <a:pt x="359190" y="333983"/>
                    <a:pt x="367826" y="338272"/>
                  </a:cubicBezTo>
                  <a:cubicBezTo>
                    <a:pt x="371433" y="340069"/>
                    <a:pt x="374946" y="342052"/>
                    <a:pt x="378467" y="344013"/>
                  </a:cubicBezTo>
                  <a:cubicBezTo>
                    <a:pt x="381103" y="345486"/>
                    <a:pt x="384107" y="346816"/>
                    <a:pt x="385702" y="349531"/>
                  </a:cubicBezTo>
                  <a:cubicBezTo>
                    <a:pt x="386521" y="350933"/>
                    <a:pt x="386729" y="352406"/>
                    <a:pt x="387024" y="353943"/>
                  </a:cubicBezTo>
                  <a:cubicBezTo>
                    <a:pt x="387634" y="357126"/>
                    <a:pt x="386183" y="360884"/>
                    <a:pt x="382655" y="361631"/>
                  </a:cubicBezTo>
                  <a:close/>
                  <a:moveTo>
                    <a:pt x="382842" y="315208"/>
                  </a:moveTo>
                  <a:cubicBezTo>
                    <a:pt x="380701" y="318866"/>
                    <a:pt x="377332" y="320180"/>
                    <a:pt x="373344" y="320662"/>
                  </a:cubicBezTo>
                  <a:cubicBezTo>
                    <a:pt x="366547" y="321481"/>
                    <a:pt x="361058" y="316617"/>
                    <a:pt x="356015" y="312737"/>
                  </a:cubicBezTo>
                  <a:cubicBezTo>
                    <a:pt x="351143" y="308993"/>
                    <a:pt x="346057" y="305250"/>
                    <a:pt x="342033" y="300565"/>
                  </a:cubicBezTo>
                  <a:cubicBezTo>
                    <a:pt x="338549" y="296506"/>
                    <a:pt x="338031" y="290671"/>
                    <a:pt x="342033" y="286669"/>
                  </a:cubicBezTo>
                  <a:cubicBezTo>
                    <a:pt x="346042" y="282660"/>
                    <a:pt x="351589" y="283278"/>
                    <a:pt x="355727" y="286511"/>
                  </a:cubicBezTo>
                  <a:cubicBezTo>
                    <a:pt x="355821" y="286576"/>
                    <a:pt x="355943" y="286655"/>
                    <a:pt x="356108" y="286770"/>
                  </a:cubicBezTo>
                  <a:cubicBezTo>
                    <a:pt x="356525" y="287064"/>
                    <a:pt x="356949" y="287352"/>
                    <a:pt x="357380" y="287632"/>
                  </a:cubicBezTo>
                  <a:cubicBezTo>
                    <a:pt x="358558" y="288394"/>
                    <a:pt x="359758" y="289141"/>
                    <a:pt x="360972" y="289838"/>
                  </a:cubicBezTo>
                  <a:cubicBezTo>
                    <a:pt x="363594" y="291354"/>
                    <a:pt x="366267" y="292791"/>
                    <a:pt x="368976" y="294135"/>
                  </a:cubicBezTo>
                  <a:cubicBezTo>
                    <a:pt x="371361" y="295320"/>
                    <a:pt x="373761" y="296477"/>
                    <a:pt x="376211" y="297533"/>
                  </a:cubicBezTo>
                  <a:cubicBezTo>
                    <a:pt x="379250" y="298848"/>
                    <a:pt x="381082" y="301442"/>
                    <a:pt x="382842" y="304100"/>
                  </a:cubicBezTo>
                  <a:cubicBezTo>
                    <a:pt x="384983" y="307326"/>
                    <a:pt x="384746" y="311961"/>
                    <a:pt x="382842" y="315208"/>
                  </a:cubicBezTo>
                  <a:close/>
                  <a:moveTo>
                    <a:pt x="342507" y="310308"/>
                  </a:moveTo>
                  <a:cubicBezTo>
                    <a:pt x="345274" y="312112"/>
                    <a:pt x="347529" y="315172"/>
                    <a:pt x="347450" y="318628"/>
                  </a:cubicBezTo>
                  <a:cubicBezTo>
                    <a:pt x="347939" y="320762"/>
                    <a:pt x="347903" y="322896"/>
                    <a:pt x="347328" y="325030"/>
                  </a:cubicBezTo>
                  <a:cubicBezTo>
                    <a:pt x="346502" y="328027"/>
                    <a:pt x="344469" y="330297"/>
                    <a:pt x="342529" y="332618"/>
                  </a:cubicBezTo>
                  <a:cubicBezTo>
                    <a:pt x="339828" y="335851"/>
                    <a:pt x="336918" y="338488"/>
                    <a:pt x="333433" y="340909"/>
                  </a:cubicBezTo>
                  <a:cubicBezTo>
                    <a:pt x="327671" y="344919"/>
                    <a:pt x="320644" y="343194"/>
                    <a:pt x="316046" y="338847"/>
                  </a:cubicBezTo>
                  <a:cubicBezTo>
                    <a:pt x="307849" y="334795"/>
                    <a:pt x="307856" y="325174"/>
                    <a:pt x="307202" y="316818"/>
                  </a:cubicBezTo>
                  <a:cubicBezTo>
                    <a:pt x="306534" y="308311"/>
                    <a:pt x="306218" y="299811"/>
                    <a:pt x="307022" y="291304"/>
                  </a:cubicBezTo>
                  <a:cubicBezTo>
                    <a:pt x="307849" y="282610"/>
                    <a:pt x="318439" y="281877"/>
                    <a:pt x="321262" y="288818"/>
                  </a:cubicBezTo>
                  <a:cubicBezTo>
                    <a:pt x="321413" y="288889"/>
                    <a:pt x="321564" y="288968"/>
                    <a:pt x="321715" y="289055"/>
                  </a:cubicBezTo>
                  <a:cubicBezTo>
                    <a:pt x="326687" y="291922"/>
                    <a:pt x="330135" y="295579"/>
                    <a:pt x="333649" y="300041"/>
                  </a:cubicBezTo>
                  <a:cubicBezTo>
                    <a:pt x="336149" y="303217"/>
                    <a:pt x="340014" y="308692"/>
                    <a:pt x="342500" y="310308"/>
                  </a:cubicBezTo>
                  <a:close/>
                  <a:moveTo>
                    <a:pt x="301390" y="384271"/>
                  </a:moveTo>
                  <a:cubicBezTo>
                    <a:pt x="302108" y="383926"/>
                    <a:pt x="304508" y="382109"/>
                    <a:pt x="303064" y="383467"/>
                  </a:cubicBezTo>
                  <a:cubicBezTo>
                    <a:pt x="305377" y="381297"/>
                    <a:pt x="309839" y="380700"/>
                    <a:pt x="312059" y="383467"/>
                  </a:cubicBezTo>
                  <a:cubicBezTo>
                    <a:pt x="320185" y="393612"/>
                    <a:pt x="327218" y="404454"/>
                    <a:pt x="332636" y="416288"/>
                  </a:cubicBezTo>
                  <a:cubicBezTo>
                    <a:pt x="334791" y="420994"/>
                    <a:pt x="332384" y="428582"/>
                    <a:pt x="325968" y="427906"/>
                  </a:cubicBezTo>
                  <a:cubicBezTo>
                    <a:pt x="316901" y="426951"/>
                    <a:pt x="307245" y="425140"/>
                    <a:pt x="299838" y="419435"/>
                  </a:cubicBezTo>
                  <a:cubicBezTo>
                    <a:pt x="292905" y="414097"/>
                    <a:pt x="288939" y="406610"/>
                    <a:pt x="288709" y="398045"/>
                  </a:cubicBezTo>
                  <a:cubicBezTo>
                    <a:pt x="284621" y="395394"/>
                    <a:pt x="285698" y="387763"/>
                    <a:pt x="291834" y="387440"/>
                  </a:cubicBezTo>
                  <a:cubicBezTo>
                    <a:pt x="291841" y="387440"/>
                    <a:pt x="291848" y="387440"/>
                    <a:pt x="291856" y="387440"/>
                  </a:cubicBezTo>
                  <a:cubicBezTo>
                    <a:pt x="291899" y="387426"/>
                    <a:pt x="291942" y="387418"/>
                    <a:pt x="291999" y="387404"/>
                  </a:cubicBezTo>
                  <a:cubicBezTo>
                    <a:pt x="292186" y="387361"/>
                    <a:pt x="292366" y="387311"/>
                    <a:pt x="292552" y="387268"/>
                  </a:cubicBezTo>
                  <a:cubicBezTo>
                    <a:pt x="293479" y="386542"/>
                    <a:pt x="294564" y="385974"/>
                    <a:pt x="295821" y="385629"/>
                  </a:cubicBezTo>
                  <a:cubicBezTo>
                    <a:pt x="296770" y="385371"/>
                    <a:pt x="297783" y="385270"/>
                    <a:pt x="298796" y="385328"/>
                  </a:cubicBezTo>
                  <a:cubicBezTo>
                    <a:pt x="299787" y="384961"/>
                    <a:pt x="300729" y="384595"/>
                    <a:pt x="301404" y="384271"/>
                  </a:cubicBezTo>
                  <a:close/>
                  <a:moveTo>
                    <a:pt x="309860" y="432605"/>
                  </a:moveTo>
                  <a:cubicBezTo>
                    <a:pt x="312253" y="432605"/>
                    <a:pt x="314099" y="433927"/>
                    <a:pt x="315084" y="435824"/>
                  </a:cubicBezTo>
                  <a:cubicBezTo>
                    <a:pt x="317074" y="435724"/>
                    <a:pt x="319258" y="437046"/>
                    <a:pt x="320192" y="438777"/>
                  </a:cubicBezTo>
                  <a:cubicBezTo>
                    <a:pt x="320249" y="438885"/>
                    <a:pt x="320278" y="438950"/>
                    <a:pt x="320285" y="438964"/>
                  </a:cubicBezTo>
                  <a:cubicBezTo>
                    <a:pt x="320458" y="439259"/>
                    <a:pt x="320616" y="439575"/>
                    <a:pt x="320752" y="439956"/>
                  </a:cubicBezTo>
                  <a:cubicBezTo>
                    <a:pt x="320961" y="440531"/>
                    <a:pt x="321040" y="441177"/>
                    <a:pt x="321011" y="441788"/>
                  </a:cubicBezTo>
                  <a:cubicBezTo>
                    <a:pt x="320896" y="444339"/>
                    <a:pt x="319287" y="446968"/>
                    <a:pt x="316628" y="447543"/>
                  </a:cubicBezTo>
                  <a:cubicBezTo>
                    <a:pt x="310651" y="448836"/>
                    <a:pt x="304321" y="444899"/>
                    <a:pt x="303876" y="438598"/>
                  </a:cubicBezTo>
                  <a:cubicBezTo>
                    <a:pt x="303646" y="435336"/>
                    <a:pt x="306778" y="432605"/>
                    <a:pt x="309867" y="432605"/>
                  </a:cubicBezTo>
                  <a:close/>
                  <a:moveTo>
                    <a:pt x="320946" y="605680"/>
                  </a:moveTo>
                  <a:cubicBezTo>
                    <a:pt x="321083" y="607181"/>
                    <a:pt x="320343" y="608546"/>
                    <a:pt x="319315" y="609595"/>
                  </a:cubicBezTo>
                  <a:cubicBezTo>
                    <a:pt x="319265" y="610134"/>
                    <a:pt x="319179" y="610673"/>
                    <a:pt x="319021" y="611219"/>
                  </a:cubicBezTo>
                  <a:cubicBezTo>
                    <a:pt x="317375" y="616881"/>
                    <a:pt x="310881" y="619511"/>
                    <a:pt x="305751" y="616615"/>
                  </a:cubicBezTo>
                  <a:cubicBezTo>
                    <a:pt x="300908" y="613885"/>
                    <a:pt x="300269" y="607390"/>
                    <a:pt x="298789" y="602504"/>
                  </a:cubicBezTo>
                  <a:cubicBezTo>
                    <a:pt x="297991" y="599867"/>
                    <a:pt x="297237" y="597503"/>
                    <a:pt x="297201" y="594708"/>
                  </a:cubicBezTo>
                  <a:cubicBezTo>
                    <a:pt x="297179" y="593084"/>
                    <a:pt x="297151" y="591453"/>
                    <a:pt x="296942" y="589836"/>
                  </a:cubicBezTo>
                  <a:cubicBezTo>
                    <a:pt x="296482" y="586345"/>
                    <a:pt x="301124" y="584246"/>
                    <a:pt x="303796" y="585906"/>
                  </a:cubicBezTo>
                  <a:cubicBezTo>
                    <a:pt x="304134" y="586115"/>
                    <a:pt x="304443" y="586330"/>
                    <a:pt x="304766" y="586546"/>
                  </a:cubicBezTo>
                  <a:cubicBezTo>
                    <a:pt x="307252" y="586409"/>
                    <a:pt x="309745" y="586280"/>
                    <a:pt x="312231" y="586143"/>
                  </a:cubicBezTo>
                  <a:cubicBezTo>
                    <a:pt x="313970" y="586050"/>
                    <a:pt x="315227" y="587365"/>
                    <a:pt x="315795" y="588852"/>
                  </a:cubicBezTo>
                  <a:cubicBezTo>
                    <a:pt x="317821" y="594212"/>
                    <a:pt x="320422" y="599917"/>
                    <a:pt x="320946" y="605672"/>
                  </a:cubicBezTo>
                  <a:close/>
                  <a:moveTo>
                    <a:pt x="347716" y="741190"/>
                  </a:moveTo>
                  <a:cubicBezTo>
                    <a:pt x="347882" y="740436"/>
                    <a:pt x="348119" y="739760"/>
                    <a:pt x="348420" y="739171"/>
                  </a:cubicBezTo>
                  <a:cubicBezTo>
                    <a:pt x="348830" y="736922"/>
                    <a:pt x="349362" y="734716"/>
                    <a:pt x="350152" y="732662"/>
                  </a:cubicBezTo>
                  <a:cubicBezTo>
                    <a:pt x="350964" y="730528"/>
                    <a:pt x="352717" y="728731"/>
                    <a:pt x="355188" y="728825"/>
                  </a:cubicBezTo>
                  <a:cubicBezTo>
                    <a:pt x="364686" y="729184"/>
                    <a:pt x="372252" y="733797"/>
                    <a:pt x="376908" y="742124"/>
                  </a:cubicBezTo>
                  <a:cubicBezTo>
                    <a:pt x="380909" y="749273"/>
                    <a:pt x="382964" y="757313"/>
                    <a:pt x="387045" y="764420"/>
                  </a:cubicBezTo>
                  <a:cubicBezTo>
                    <a:pt x="390242" y="769981"/>
                    <a:pt x="385026" y="775082"/>
                    <a:pt x="379487" y="774256"/>
                  </a:cubicBezTo>
                  <a:cubicBezTo>
                    <a:pt x="370865" y="772970"/>
                    <a:pt x="362423" y="770527"/>
                    <a:pt x="353658" y="770599"/>
                  </a:cubicBezTo>
                  <a:cubicBezTo>
                    <a:pt x="349548" y="770635"/>
                    <a:pt x="346351" y="767200"/>
                    <a:pt x="346258" y="763191"/>
                  </a:cubicBezTo>
                  <a:cubicBezTo>
                    <a:pt x="346078" y="755826"/>
                    <a:pt x="346179" y="748426"/>
                    <a:pt x="347723" y="741190"/>
                  </a:cubicBezTo>
                  <a:close/>
                  <a:moveTo>
                    <a:pt x="387153" y="726619"/>
                  </a:moveTo>
                  <a:cubicBezTo>
                    <a:pt x="378869" y="728135"/>
                    <a:pt x="371929" y="725620"/>
                    <a:pt x="365872" y="719865"/>
                  </a:cubicBezTo>
                  <a:cubicBezTo>
                    <a:pt x="360742" y="714993"/>
                    <a:pt x="357854" y="708146"/>
                    <a:pt x="355892" y="701442"/>
                  </a:cubicBezTo>
                  <a:cubicBezTo>
                    <a:pt x="354283" y="695946"/>
                    <a:pt x="355368" y="690449"/>
                    <a:pt x="354384" y="685333"/>
                  </a:cubicBezTo>
                  <a:cubicBezTo>
                    <a:pt x="353644" y="681489"/>
                    <a:pt x="355404" y="677588"/>
                    <a:pt x="359406" y="676489"/>
                  </a:cubicBezTo>
                  <a:cubicBezTo>
                    <a:pt x="361030" y="676043"/>
                    <a:pt x="362854" y="676251"/>
                    <a:pt x="364442" y="676977"/>
                  </a:cubicBezTo>
                  <a:cubicBezTo>
                    <a:pt x="366253" y="675404"/>
                    <a:pt x="369026" y="675008"/>
                    <a:pt x="371375" y="677236"/>
                  </a:cubicBezTo>
                  <a:cubicBezTo>
                    <a:pt x="371684" y="677530"/>
                    <a:pt x="372015" y="677796"/>
                    <a:pt x="372345" y="678062"/>
                  </a:cubicBezTo>
                  <a:cubicBezTo>
                    <a:pt x="372626" y="678270"/>
                    <a:pt x="373107" y="678637"/>
                    <a:pt x="373215" y="678716"/>
                  </a:cubicBezTo>
                  <a:cubicBezTo>
                    <a:pt x="374515" y="679664"/>
                    <a:pt x="375830" y="680598"/>
                    <a:pt x="377145" y="681540"/>
                  </a:cubicBezTo>
                  <a:cubicBezTo>
                    <a:pt x="378431" y="682459"/>
                    <a:pt x="379710" y="683379"/>
                    <a:pt x="380967" y="684335"/>
                  </a:cubicBezTo>
                  <a:cubicBezTo>
                    <a:pt x="382907" y="685800"/>
                    <a:pt x="383891" y="687467"/>
                    <a:pt x="384588" y="689759"/>
                  </a:cubicBezTo>
                  <a:cubicBezTo>
                    <a:pt x="384933" y="690909"/>
                    <a:pt x="384818" y="692037"/>
                    <a:pt x="384387" y="693014"/>
                  </a:cubicBezTo>
                  <a:cubicBezTo>
                    <a:pt x="385033" y="693474"/>
                    <a:pt x="385687" y="693920"/>
                    <a:pt x="386348" y="694365"/>
                  </a:cubicBezTo>
                  <a:cubicBezTo>
                    <a:pt x="390558" y="697167"/>
                    <a:pt x="394898" y="699804"/>
                    <a:pt x="399432" y="702060"/>
                  </a:cubicBezTo>
                  <a:cubicBezTo>
                    <a:pt x="403448" y="704058"/>
                    <a:pt x="405028" y="710151"/>
                    <a:pt x="402528" y="713858"/>
                  </a:cubicBezTo>
                  <a:cubicBezTo>
                    <a:pt x="398828" y="719348"/>
                    <a:pt x="394158" y="725340"/>
                    <a:pt x="387160" y="726619"/>
                  </a:cubicBezTo>
                  <a:close/>
                  <a:moveTo>
                    <a:pt x="401601" y="681008"/>
                  </a:moveTo>
                  <a:cubicBezTo>
                    <a:pt x="398498" y="682064"/>
                    <a:pt x="394754" y="680857"/>
                    <a:pt x="392506" y="678601"/>
                  </a:cubicBezTo>
                  <a:cubicBezTo>
                    <a:pt x="390760" y="676855"/>
                    <a:pt x="389768" y="674462"/>
                    <a:pt x="389768" y="671991"/>
                  </a:cubicBezTo>
                  <a:cubicBezTo>
                    <a:pt x="389768" y="669519"/>
                    <a:pt x="390760" y="667126"/>
                    <a:pt x="392506" y="665380"/>
                  </a:cubicBezTo>
                  <a:cubicBezTo>
                    <a:pt x="392836" y="665050"/>
                    <a:pt x="393174" y="664777"/>
                    <a:pt x="393519" y="664518"/>
                  </a:cubicBezTo>
                  <a:cubicBezTo>
                    <a:pt x="394445" y="663060"/>
                    <a:pt x="395336" y="661551"/>
                    <a:pt x="396637" y="660444"/>
                  </a:cubicBezTo>
                  <a:cubicBezTo>
                    <a:pt x="398433" y="658914"/>
                    <a:pt x="400308" y="657915"/>
                    <a:pt x="402736" y="657915"/>
                  </a:cubicBezTo>
                  <a:cubicBezTo>
                    <a:pt x="405014" y="657915"/>
                    <a:pt x="407227" y="658835"/>
                    <a:pt x="408836" y="660444"/>
                  </a:cubicBezTo>
                  <a:cubicBezTo>
                    <a:pt x="410446" y="662054"/>
                    <a:pt x="411365" y="664267"/>
                    <a:pt x="411365" y="666544"/>
                  </a:cubicBezTo>
                  <a:cubicBezTo>
                    <a:pt x="411365" y="668104"/>
                    <a:pt x="410970" y="669555"/>
                    <a:pt x="410187" y="670899"/>
                  </a:cubicBezTo>
                  <a:cubicBezTo>
                    <a:pt x="410043" y="671093"/>
                    <a:pt x="409921" y="671301"/>
                    <a:pt x="409806" y="671517"/>
                  </a:cubicBezTo>
                  <a:cubicBezTo>
                    <a:pt x="409310" y="672803"/>
                    <a:pt x="408836" y="674089"/>
                    <a:pt x="408247" y="675346"/>
                  </a:cubicBezTo>
                  <a:cubicBezTo>
                    <a:pt x="406940" y="678163"/>
                    <a:pt x="404482" y="680024"/>
                    <a:pt x="401594" y="681008"/>
                  </a:cubicBezTo>
                  <a:close/>
                  <a:moveTo>
                    <a:pt x="408060" y="638422"/>
                  </a:moveTo>
                  <a:cubicBezTo>
                    <a:pt x="406990" y="639931"/>
                    <a:pt x="405345" y="640815"/>
                    <a:pt x="403462" y="640297"/>
                  </a:cubicBezTo>
                  <a:cubicBezTo>
                    <a:pt x="401824" y="639845"/>
                    <a:pt x="400322" y="638149"/>
                    <a:pt x="400473" y="636367"/>
                  </a:cubicBezTo>
                  <a:cubicBezTo>
                    <a:pt x="400617" y="634621"/>
                    <a:pt x="400344" y="632775"/>
                    <a:pt x="400172" y="631036"/>
                  </a:cubicBezTo>
                  <a:cubicBezTo>
                    <a:pt x="400121" y="630497"/>
                    <a:pt x="400064" y="629958"/>
                    <a:pt x="399999" y="629419"/>
                  </a:cubicBezTo>
                  <a:cubicBezTo>
                    <a:pt x="399970" y="629182"/>
                    <a:pt x="399942" y="628938"/>
                    <a:pt x="399913" y="628701"/>
                  </a:cubicBezTo>
                  <a:cubicBezTo>
                    <a:pt x="399877" y="628413"/>
                    <a:pt x="399891" y="628507"/>
                    <a:pt x="399920" y="628729"/>
                  </a:cubicBezTo>
                  <a:cubicBezTo>
                    <a:pt x="399755" y="627105"/>
                    <a:pt x="399855" y="625546"/>
                    <a:pt x="400660" y="624167"/>
                  </a:cubicBezTo>
                  <a:cubicBezTo>
                    <a:pt x="402190" y="621286"/>
                    <a:pt x="406537" y="619805"/>
                    <a:pt x="409303" y="621681"/>
                  </a:cubicBezTo>
                  <a:cubicBezTo>
                    <a:pt x="410769" y="622672"/>
                    <a:pt x="411940" y="623987"/>
                    <a:pt x="412421" y="625740"/>
                  </a:cubicBezTo>
                  <a:cubicBezTo>
                    <a:pt x="413039" y="627996"/>
                    <a:pt x="412292" y="629678"/>
                    <a:pt x="411437" y="631661"/>
                  </a:cubicBezTo>
                  <a:cubicBezTo>
                    <a:pt x="410467" y="633917"/>
                    <a:pt x="409490" y="636410"/>
                    <a:pt x="408060" y="638415"/>
                  </a:cubicBezTo>
                  <a:close/>
                  <a:moveTo>
                    <a:pt x="414397" y="679255"/>
                  </a:moveTo>
                  <a:cubicBezTo>
                    <a:pt x="413521" y="679980"/>
                    <a:pt x="412996" y="681137"/>
                    <a:pt x="412903" y="681439"/>
                  </a:cubicBezTo>
                  <a:cubicBezTo>
                    <a:pt x="412982" y="681188"/>
                    <a:pt x="413061" y="680929"/>
                    <a:pt x="413126" y="680670"/>
                  </a:cubicBezTo>
                  <a:cubicBezTo>
                    <a:pt x="413327" y="679866"/>
                    <a:pt x="413672" y="679111"/>
                    <a:pt x="414081" y="678393"/>
                  </a:cubicBezTo>
                  <a:cubicBezTo>
                    <a:pt x="413664" y="679125"/>
                    <a:pt x="416689" y="674951"/>
                    <a:pt x="414871" y="677379"/>
                  </a:cubicBezTo>
                  <a:cubicBezTo>
                    <a:pt x="416287" y="675497"/>
                    <a:pt x="417623" y="673557"/>
                    <a:pt x="418945" y="671610"/>
                  </a:cubicBezTo>
                  <a:cubicBezTo>
                    <a:pt x="421568" y="667737"/>
                    <a:pt x="424075" y="663785"/>
                    <a:pt x="426985" y="660114"/>
                  </a:cubicBezTo>
                  <a:cubicBezTo>
                    <a:pt x="430074" y="656212"/>
                    <a:pt x="436655" y="656909"/>
                    <a:pt x="439867" y="660114"/>
                  </a:cubicBezTo>
                  <a:cubicBezTo>
                    <a:pt x="443129" y="663376"/>
                    <a:pt x="443696" y="669821"/>
                    <a:pt x="439867" y="672997"/>
                  </a:cubicBezTo>
                  <a:cubicBezTo>
                    <a:pt x="435003" y="677027"/>
                    <a:pt x="430843" y="681885"/>
                    <a:pt x="426051" y="686002"/>
                  </a:cubicBezTo>
                  <a:cubicBezTo>
                    <a:pt x="423198" y="688452"/>
                    <a:pt x="418809" y="690636"/>
                    <a:pt x="415094" y="688459"/>
                  </a:cubicBezTo>
                  <a:cubicBezTo>
                    <a:pt x="411085" y="686109"/>
                    <a:pt x="411940" y="682021"/>
                    <a:pt x="414404" y="679255"/>
                  </a:cubicBezTo>
                  <a:close/>
                  <a:moveTo>
                    <a:pt x="421151" y="645988"/>
                  </a:moveTo>
                  <a:cubicBezTo>
                    <a:pt x="418148" y="645988"/>
                    <a:pt x="415640" y="643480"/>
                    <a:pt x="415640" y="640477"/>
                  </a:cubicBezTo>
                  <a:cubicBezTo>
                    <a:pt x="415640" y="637474"/>
                    <a:pt x="418148" y="634966"/>
                    <a:pt x="421151" y="634966"/>
                  </a:cubicBezTo>
                  <a:cubicBezTo>
                    <a:pt x="424154" y="634966"/>
                    <a:pt x="426661" y="637474"/>
                    <a:pt x="426661" y="640477"/>
                  </a:cubicBezTo>
                  <a:cubicBezTo>
                    <a:pt x="426661" y="643480"/>
                    <a:pt x="424154" y="645988"/>
                    <a:pt x="421151" y="645988"/>
                  </a:cubicBezTo>
                  <a:close/>
                  <a:moveTo>
                    <a:pt x="415381" y="604889"/>
                  </a:moveTo>
                  <a:cubicBezTo>
                    <a:pt x="411214" y="610609"/>
                    <a:pt x="401407" y="612434"/>
                    <a:pt x="397643" y="604889"/>
                  </a:cubicBezTo>
                  <a:cubicBezTo>
                    <a:pt x="395969" y="601541"/>
                    <a:pt x="394675" y="598114"/>
                    <a:pt x="394273" y="594550"/>
                  </a:cubicBezTo>
                  <a:cubicBezTo>
                    <a:pt x="393289" y="593594"/>
                    <a:pt x="392642" y="592279"/>
                    <a:pt x="392635" y="590713"/>
                  </a:cubicBezTo>
                  <a:cubicBezTo>
                    <a:pt x="392635" y="588026"/>
                    <a:pt x="391744" y="585130"/>
                    <a:pt x="392779" y="582529"/>
                  </a:cubicBezTo>
                  <a:cubicBezTo>
                    <a:pt x="393842" y="579842"/>
                    <a:pt x="394920" y="577162"/>
                    <a:pt x="396040" y="574504"/>
                  </a:cubicBezTo>
                  <a:cubicBezTo>
                    <a:pt x="398318" y="569100"/>
                    <a:pt x="400473" y="563482"/>
                    <a:pt x="403563" y="558474"/>
                  </a:cubicBezTo>
                  <a:cubicBezTo>
                    <a:pt x="406250" y="554105"/>
                    <a:pt x="411107" y="553329"/>
                    <a:pt x="415525" y="555334"/>
                  </a:cubicBezTo>
                  <a:cubicBezTo>
                    <a:pt x="415554" y="555348"/>
                    <a:pt x="415575" y="555355"/>
                    <a:pt x="415604" y="555370"/>
                  </a:cubicBezTo>
                  <a:cubicBezTo>
                    <a:pt x="415920" y="555499"/>
                    <a:pt x="416244" y="555621"/>
                    <a:pt x="416560" y="555743"/>
                  </a:cubicBezTo>
                  <a:cubicBezTo>
                    <a:pt x="417659" y="556160"/>
                    <a:pt x="418765" y="556562"/>
                    <a:pt x="419872" y="556958"/>
                  </a:cubicBezTo>
                  <a:cubicBezTo>
                    <a:pt x="422063" y="557734"/>
                    <a:pt x="424262" y="558495"/>
                    <a:pt x="426453" y="559264"/>
                  </a:cubicBezTo>
                  <a:cubicBezTo>
                    <a:pt x="430627" y="560723"/>
                    <a:pt x="434802" y="562188"/>
                    <a:pt x="438832" y="564020"/>
                  </a:cubicBezTo>
                  <a:cubicBezTo>
                    <a:pt x="444479" y="566593"/>
                    <a:pt x="444551" y="574698"/>
                    <a:pt x="440722" y="578685"/>
                  </a:cubicBezTo>
                  <a:cubicBezTo>
                    <a:pt x="432438" y="587307"/>
                    <a:pt x="422142" y="595606"/>
                    <a:pt x="415374" y="604882"/>
                  </a:cubicBezTo>
                  <a:close/>
                  <a:moveTo>
                    <a:pt x="417731" y="528555"/>
                  </a:moveTo>
                  <a:cubicBezTo>
                    <a:pt x="413521" y="527348"/>
                    <a:pt x="410625" y="523533"/>
                    <a:pt x="410575" y="519157"/>
                  </a:cubicBezTo>
                  <a:cubicBezTo>
                    <a:pt x="410453" y="508228"/>
                    <a:pt x="413894" y="496790"/>
                    <a:pt x="417285" y="486501"/>
                  </a:cubicBezTo>
                  <a:cubicBezTo>
                    <a:pt x="418787" y="481960"/>
                    <a:pt x="422724" y="478956"/>
                    <a:pt x="427301" y="478971"/>
                  </a:cubicBezTo>
                  <a:cubicBezTo>
                    <a:pt x="426266" y="478303"/>
                    <a:pt x="425332" y="477440"/>
                    <a:pt x="424571" y="476413"/>
                  </a:cubicBezTo>
                  <a:cubicBezTo>
                    <a:pt x="424549" y="476413"/>
                    <a:pt x="424535" y="476398"/>
                    <a:pt x="424513" y="476398"/>
                  </a:cubicBezTo>
                  <a:cubicBezTo>
                    <a:pt x="423867" y="476233"/>
                    <a:pt x="421381" y="475917"/>
                    <a:pt x="424226" y="476240"/>
                  </a:cubicBezTo>
                  <a:cubicBezTo>
                    <a:pt x="419297" y="475680"/>
                    <a:pt x="415116" y="472518"/>
                    <a:pt x="415116" y="467130"/>
                  </a:cubicBezTo>
                  <a:cubicBezTo>
                    <a:pt x="415116" y="461741"/>
                    <a:pt x="419276" y="458436"/>
                    <a:pt x="424226" y="458019"/>
                  </a:cubicBezTo>
                  <a:cubicBezTo>
                    <a:pt x="429916" y="457538"/>
                    <a:pt x="435879" y="459262"/>
                    <a:pt x="439860" y="463494"/>
                  </a:cubicBezTo>
                  <a:cubicBezTo>
                    <a:pt x="444285" y="468200"/>
                    <a:pt x="443545" y="475939"/>
                    <a:pt x="437826" y="479287"/>
                  </a:cubicBezTo>
                  <a:cubicBezTo>
                    <a:pt x="436684" y="479955"/>
                    <a:pt x="435463" y="480357"/>
                    <a:pt x="434241" y="480537"/>
                  </a:cubicBezTo>
                  <a:cubicBezTo>
                    <a:pt x="436900" y="481378"/>
                    <a:pt x="439493" y="482341"/>
                    <a:pt x="442015" y="483454"/>
                  </a:cubicBezTo>
                  <a:cubicBezTo>
                    <a:pt x="443474" y="482520"/>
                    <a:pt x="445356" y="482132"/>
                    <a:pt x="447554" y="482678"/>
                  </a:cubicBezTo>
                  <a:cubicBezTo>
                    <a:pt x="447720" y="482721"/>
                    <a:pt x="447827" y="482750"/>
                    <a:pt x="447914" y="482779"/>
                  </a:cubicBezTo>
                  <a:cubicBezTo>
                    <a:pt x="448036" y="482779"/>
                    <a:pt x="448180" y="482779"/>
                    <a:pt x="448366" y="482793"/>
                  </a:cubicBezTo>
                  <a:cubicBezTo>
                    <a:pt x="448991" y="482829"/>
                    <a:pt x="449609" y="482851"/>
                    <a:pt x="450234" y="482865"/>
                  </a:cubicBezTo>
                  <a:cubicBezTo>
                    <a:pt x="451736" y="482901"/>
                    <a:pt x="453237" y="482915"/>
                    <a:pt x="454739" y="482966"/>
                  </a:cubicBezTo>
                  <a:cubicBezTo>
                    <a:pt x="458561" y="483102"/>
                    <a:pt x="462326" y="483476"/>
                    <a:pt x="466112" y="484058"/>
                  </a:cubicBezTo>
                  <a:cubicBezTo>
                    <a:pt x="470416" y="484719"/>
                    <a:pt x="472385" y="489856"/>
                    <a:pt x="471530" y="493592"/>
                  </a:cubicBezTo>
                  <a:cubicBezTo>
                    <a:pt x="468771" y="505635"/>
                    <a:pt x="463023" y="517052"/>
                    <a:pt x="457864" y="528203"/>
                  </a:cubicBezTo>
                  <a:cubicBezTo>
                    <a:pt x="456578" y="530991"/>
                    <a:pt x="453137" y="532514"/>
                    <a:pt x="450249" y="532571"/>
                  </a:cubicBezTo>
                  <a:cubicBezTo>
                    <a:pt x="439608" y="532794"/>
                    <a:pt x="427969" y="531479"/>
                    <a:pt x="417738" y="528548"/>
                  </a:cubicBezTo>
                  <a:close/>
                  <a:moveTo>
                    <a:pt x="467729" y="474042"/>
                  </a:moveTo>
                  <a:cubicBezTo>
                    <a:pt x="463706" y="471390"/>
                    <a:pt x="463468" y="464227"/>
                    <a:pt x="468455" y="462589"/>
                  </a:cubicBezTo>
                  <a:cubicBezTo>
                    <a:pt x="470553" y="461497"/>
                    <a:pt x="472931" y="461360"/>
                    <a:pt x="475294" y="461094"/>
                  </a:cubicBezTo>
                  <a:cubicBezTo>
                    <a:pt x="476789" y="460721"/>
                    <a:pt x="478262" y="460297"/>
                    <a:pt x="479641" y="459772"/>
                  </a:cubicBezTo>
                  <a:cubicBezTo>
                    <a:pt x="480158" y="459578"/>
                    <a:pt x="480618" y="459628"/>
                    <a:pt x="480985" y="459830"/>
                  </a:cubicBezTo>
                  <a:cubicBezTo>
                    <a:pt x="481739" y="459557"/>
                    <a:pt x="481818" y="459528"/>
                    <a:pt x="481215" y="459729"/>
                  </a:cubicBezTo>
                  <a:cubicBezTo>
                    <a:pt x="483729" y="458536"/>
                    <a:pt x="485648" y="458529"/>
                    <a:pt x="488342" y="459011"/>
                  </a:cubicBezTo>
                  <a:cubicBezTo>
                    <a:pt x="493148" y="459866"/>
                    <a:pt x="495799" y="466634"/>
                    <a:pt x="493048" y="470579"/>
                  </a:cubicBezTo>
                  <a:cubicBezTo>
                    <a:pt x="489980" y="474976"/>
                    <a:pt x="485446" y="475953"/>
                    <a:pt x="480324" y="476025"/>
                  </a:cubicBezTo>
                  <a:cubicBezTo>
                    <a:pt x="476329" y="476082"/>
                    <a:pt x="471120" y="476276"/>
                    <a:pt x="467729" y="474042"/>
                  </a:cubicBezTo>
                  <a:close/>
                  <a:moveTo>
                    <a:pt x="491079" y="429609"/>
                  </a:moveTo>
                  <a:cubicBezTo>
                    <a:pt x="490957" y="430328"/>
                    <a:pt x="490950" y="433116"/>
                    <a:pt x="490124" y="434639"/>
                  </a:cubicBezTo>
                  <a:cubicBezTo>
                    <a:pt x="489585" y="435630"/>
                    <a:pt x="488981" y="436342"/>
                    <a:pt x="488191" y="437003"/>
                  </a:cubicBezTo>
                  <a:cubicBezTo>
                    <a:pt x="488177" y="437024"/>
                    <a:pt x="488112" y="437096"/>
                    <a:pt x="487975" y="437225"/>
                  </a:cubicBezTo>
                  <a:cubicBezTo>
                    <a:pt x="485698" y="439561"/>
                    <a:pt x="481351" y="438626"/>
                    <a:pt x="479268" y="436543"/>
                  </a:cubicBezTo>
                  <a:cubicBezTo>
                    <a:pt x="476810" y="434078"/>
                    <a:pt x="476372" y="430974"/>
                    <a:pt x="476775" y="427669"/>
                  </a:cubicBezTo>
                  <a:cubicBezTo>
                    <a:pt x="477579" y="420951"/>
                    <a:pt x="480683" y="416252"/>
                    <a:pt x="486093" y="412308"/>
                  </a:cubicBezTo>
                  <a:cubicBezTo>
                    <a:pt x="491388" y="408449"/>
                    <a:pt x="498379" y="415922"/>
                    <a:pt x="494944" y="421160"/>
                  </a:cubicBezTo>
                  <a:cubicBezTo>
                    <a:pt x="493285" y="423696"/>
                    <a:pt x="491575" y="426692"/>
                    <a:pt x="491079" y="429602"/>
                  </a:cubicBezTo>
                  <a:close/>
                  <a:moveTo>
                    <a:pt x="490634" y="390429"/>
                  </a:moveTo>
                  <a:cubicBezTo>
                    <a:pt x="485877" y="393109"/>
                    <a:pt x="481164" y="395926"/>
                    <a:pt x="475582" y="396206"/>
                  </a:cubicBezTo>
                  <a:cubicBezTo>
                    <a:pt x="475747" y="396163"/>
                    <a:pt x="475905" y="396120"/>
                    <a:pt x="476070" y="396076"/>
                  </a:cubicBezTo>
                  <a:cubicBezTo>
                    <a:pt x="473857" y="396199"/>
                    <a:pt x="471673" y="395681"/>
                    <a:pt x="469820" y="394510"/>
                  </a:cubicBezTo>
                  <a:cubicBezTo>
                    <a:pt x="466026" y="395516"/>
                    <a:pt x="462477" y="393612"/>
                    <a:pt x="460358" y="390515"/>
                  </a:cubicBezTo>
                  <a:cubicBezTo>
                    <a:pt x="456808" y="385313"/>
                    <a:pt x="461062" y="377072"/>
                    <a:pt x="462994" y="371777"/>
                  </a:cubicBezTo>
                  <a:cubicBezTo>
                    <a:pt x="464755" y="366963"/>
                    <a:pt x="466529" y="361998"/>
                    <a:pt x="469144" y="357572"/>
                  </a:cubicBezTo>
                  <a:cubicBezTo>
                    <a:pt x="472169" y="352456"/>
                    <a:pt x="477895" y="351716"/>
                    <a:pt x="482939" y="353958"/>
                  </a:cubicBezTo>
                  <a:cubicBezTo>
                    <a:pt x="483040" y="354001"/>
                    <a:pt x="483126" y="354037"/>
                    <a:pt x="483198" y="354072"/>
                  </a:cubicBezTo>
                  <a:cubicBezTo>
                    <a:pt x="483478" y="354187"/>
                    <a:pt x="483765" y="354302"/>
                    <a:pt x="484045" y="354417"/>
                  </a:cubicBezTo>
                  <a:cubicBezTo>
                    <a:pt x="484922" y="354769"/>
                    <a:pt x="485798" y="355114"/>
                    <a:pt x="486682" y="355466"/>
                  </a:cubicBezTo>
                  <a:cubicBezTo>
                    <a:pt x="488600" y="356235"/>
                    <a:pt x="490526" y="356990"/>
                    <a:pt x="492444" y="357751"/>
                  </a:cubicBezTo>
                  <a:cubicBezTo>
                    <a:pt x="496324" y="359289"/>
                    <a:pt x="500211" y="360819"/>
                    <a:pt x="504004" y="362551"/>
                  </a:cubicBezTo>
                  <a:cubicBezTo>
                    <a:pt x="510463" y="365497"/>
                    <a:pt x="510700" y="374931"/>
                    <a:pt x="506188" y="379500"/>
                  </a:cubicBezTo>
                  <a:cubicBezTo>
                    <a:pt x="501842" y="383891"/>
                    <a:pt x="495993" y="387404"/>
                    <a:pt x="490634" y="390429"/>
                  </a:cubicBezTo>
                  <a:close/>
                  <a:moveTo>
                    <a:pt x="490231" y="332869"/>
                  </a:moveTo>
                  <a:cubicBezTo>
                    <a:pt x="491704" y="330376"/>
                    <a:pt x="493012" y="327782"/>
                    <a:pt x="494506" y="325303"/>
                  </a:cubicBezTo>
                  <a:cubicBezTo>
                    <a:pt x="495771" y="323191"/>
                    <a:pt x="498106" y="321359"/>
                    <a:pt x="500067" y="319929"/>
                  </a:cubicBezTo>
                  <a:cubicBezTo>
                    <a:pt x="504673" y="316566"/>
                    <a:pt x="509759" y="317730"/>
                    <a:pt x="513086" y="322113"/>
                  </a:cubicBezTo>
                  <a:cubicBezTo>
                    <a:pt x="515227" y="324930"/>
                    <a:pt x="513531" y="329349"/>
                    <a:pt x="510765" y="330965"/>
                  </a:cubicBezTo>
                  <a:cubicBezTo>
                    <a:pt x="509199" y="331885"/>
                    <a:pt x="507618" y="332036"/>
                    <a:pt x="506160" y="331655"/>
                  </a:cubicBezTo>
                  <a:cubicBezTo>
                    <a:pt x="505657" y="332144"/>
                    <a:pt x="505161" y="332639"/>
                    <a:pt x="504673" y="333150"/>
                  </a:cubicBezTo>
                  <a:cubicBezTo>
                    <a:pt x="502452" y="335456"/>
                    <a:pt x="498853" y="337130"/>
                    <a:pt x="496137" y="338775"/>
                  </a:cubicBezTo>
                  <a:cubicBezTo>
                    <a:pt x="492415" y="341032"/>
                    <a:pt x="488054" y="336577"/>
                    <a:pt x="490231" y="332869"/>
                  </a:cubicBezTo>
                  <a:close/>
                  <a:moveTo>
                    <a:pt x="508250" y="354051"/>
                  </a:moveTo>
                  <a:cubicBezTo>
                    <a:pt x="507065" y="351536"/>
                    <a:pt x="506483" y="349115"/>
                    <a:pt x="507245" y="346341"/>
                  </a:cubicBezTo>
                  <a:cubicBezTo>
                    <a:pt x="507719" y="344646"/>
                    <a:pt x="508574" y="343173"/>
                    <a:pt x="509817" y="341930"/>
                  </a:cubicBezTo>
                  <a:cubicBezTo>
                    <a:pt x="511067" y="340694"/>
                    <a:pt x="512533" y="339832"/>
                    <a:pt x="514228" y="339357"/>
                  </a:cubicBezTo>
                  <a:cubicBezTo>
                    <a:pt x="516003" y="338883"/>
                    <a:pt x="517770" y="338883"/>
                    <a:pt x="519545" y="339357"/>
                  </a:cubicBezTo>
                  <a:cubicBezTo>
                    <a:pt x="521937" y="339789"/>
                    <a:pt x="523892" y="341657"/>
                    <a:pt x="525616" y="343302"/>
                  </a:cubicBezTo>
                  <a:cubicBezTo>
                    <a:pt x="526485" y="344135"/>
                    <a:pt x="527340" y="344983"/>
                    <a:pt x="528188" y="345838"/>
                  </a:cubicBezTo>
                  <a:cubicBezTo>
                    <a:pt x="532068" y="349711"/>
                    <a:pt x="532068" y="356199"/>
                    <a:pt x="528188" y="360072"/>
                  </a:cubicBezTo>
                  <a:cubicBezTo>
                    <a:pt x="524308" y="363952"/>
                    <a:pt x="517828" y="363945"/>
                    <a:pt x="513955" y="360072"/>
                  </a:cubicBezTo>
                  <a:cubicBezTo>
                    <a:pt x="513100" y="359224"/>
                    <a:pt x="512252" y="358369"/>
                    <a:pt x="511383" y="357536"/>
                  </a:cubicBezTo>
                  <a:cubicBezTo>
                    <a:pt x="510241" y="356451"/>
                    <a:pt x="508962" y="355545"/>
                    <a:pt x="508258" y="354044"/>
                  </a:cubicBezTo>
                  <a:close/>
                  <a:moveTo>
                    <a:pt x="512367" y="265718"/>
                  </a:moveTo>
                  <a:cubicBezTo>
                    <a:pt x="510068" y="265639"/>
                    <a:pt x="507762" y="265559"/>
                    <a:pt x="505463" y="265480"/>
                  </a:cubicBezTo>
                  <a:cubicBezTo>
                    <a:pt x="503243" y="265401"/>
                    <a:pt x="501389" y="263684"/>
                    <a:pt x="501389" y="261407"/>
                  </a:cubicBezTo>
                  <a:cubicBezTo>
                    <a:pt x="501389" y="259129"/>
                    <a:pt x="503243" y="257412"/>
                    <a:pt x="505463" y="257333"/>
                  </a:cubicBezTo>
                  <a:cubicBezTo>
                    <a:pt x="507762" y="257254"/>
                    <a:pt x="510068" y="257175"/>
                    <a:pt x="512367" y="257095"/>
                  </a:cubicBezTo>
                  <a:cubicBezTo>
                    <a:pt x="514717" y="257016"/>
                    <a:pt x="516678" y="259122"/>
                    <a:pt x="516678" y="261407"/>
                  </a:cubicBezTo>
                  <a:cubicBezTo>
                    <a:pt x="516678" y="263691"/>
                    <a:pt x="514717" y="265804"/>
                    <a:pt x="512367" y="265718"/>
                  </a:cubicBezTo>
                  <a:close/>
                  <a:moveTo>
                    <a:pt x="507381" y="272860"/>
                  </a:moveTo>
                  <a:cubicBezTo>
                    <a:pt x="510442" y="273758"/>
                    <a:pt x="512705" y="276567"/>
                    <a:pt x="512676" y="279815"/>
                  </a:cubicBezTo>
                  <a:cubicBezTo>
                    <a:pt x="512576" y="289737"/>
                    <a:pt x="508344" y="300867"/>
                    <a:pt x="501633" y="308196"/>
                  </a:cubicBezTo>
                  <a:cubicBezTo>
                    <a:pt x="497459" y="312751"/>
                    <a:pt x="490828" y="309863"/>
                    <a:pt x="488938" y="304847"/>
                  </a:cubicBezTo>
                  <a:cubicBezTo>
                    <a:pt x="486510" y="298402"/>
                    <a:pt x="481883" y="293042"/>
                    <a:pt x="479433" y="286518"/>
                  </a:cubicBezTo>
                  <a:cubicBezTo>
                    <a:pt x="478046" y="282825"/>
                    <a:pt x="479548" y="279915"/>
                    <a:pt x="482091" y="278291"/>
                  </a:cubicBezTo>
                  <a:cubicBezTo>
                    <a:pt x="481818" y="276488"/>
                    <a:pt x="482314" y="274613"/>
                    <a:pt x="483269" y="273305"/>
                  </a:cubicBezTo>
                  <a:cubicBezTo>
                    <a:pt x="482982" y="273427"/>
                    <a:pt x="482738" y="273607"/>
                    <a:pt x="482572" y="273873"/>
                  </a:cubicBezTo>
                  <a:cubicBezTo>
                    <a:pt x="483248" y="272780"/>
                    <a:pt x="483973" y="271904"/>
                    <a:pt x="485094" y="271243"/>
                  </a:cubicBezTo>
                  <a:cubicBezTo>
                    <a:pt x="486948" y="270158"/>
                    <a:pt x="488802" y="270036"/>
                    <a:pt x="490885" y="270366"/>
                  </a:cubicBezTo>
                  <a:cubicBezTo>
                    <a:pt x="491165" y="270409"/>
                    <a:pt x="491352" y="270438"/>
                    <a:pt x="491453" y="270453"/>
                  </a:cubicBezTo>
                  <a:cubicBezTo>
                    <a:pt x="491891" y="270503"/>
                    <a:pt x="492329" y="270560"/>
                    <a:pt x="492767" y="270611"/>
                  </a:cubicBezTo>
                  <a:cubicBezTo>
                    <a:pt x="497632" y="271157"/>
                    <a:pt x="502661" y="271480"/>
                    <a:pt x="507381" y="272867"/>
                  </a:cubicBezTo>
                  <a:close/>
                  <a:moveTo>
                    <a:pt x="487056" y="258504"/>
                  </a:moveTo>
                  <a:cubicBezTo>
                    <a:pt x="476897" y="258554"/>
                    <a:pt x="466565" y="254947"/>
                    <a:pt x="456945" y="252030"/>
                  </a:cubicBezTo>
                  <a:cubicBezTo>
                    <a:pt x="451046" y="250241"/>
                    <a:pt x="449178" y="244708"/>
                    <a:pt x="450924" y="239765"/>
                  </a:cubicBezTo>
                  <a:cubicBezTo>
                    <a:pt x="450378" y="239801"/>
                    <a:pt x="449810" y="239743"/>
                    <a:pt x="449264" y="239629"/>
                  </a:cubicBezTo>
                  <a:cubicBezTo>
                    <a:pt x="445866" y="238939"/>
                    <a:pt x="444264" y="235425"/>
                    <a:pt x="444652" y="232271"/>
                  </a:cubicBezTo>
                  <a:cubicBezTo>
                    <a:pt x="445162" y="228104"/>
                    <a:pt x="445255" y="221378"/>
                    <a:pt x="449286" y="219015"/>
                  </a:cubicBezTo>
                  <a:cubicBezTo>
                    <a:pt x="452074" y="217384"/>
                    <a:pt x="455695" y="216478"/>
                    <a:pt x="458727" y="215386"/>
                  </a:cubicBezTo>
                  <a:cubicBezTo>
                    <a:pt x="465610" y="212907"/>
                    <a:pt x="472773" y="210299"/>
                    <a:pt x="480144" y="209940"/>
                  </a:cubicBezTo>
                  <a:cubicBezTo>
                    <a:pt x="483550" y="209775"/>
                    <a:pt x="486718" y="212419"/>
                    <a:pt x="487595" y="215616"/>
                  </a:cubicBezTo>
                  <a:cubicBezTo>
                    <a:pt x="490497" y="226200"/>
                    <a:pt x="492444" y="237020"/>
                    <a:pt x="495347" y="247604"/>
                  </a:cubicBezTo>
                  <a:cubicBezTo>
                    <a:pt x="496834" y="253029"/>
                    <a:pt x="492638" y="258475"/>
                    <a:pt x="487041" y="258504"/>
                  </a:cubicBezTo>
                  <a:close/>
                  <a:moveTo>
                    <a:pt x="445363" y="257060"/>
                  </a:moveTo>
                  <a:cubicBezTo>
                    <a:pt x="445794" y="257448"/>
                    <a:pt x="446211" y="257850"/>
                    <a:pt x="446664" y="258223"/>
                  </a:cubicBezTo>
                  <a:cubicBezTo>
                    <a:pt x="446671" y="258231"/>
                    <a:pt x="446671" y="258231"/>
                    <a:pt x="446685" y="258238"/>
                  </a:cubicBezTo>
                  <a:cubicBezTo>
                    <a:pt x="446685" y="258238"/>
                    <a:pt x="446685" y="258238"/>
                    <a:pt x="446685" y="258238"/>
                  </a:cubicBezTo>
                  <a:cubicBezTo>
                    <a:pt x="446721" y="258259"/>
                    <a:pt x="446764" y="258281"/>
                    <a:pt x="446800" y="258303"/>
                  </a:cubicBezTo>
                  <a:cubicBezTo>
                    <a:pt x="447181" y="258303"/>
                    <a:pt x="447554" y="258288"/>
                    <a:pt x="447935" y="258274"/>
                  </a:cubicBezTo>
                  <a:cubicBezTo>
                    <a:pt x="449631" y="258202"/>
                    <a:pt x="451053" y="259747"/>
                    <a:pt x="451053" y="261392"/>
                  </a:cubicBezTo>
                  <a:cubicBezTo>
                    <a:pt x="451053" y="263038"/>
                    <a:pt x="449638" y="264582"/>
                    <a:pt x="447935" y="264510"/>
                  </a:cubicBezTo>
                  <a:cubicBezTo>
                    <a:pt x="446642" y="264453"/>
                    <a:pt x="445334" y="264388"/>
                    <a:pt x="444178" y="263742"/>
                  </a:cubicBezTo>
                  <a:cubicBezTo>
                    <a:pt x="443042" y="263109"/>
                    <a:pt x="442166" y="262075"/>
                    <a:pt x="441304" y="261126"/>
                  </a:cubicBezTo>
                  <a:cubicBezTo>
                    <a:pt x="440248" y="259970"/>
                    <a:pt x="440161" y="258202"/>
                    <a:pt x="441304" y="257060"/>
                  </a:cubicBezTo>
                  <a:cubicBezTo>
                    <a:pt x="442446" y="255917"/>
                    <a:pt x="444214" y="256003"/>
                    <a:pt x="445370" y="257060"/>
                  </a:cubicBezTo>
                  <a:close/>
                  <a:moveTo>
                    <a:pt x="447892" y="271854"/>
                  </a:moveTo>
                  <a:cubicBezTo>
                    <a:pt x="453870" y="273873"/>
                    <a:pt x="459876" y="275777"/>
                    <a:pt x="465890" y="277688"/>
                  </a:cubicBezTo>
                  <a:cubicBezTo>
                    <a:pt x="469935" y="278974"/>
                    <a:pt x="472672" y="284040"/>
                    <a:pt x="470050" y="287919"/>
                  </a:cubicBezTo>
                  <a:cubicBezTo>
                    <a:pt x="465444" y="294724"/>
                    <a:pt x="459488" y="300594"/>
                    <a:pt x="452620" y="305121"/>
                  </a:cubicBezTo>
                  <a:cubicBezTo>
                    <a:pt x="445636" y="309726"/>
                    <a:pt x="436670" y="314418"/>
                    <a:pt x="429262" y="308692"/>
                  </a:cubicBezTo>
                  <a:cubicBezTo>
                    <a:pt x="428637" y="309022"/>
                    <a:pt x="427947" y="309194"/>
                    <a:pt x="427215" y="309173"/>
                  </a:cubicBezTo>
                  <a:cubicBezTo>
                    <a:pt x="425864" y="309216"/>
                    <a:pt x="424643" y="308569"/>
                    <a:pt x="423744" y="307556"/>
                  </a:cubicBezTo>
                  <a:cubicBezTo>
                    <a:pt x="419146" y="303554"/>
                    <a:pt x="420425" y="297749"/>
                    <a:pt x="420863" y="292130"/>
                  </a:cubicBezTo>
                  <a:cubicBezTo>
                    <a:pt x="421381" y="285556"/>
                    <a:pt x="421898" y="278981"/>
                    <a:pt x="422408" y="272407"/>
                  </a:cubicBezTo>
                  <a:cubicBezTo>
                    <a:pt x="422559" y="270445"/>
                    <a:pt x="423744" y="268125"/>
                    <a:pt x="425936" y="267780"/>
                  </a:cubicBezTo>
                  <a:cubicBezTo>
                    <a:pt x="425965" y="267780"/>
                    <a:pt x="425993" y="267772"/>
                    <a:pt x="426022" y="267765"/>
                  </a:cubicBezTo>
                  <a:cubicBezTo>
                    <a:pt x="427172" y="267586"/>
                    <a:pt x="427322" y="267593"/>
                    <a:pt x="428486" y="267780"/>
                  </a:cubicBezTo>
                  <a:cubicBezTo>
                    <a:pt x="428910" y="267844"/>
                    <a:pt x="429291" y="267988"/>
                    <a:pt x="429636" y="268182"/>
                  </a:cubicBezTo>
                  <a:cubicBezTo>
                    <a:pt x="430225" y="267686"/>
                    <a:pt x="430979" y="267349"/>
                    <a:pt x="431813" y="267241"/>
                  </a:cubicBezTo>
                  <a:cubicBezTo>
                    <a:pt x="436971" y="266565"/>
                    <a:pt x="443050" y="270223"/>
                    <a:pt x="447885" y="271854"/>
                  </a:cubicBezTo>
                  <a:close/>
                  <a:moveTo>
                    <a:pt x="427071" y="249558"/>
                  </a:moveTo>
                  <a:cubicBezTo>
                    <a:pt x="418916" y="246742"/>
                    <a:pt x="408513" y="244471"/>
                    <a:pt x="402607" y="237681"/>
                  </a:cubicBezTo>
                  <a:cubicBezTo>
                    <a:pt x="400071" y="234764"/>
                    <a:pt x="399022" y="230532"/>
                    <a:pt x="401235" y="227055"/>
                  </a:cubicBezTo>
                  <a:cubicBezTo>
                    <a:pt x="404691" y="221623"/>
                    <a:pt x="408060" y="216033"/>
                    <a:pt x="412163" y="211061"/>
                  </a:cubicBezTo>
                  <a:cubicBezTo>
                    <a:pt x="413779" y="209099"/>
                    <a:pt x="415769" y="208517"/>
                    <a:pt x="417652" y="208840"/>
                  </a:cubicBezTo>
                  <a:cubicBezTo>
                    <a:pt x="421467" y="207641"/>
                    <a:pt x="425907" y="208503"/>
                    <a:pt x="428594" y="212843"/>
                  </a:cubicBezTo>
                  <a:cubicBezTo>
                    <a:pt x="433429" y="220638"/>
                    <a:pt x="435693" y="229577"/>
                    <a:pt x="438394" y="238249"/>
                  </a:cubicBezTo>
                  <a:cubicBezTo>
                    <a:pt x="440406" y="244694"/>
                    <a:pt x="433674" y="251858"/>
                    <a:pt x="427071" y="249573"/>
                  </a:cubicBezTo>
                  <a:close/>
                  <a:moveTo>
                    <a:pt x="408786" y="265279"/>
                  </a:moveTo>
                  <a:cubicBezTo>
                    <a:pt x="413298" y="275913"/>
                    <a:pt x="413614" y="287194"/>
                    <a:pt x="410525" y="298295"/>
                  </a:cubicBezTo>
                  <a:cubicBezTo>
                    <a:pt x="409052" y="303590"/>
                    <a:pt x="402241" y="306917"/>
                    <a:pt x="397391" y="303640"/>
                  </a:cubicBezTo>
                  <a:cubicBezTo>
                    <a:pt x="388295" y="297504"/>
                    <a:pt x="377885" y="292094"/>
                    <a:pt x="370844" y="283465"/>
                  </a:cubicBezTo>
                  <a:cubicBezTo>
                    <a:pt x="362962" y="273801"/>
                    <a:pt x="361992" y="262118"/>
                    <a:pt x="365520" y="250406"/>
                  </a:cubicBezTo>
                  <a:cubicBezTo>
                    <a:pt x="366734" y="246354"/>
                    <a:pt x="370276" y="245104"/>
                    <a:pt x="373373" y="245851"/>
                  </a:cubicBezTo>
                  <a:cubicBezTo>
                    <a:pt x="375859" y="242682"/>
                    <a:pt x="379940" y="240728"/>
                    <a:pt x="383913" y="242359"/>
                  </a:cubicBezTo>
                  <a:cubicBezTo>
                    <a:pt x="394819" y="246850"/>
                    <a:pt x="404087" y="254185"/>
                    <a:pt x="408800" y="265279"/>
                  </a:cubicBezTo>
                  <a:close/>
                  <a:moveTo>
                    <a:pt x="379070" y="180661"/>
                  </a:moveTo>
                  <a:cubicBezTo>
                    <a:pt x="368753" y="184102"/>
                    <a:pt x="358206" y="186459"/>
                    <a:pt x="347752" y="189383"/>
                  </a:cubicBezTo>
                  <a:cubicBezTo>
                    <a:pt x="342989" y="190720"/>
                    <a:pt x="341114" y="184569"/>
                    <a:pt x="344613" y="181932"/>
                  </a:cubicBezTo>
                  <a:cubicBezTo>
                    <a:pt x="353399" y="175322"/>
                    <a:pt x="362790" y="169746"/>
                    <a:pt x="371864" y="163574"/>
                  </a:cubicBezTo>
                  <a:cubicBezTo>
                    <a:pt x="376915" y="160140"/>
                    <a:pt x="384078" y="163632"/>
                    <a:pt x="385594" y="169164"/>
                  </a:cubicBezTo>
                  <a:cubicBezTo>
                    <a:pt x="387002" y="174280"/>
                    <a:pt x="383891" y="179051"/>
                    <a:pt x="379063" y="180661"/>
                  </a:cubicBezTo>
                  <a:close/>
                  <a:moveTo>
                    <a:pt x="348449" y="202345"/>
                  </a:moveTo>
                  <a:cubicBezTo>
                    <a:pt x="349002" y="202237"/>
                    <a:pt x="349541" y="202051"/>
                    <a:pt x="350073" y="201849"/>
                  </a:cubicBezTo>
                  <a:cubicBezTo>
                    <a:pt x="350188" y="201792"/>
                    <a:pt x="350324" y="201734"/>
                    <a:pt x="350482" y="201663"/>
                  </a:cubicBezTo>
                  <a:cubicBezTo>
                    <a:pt x="352214" y="200872"/>
                    <a:pt x="353931" y="200046"/>
                    <a:pt x="355655" y="199248"/>
                  </a:cubicBezTo>
                  <a:cubicBezTo>
                    <a:pt x="360333" y="197093"/>
                    <a:pt x="364572" y="195218"/>
                    <a:pt x="369687" y="194600"/>
                  </a:cubicBezTo>
                  <a:cubicBezTo>
                    <a:pt x="376987" y="193716"/>
                    <a:pt x="383086" y="202676"/>
                    <a:pt x="380845" y="209243"/>
                  </a:cubicBezTo>
                  <a:cubicBezTo>
                    <a:pt x="380715" y="209616"/>
                    <a:pt x="380636" y="210177"/>
                    <a:pt x="380601" y="210515"/>
                  </a:cubicBezTo>
                  <a:cubicBezTo>
                    <a:pt x="380601" y="210780"/>
                    <a:pt x="380579" y="211039"/>
                    <a:pt x="380586" y="211298"/>
                  </a:cubicBezTo>
                  <a:cubicBezTo>
                    <a:pt x="380644" y="213001"/>
                    <a:pt x="380787" y="214696"/>
                    <a:pt x="380902" y="216399"/>
                  </a:cubicBezTo>
                  <a:cubicBezTo>
                    <a:pt x="381082" y="219007"/>
                    <a:pt x="381046" y="221536"/>
                    <a:pt x="380730" y="224087"/>
                  </a:cubicBezTo>
                  <a:cubicBezTo>
                    <a:pt x="380751" y="224245"/>
                    <a:pt x="380773" y="224411"/>
                    <a:pt x="380795" y="224576"/>
                  </a:cubicBezTo>
                  <a:cubicBezTo>
                    <a:pt x="380759" y="224554"/>
                    <a:pt x="380723" y="224533"/>
                    <a:pt x="380687" y="224511"/>
                  </a:cubicBezTo>
                  <a:cubicBezTo>
                    <a:pt x="380658" y="224741"/>
                    <a:pt x="380615" y="224971"/>
                    <a:pt x="380579" y="225208"/>
                  </a:cubicBezTo>
                  <a:cubicBezTo>
                    <a:pt x="380004" y="232939"/>
                    <a:pt x="373524" y="238924"/>
                    <a:pt x="365290" y="237775"/>
                  </a:cubicBezTo>
                  <a:cubicBezTo>
                    <a:pt x="363968" y="238249"/>
                    <a:pt x="362567" y="238493"/>
                    <a:pt x="361101" y="238386"/>
                  </a:cubicBezTo>
                  <a:cubicBezTo>
                    <a:pt x="357286" y="238098"/>
                    <a:pt x="354333" y="236999"/>
                    <a:pt x="351337" y="234606"/>
                  </a:cubicBezTo>
                  <a:cubicBezTo>
                    <a:pt x="346193" y="230503"/>
                    <a:pt x="343952" y="223304"/>
                    <a:pt x="342048" y="217283"/>
                  </a:cubicBezTo>
                  <a:cubicBezTo>
                    <a:pt x="341789" y="216464"/>
                    <a:pt x="341703" y="215681"/>
                    <a:pt x="341739" y="214933"/>
                  </a:cubicBezTo>
                  <a:cubicBezTo>
                    <a:pt x="340244" y="209775"/>
                    <a:pt x="342177" y="203538"/>
                    <a:pt x="348456" y="202338"/>
                  </a:cubicBezTo>
                  <a:close/>
                  <a:moveTo>
                    <a:pt x="327865" y="201311"/>
                  </a:moveTo>
                  <a:cubicBezTo>
                    <a:pt x="327793" y="201361"/>
                    <a:pt x="327729" y="201404"/>
                    <a:pt x="327657" y="201454"/>
                  </a:cubicBezTo>
                  <a:cubicBezTo>
                    <a:pt x="325544" y="202906"/>
                    <a:pt x="322053" y="202862"/>
                    <a:pt x="319933" y="201454"/>
                  </a:cubicBezTo>
                  <a:cubicBezTo>
                    <a:pt x="317907" y="200103"/>
                    <a:pt x="316018" y="198566"/>
                    <a:pt x="314056" y="197129"/>
                  </a:cubicBezTo>
                  <a:cubicBezTo>
                    <a:pt x="313165" y="196482"/>
                    <a:pt x="312274" y="195821"/>
                    <a:pt x="311333" y="195253"/>
                  </a:cubicBezTo>
                  <a:cubicBezTo>
                    <a:pt x="311125" y="195131"/>
                    <a:pt x="310916" y="195002"/>
                    <a:pt x="310708" y="194880"/>
                  </a:cubicBezTo>
                  <a:cubicBezTo>
                    <a:pt x="310881" y="195009"/>
                    <a:pt x="310449" y="194865"/>
                    <a:pt x="310579" y="194808"/>
                  </a:cubicBezTo>
                  <a:cubicBezTo>
                    <a:pt x="310435" y="194729"/>
                    <a:pt x="310291" y="194650"/>
                    <a:pt x="310148" y="194578"/>
                  </a:cubicBezTo>
                  <a:cubicBezTo>
                    <a:pt x="310356" y="194679"/>
                    <a:pt x="310500" y="194751"/>
                    <a:pt x="310593" y="194801"/>
                  </a:cubicBezTo>
                  <a:cubicBezTo>
                    <a:pt x="310679" y="194772"/>
                    <a:pt x="310924" y="194772"/>
                    <a:pt x="311506" y="194851"/>
                  </a:cubicBezTo>
                  <a:cubicBezTo>
                    <a:pt x="308395" y="194442"/>
                    <a:pt x="305751" y="192545"/>
                    <a:pt x="305751" y="189096"/>
                  </a:cubicBezTo>
                  <a:cubicBezTo>
                    <a:pt x="305751" y="186775"/>
                    <a:pt x="307482" y="183908"/>
                    <a:pt x="309975" y="183542"/>
                  </a:cubicBezTo>
                  <a:cubicBezTo>
                    <a:pt x="315622" y="182716"/>
                    <a:pt x="320616" y="185798"/>
                    <a:pt x="325825" y="187472"/>
                  </a:cubicBezTo>
                  <a:cubicBezTo>
                    <a:pt x="329381" y="188614"/>
                    <a:pt x="331019" y="191295"/>
                    <a:pt x="331443" y="194844"/>
                  </a:cubicBezTo>
                  <a:cubicBezTo>
                    <a:pt x="331443" y="194909"/>
                    <a:pt x="331457" y="194966"/>
                    <a:pt x="331465" y="195024"/>
                  </a:cubicBezTo>
                  <a:cubicBezTo>
                    <a:pt x="331774" y="197617"/>
                    <a:pt x="329819" y="199953"/>
                    <a:pt x="327865" y="201303"/>
                  </a:cubicBezTo>
                  <a:close/>
                  <a:moveTo>
                    <a:pt x="261888" y="235080"/>
                  </a:moveTo>
                  <a:cubicBezTo>
                    <a:pt x="267579" y="236690"/>
                    <a:pt x="273298" y="237602"/>
                    <a:pt x="278643" y="240290"/>
                  </a:cubicBezTo>
                  <a:cubicBezTo>
                    <a:pt x="286618" y="244306"/>
                    <a:pt x="285052" y="255112"/>
                    <a:pt x="278643" y="259495"/>
                  </a:cubicBezTo>
                  <a:cubicBezTo>
                    <a:pt x="277350" y="260379"/>
                    <a:pt x="275180" y="262520"/>
                    <a:pt x="273175" y="264331"/>
                  </a:cubicBezTo>
                  <a:cubicBezTo>
                    <a:pt x="270826" y="266458"/>
                    <a:pt x="268355" y="268455"/>
                    <a:pt x="265732" y="270244"/>
                  </a:cubicBezTo>
                  <a:cubicBezTo>
                    <a:pt x="265035" y="270718"/>
                    <a:pt x="264310" y="271092"/>
                    <a:pt x="263569" y="271387"/>
                  </a:cubicBezTo>
                  <a:cubicBezTo>
                    <a:pt x="263095" y="274900"/>
                    <a:pt x="257793" y="276043"/>
                    <a:pt x="255494" y="272788"/>
                  </a:cubicBezTo>
                  <a:cubicBezTo>
                    <a:pt x="255063" y="272177"/>
                    <a:pt x="254639" y="271559"/>
                    <a:pt x="254208" y="270941"/>
                  </a:cubicBezTo>
                  <a:cubicBezTo>
                    <a:pt x="249761" y="268908"/>
                    <a:pt x="246298" y="264518"/>
                    <a:pt x="246312" y="259467"/>
                  </a:cubicBezTo>
                  <a:cubicBezTo>
                    <a:pt x="243280" y="255184"/>
                    <a:pt x="240579" y="250600"/>
                    <a:pt x="237288" y="246512"/>
                  </a:cubicBezTo>
                  <a:cubicBezTo>
                    <a:pt x="232884" y="241044"/>
                    <a:pt x="235427" y="232681"/>
                    <a:pt x="243108" y="232458"/>
                  </a:cubicBezTo>
                  <a:cubicBezTo>
                    <a:pt x="249380" y="232278"/>
                    <a:pt x="255860" y="233378"/>
                    <a:pt x="261881" y="235080"/>
                  </a:cubicBezTo>
                  <a:close/>
                  <a:moveTo>
                    <a:pt x="216984" y="319850"/>
                  </a:moveTo>
                  <a:cubicBezTo>
                    <a:pt x="217020" y="315575"/>
                    <a:pt x="220505" y="312083"/>
                    <a:pt x="224787" y="312047"/>
                  </a:cubicBezTo>
                  <a:cubicBezTo>
                    <a:pt x="227344" y="312025"/>
                    <a:pt x="229902" y="312004"/>
                    <a:pt x="232453" y="311989"/>
                  </a:cubicBezTo>
                  <a:cubicBezTo>
                    <a:pt x="236764" y="311954"/>
                    <a:pt x="240284" y="315589"/>
                    <a:pt x="240313" y="319850"/>
                  </a:cubicBezTo>
                  <a:cubicBezTo>
                    <a:pt x="240327" y="321459"/>
                    <a:pt x="240349" y="323069"/>
                    <a:pt x="240421" y="324678"/>
                  </a:cubicBezTo>
                  <a:cubicBezTo>
                    <a:pt x="240456" y="325605"/>
                    <a:pt x="240464" y="326532"/>
                    <a:pt x="240485" y="327459"/>
                  </a:cubicBezTo>
                  <a:cubicBezTo>
                    <a:pt x="241671" y="330261"/>
                    <a:pt x="241139" y="333667"/>
                    <a:pt x="238890" y="335923"/>
                  </a:cubicBezTo>
                  <a:cubicBezTo>
                    <a:pt x="236835" y="337985"/>
                    <a:pt x="234515" y="338603"/>
                    <a:pt x="232374" y="338229"/>
                  </a:cubicBezTo>
                  <a:cubicBezTo>
                    <a:pt x="231088" y="345062"/>
                    <a:pt x="219808" y="346945"/>
                    <a:pt x="217386" y="338761"/>
                  </a:cubicBezTo>
                  <a:cubicBezTo>
                    <a:pt x="215547" y="332532"/>
                    <a:pt x="216919" y="326180"/>
                    <a:pt x="216977" y="319850"/>
                  </a:cubicBezTo>
                  <a:close/>
                  <a:moveTo>
                    <a:pt x="242626" y="339163"/>
                  </a:moveTo>
                  <a:cubicBezTo>
                    <a:pt x="245637" y="336038"/>
                    <a:pt x="248647" y="332912"/>
                    <a:pt x="251664" y="329787"/>
                  </a:cubicBezTo>
                  <a:cubicBezTo>
                    <a:pt x="254474" y="326870"/>
                    <a:pt x="259352" y="326963"/>
                    <a:pt x="262176" y="329787"/>
                  </a:cubicBezTo>
                  <a:cubicBezTo>
                    <a:pt x="264999" y="332611"/>
                    <a:pt x="265093" y="337482"/>
                    <a:pt x="262176" y="340299"/>
                  </a:cubicBezTo>
                  <a:cubicBezTo>
                    <a:pt x="259050" y="343309"/>
                    <a:pt x="255925" y="346320"/>
                    <a:pt x="252800" y="349338"/>
                  </a:cubicBezTo>
                  <a:cubicBezTo>
                    <a:pt x="249976" y="352053"/>
                    <a:pt x="245435" y="352147"/>
                    <a:pt x="242633" y="349338"/>
                  </a:cubicBezTo>
                  <a:cubicBezTo>
                    <a:pt x="239824" y="346528"/>
                    <a:pt x="239918" y="341987"/>
                    <a:pt x="242633" y="339171"/>
                  </a:cubicBezTo>
                  <a:close/>
                  <a:moveTo>
                    <a:pt x="283687" y="430242"/>
                  </a:moveTo>
                  <a:cubicBezTo>
                    <a:pt x="289873" y="436334"/>
                    <a:pt x="296059" y="442420"/>
                    <a:pt x="302245" y="448506"/>
                  </a:cubicBezTo>
                  <a:cubicBezTo>
                    <a:pt x="305413" y="451624"/>
                    <a:pt x="305916" y="457890"/>
                    <a:pt x="302245" y="460922"/>
                  </a:cubicBezTo>
                  <a:cubicBezTo>
                    <a:pt x="295455" y="466526"/>
                    <a:pt x="289528" y="473244"/>
                    <a:pt x="283960" y="480034"/>
                  </a:cubicBezTo>
                  <a:cubicBezTo>
                    <a:pt x="281905" y="482534"/>
                    <a:pt x="279879" y="484848"/>
                    <a:pt x="277968" y="487420"/>
                  </a:cubicBezTo>
                  <a:cubicBezTo>
                    <a:pt x="276976" y="489964"/>
                    <a:pt x="275051" y="491839"/>
                    <a:pt x="273951" y="493815"/>
                  </a:cubicBezTo>
                  <a:cubicBezTo>
                    <a:pt x="268261" y="504075"/>
                    <a:pt x="252814" y="494972"/>
                    <a:pt x="258282" y="484654"/>
                  </a:cubicBezTo>
                  <a:cubicBezTo>
                    <a:pt x="258404" y="484424"/>
                    <a:pt x="258540" y="484187"/>
                    <a:pt x="258677" y="483957"/>
                  </a:cubicBezTo>
                  <a:cubicBezTo>
                    <a:pt x="258080" y="481730"/>
                    <a:pt x="257527" y="479481"/>
                    <a:pt x="256931" y="477232"/>
                  </a:cubicBezTo>
                  <a:cubicBezTo>
                    <a:pt x="255401" y="471419"/>
                    <a:pt x="253956" y="465441"/>
                    <a:pt x="253712" y="459413"/>
                  </a:cubicBezTo>
                  <a:cubicBezTo>
                    <a:pt x="253152" y="445603"/>
                    <a:pt x="261084" y="434782"/>
                    <a:pt x="273298" y="428905"/>
                  </a:cubicBezTo>
                  <a:cubicBezTo>
                    <a:pt x="276832" y="427202"/>
                    <a:pt x="280770" y="427375"/>
                    <a:pt x="283687" y="430249"/>
                  </a:cubicBezTo>
                  <a:close/>
                  <a:moveTo>
                    <a:pt x="254122" y="525796"/>
                  </a:moveTo>
                  <a:cubicBezTo>
                    <a:pt x="253604" y="523913"/>
                    <a:pt x="253841" y="520694"/>
                    <a:pt x="255113" y="519006"/>
                  </a:cubicBezTo>
                  <a:cubicBezTo>
                    <a:pt x="257355" y="516010"/>
                    <a:pt x="259410" y="514609"/>
                    <a:pt x="263189" y="514206"/>
                  </a:cubicBezTo>
                  <a:cubicBezTo>
                    <a:pt x="269727" y="513517"/>
                    <a:pt x="275331" y="518065"/>
                    <a:pt x="275783" y="524625"/>
                  </a:cubicBezTo>
                  <a:cubicBezTo>
                    <a:pt x="276107" y="529230"/>
                    <a:pt x="272953" y="533635"/>
                    <a:pt x="269712" y="536559"/>
                  </a:cubicBezTo>
                  <a:cubicBezTo>
                    <a:pt x="266918" y="539081"/>
                    <a:pt x="262973" y="539828"/>
                    <a:pt x="259618" y="537860"/>
                  </a:cubicBezTo>
                  <a:cubicBezTo>
                    <a:pt x="257211" y="536451"/>
                    <a:pt x="255300" y="533541"/>
                    <a:pt x="255487" y="530667"/>
                  </a:cubicBezTo>
                  <a:cubicBezTo>
                    <a:pt x="255530" y="530021"/>
                    <a:pt x="255551" y="529352"/>
                    <a:pt x="255580" y="528677"/>
                  </a:cubicBezTo>
                  <a:cubicBezTo>
                    <a:pt x="254934" y="527851"/>
                    <a:pt x="254431" y="526902"/>
                    <a:pt x="254129" y="525803"/>
                  </a:cubicBezTo>
                  <a:close/>
                  <a:moveTo>
                    <a:pt x="294866" y="769823"/>
                  </a:moveTo>
                  <a:cubicBezTo>
                    <a:pt x="291575" y="766381"/>
                    <a:pt x="290275" y="761545"/>
                    <a:pt x="289082" y="757040"/>
                  </a:cubicBezTo>
                  <a:cubicBezTo>
                    <a:pt x="288658" y="755431"/>
                    <a:pt x="289018" y="753261"/>
                    <a:pt x="290375" y="752140"/>
                  </a:cubicBezTo>
                  <a:cubicBezTo>
                    <a:pt x="290613" y="752032"/>
                    <a:pt x="290771" y="751860"/>
                    <a:pt x="290835" y="751616"/>
                  </a:cubicBezTo>
                  <a:cubicBezTo>
                    <a:pt x="291144" y="750940"/>
                    <a:pt x="291985" y="750718"/>
                    <a:pt x="292653" y="750833"/>
                  </a:cubicBezTo>
                  <a:cubicBezTo>
                    <a:pt x="294277" y="750380"/>
                    <a:pt x="296360" y="750847"/>
                    <a:pt x="297496" y="752140"/>
                  </a:cubicBezTo>
                  <a:cubicBezTo>
                    <a:pt x="299859" y="754835"/>
                    <a:pt x="302582" y="757084"/>
                    <a:pt x="305032" y="759649"/>
                  </a:cubicBezTo>
                  <a:cubicBezTo>
                    <a:pt x="307741" y="762480"/>
                    <a:pt x="307849" y="766999"/>
                    <a:pt x="305032" y="769816"/>
                  </a:cubicBezTo>
                  <a:cubicBezTo>
                    <a:pt x="302309" y="772539"/>
                    <a:pt x="297575" y="772646"/>
                    <a:pt x="294866" y="769816"/>
                  </a:cubicBezTo>
                  <a:close/>
                  <a:moveTo>
                    <a:pt x="302597" y="810907"/>
                  </a:moveTo>
                  <a:cubicBezTo>
                    <a:pt x="303143" y="807983"/>
                    <a:pt x="306412" y="806740"/>
                    <a:pt x="308998" y="807271"/>
                  </a:cubicBezTo>
                  <a:cubicBezTo>
                    <a:pt x="323770" y="810282"/>
                    <a:pt x="334482" y="821282"/>
                    <a:pt x="342048" y="833748"/>
                  </a:cubicBezTo>
                  <a:cubicBezTo>
                    <a:pt x="343995" y="836953"/>
                    <a:pt x="342270" y="841975"/>
                    <a:pt x="338391" y="842744"/>
                  </a:cubicBezTo>
                  <a:cubicBezTo>
                    <a:pt x="329676" y="844476"/>
                    <a:pt x="321011" y="843376"/>
                    <a:pt x="312217" y="843398"/>
                  </a:cubicBezTo>
                  <a:cubicBezTo>
                    <a:pt x="308567" y="843398"/>
                    <a:pt x="305758" y="840409"/>
                    <a:pt x="305664" y="836845"/>
                  </a:cubicBezTo>
                  <a:cubicBezTo>
                    <a:pt x="305643" y="836119"/>
                    <a:pt x="305607" y="835401"/>
                    <a:pt x="305557" y="834675"/>
                  </a:cubicBezTo>
                  <a:cubicBezTo>
                    <a:pt x="305190" y="834488"/>
                    <a:pt x="304838" y="834266"/>
                    <a:pt x="304522" y="834021"/>
                  </a:cubicBezTo>
                  <a:cubicBezTo>
                    <a:pt x="301950" y="831974"/>
                    <a:pt x="302309" y="825751"/>
                    <a:pt x="302137" y="822726"/>
                  </a:cubicBezTo>
                  <a:cubicBezTo>
                    <a:pt x="301907" y="818760"/>
                    <a:pt x="301871" y="814837"/>
                    <a:pt x="302604" y="810914"/>
                  </a:cubicBezTo>
                  <a:close/>
                  <a:moveTo>
                    <a:pt x="374867" y="829682"/>
                  </a:moveTo>
                  <a:cubicBezTo>
                    <a:pt x="372863" y="835423"/>
                    <a:pt x="363925" y="838009"/>
                    <a:pt x="360792" y="831521"/>
                  </a:cubicBezTo>
                  <a:cubicBezTo>
                    <a:pt x="360577" y="831083"/>
                    <a:pt x="360347" y="830659"/>
                    <a:pt x="360096" y="830242"/>
                  </a:cubicBezTo>
                  <a:cubicBezTo>
                    <a:pt x="359873" y="829976"/>
                    <a:pt x="359284" y="829215"/>
                    <a:pt x="359226" y="829150"/>
                  </a:cubicBezTo>
                  <a:cubicBezTo>
                    <a:pt x="358249" y="828122"/>
                    <a:pt x="357229" y="827138"/>
                    <a:pt x="356158" y="826211"/>
                  </a:cubicBezTo>
                  <a:cubicBezTo>
                    <a:pt x="353680" y="824092"/>
                    <a:pt x="351768" y="822705"/>
                    <a:pt x="348952" y="820707"/>
                  </a:cubicBezTo>
                  <a:cubicBezTo>
                    <a:pt x="344153" y="817309"/>
                    <a:pt x="336911" y="813688"/>
                    <a:pt x="335747" y="807336"/>
                  </a:cubicBezTo>
                  <a:cubicBezTo>
                    <a:pt x="334288" y="799397"/>
                    <a:pt x="335466" y="789625"/>
                    <a:pt x="343930" y="786011"/>
                  </a:cubicBezTo>
                  <a:cubicBezTo>
                    <a:pt x="348543" y="784042"/>
                    <a:pt x="353277" y="783941"/>
                    <a:pt x="357818" y="785105"/>
                  </a:cubicBezTo>
                  <a:cubicBezTo>
                    <a:pt x="360153" y="785350"/>
                    <a:pt x="362739" y="785062"/>
                    <a:pt x="365060" y="784854"/>
                  </a:cubicBezTo>
                  <a:cubicBezTo>
                    <a:pt x="370937" y="784337"/>
                    <a:pt x="376893" y="783726"/>
                    <a:pt x="382792" y="784423"/>
                  </a:cubicBezTo>
                  <a:cubicBezTo>
                    <a:pt x="385932" y="784796"/>
                    <a:pt x="389596" y="787060"/>
                    <a:pt x="389172" y="790803"/>
                  </a:cubicBezTo>
                  <a:cubicBezTo>
                    <a:pt x="387584" y="804936"/>
                    <a:pt x="379480" y="816511"/>
                    <a:pt x="374874" y="829667"/>
                  </a:cubicBezTo>
                  <a:close/>
                  <a:moveTo>
                    <a:pt x="408240" y="777008"/>
                  </a:moveTo>
                  <a:cubicBezTo>
                    <a:pt x="407845" y="781060"/>
                    <a:pt x="403836" y="784013"/>
                    <a:pt x="399942" y="781764"/>
                  </a:cubicBezTo>
                  <a:cubicBezTo>
                    <a:pt x="396450" y="779752"/>
                    <a:pt x="395573" y="776598"/>
                    <a:pt x="394273" y="773063"/>
                  </a:cubicBezTo>
                  <a:cubicBezTo>
                    <a:pt x="393281" y="770362"/>
                    <a:pt x="391514" y="768005"/>
                    <a:pt x="393188" y="765174"/>
                  </a:cubicBezTo>
                  <a:cubicBezTo>
                    <a:pt x="395379" y="761474"/>
                    <a:pt x="400078" y="765260"/>
                    <a:pt x="402176" y="766941"/>
                  </a:cubicBezTo>
                  <a:cubicBezTo>
                    <a:pt x="405373" y="769499"/>
                    <a:pt x="408671" y="772496"/>
                    <a:pt x="408233" y="777001"/>
                  </a:cubicBezTo>
                  <a:close/>
                  <a:moveTo>
                    <a:pt x="426934" y="759929"/>
                  </a:moveTo>
                  <a:cubicBezTo>
                    <a:pt x="425548" y="767028"/>
                    <a:pt x="416833" y="769456"/>
                    <a:pt x="411092" y="766374"/>
                  </a:cubicBezTo>
                  <a:cubicBezTo>
                    <a:pt x="403534" y="762322"/>
                    <a:pt x="397714" y="755560"/>
                    <a:pt x="392312" y="749065"/>
                  </a:cubicBezTo>
                  <a:cubicBezTo>
                    <a:pt x="388676" y="744689"/>
                    <a:pt x="388065" y="738675"/>
                    <a:pt x="392312" y="734372"/>
                  </a:cubicBezTo>
                  <a:cubicBezTo>
                    <a:pt x="396809" y="729809"/>
                    <a:pt x="401328" y="725261"/>
                    <a:pt x="405682" y="720562"/>
                  </a:cubicBezTo>
                  <a:cubicBezTo>
                    <a:pt x="408010" y="718047"/>
                    <a:pt x="410604" y="715992"/>
                    <a:pt x="413276" y="713995"/>
                  </a:cubicBezTo>
                  <a:cubicBezTo>
                    <a:pt x="413722" y="712349"/>
                    <a:pt x="414764" y="710905"/>
                    <a:pt x="416129" y="709849"/>
                  </a:cubicBezTo>
                  <a:cubicBezTo>
                    <a:pt x="417458" y="708735"/>
                    <a:pt x="419168" y="708060"/>
                    <a:pt x="421136" y="708060"/>
                  </a:cubicBezTo>
                  <a:cubicBezTo>
                    <a:pt x="423105" y="708060"/>
                    <a:pt x="424815" y="708735"/>
                    <a:pt x="426144" y="709849"/>
                  </a:cubicBezTo>
                  <a:cubicBezTo>
                    <a:pt x="428077" y="711343"/>
                    <a:pt x="429384" y="713621"/>
                    <a:pt x="429219" y="716150"/>
                  </a:cubicBezTo>
                  <a:cubicBezTo>
                    <a:pt x="430182" y="730729"/>
                    <a:pt x="429744" y="745551"/>
                    <a:pt x="426934" y="759929"/>
                  </a:cubicBezTo>
                  <a:close/>
                  <a:moveTo>
                    <a:pt x="442496" y="697850"/>
                  </a:moveTo>
                  <a:cubicBezTo>
                    <a:pt x="441728" y="699157"/>
                    <a:pt x="440621" y="699941"/>
                    <a:pt x="439378" y="700666"/>
                  </a:cubicBezTo>
                  <a:cubicBezTo>
                    <a:pt x="437618" y="701694"/>
                    <a:pt x="435333" y="701715"/>
                    <a:pt x="433573" y="700666"/>
                  </a:cubicBezTo>
                  <a:cubicBezTo>
                    <a:pt x="433415" y="700573"/>
                    <a:pt x="433257" y="700465"/>
                    <a:pt x="433106" y="700357"/>
                  </a:cubicBezTo>
                  <a:cubicBezTo>
                    <a:pt x="431576" y="699251"/>
                    <a:pt x="430311" y="698015"/>
                    <a:pt x="429866" y="696089"/>
                  </a:cubicBezTo>
                  <a:cubicBezTo>
                    <a:pt x="429564" y="694760"/>
                    <a:pt x="429485" y="693345"/>
                    <a:pt x="430002" y="692051"/>
                  </a:cubicBezTo>
                  <a:cubicBezTo>
                    <a:pt x="430512" y="690772"/>
                    <a:pt x="431037" y="689486"/>
                    <a:pt x="431662" y="688250"/>
                  </a:cubicBezTo>
                  <a:cubicBezTo>
                    <a:pt x="432158" y="687281"/>
                    <a:pt x="432725" y="686426"/>
                    <a:pt x="433444" y="685592"/>
                  </a:cubicBezTo>
                  <a:cubicBezTo>
                    <a:pt x="434507" y="684371"/>
                    <a:pt x="436052" y="683896"/>
                    <a:pt x="437611" y="683774"/>
                  </a:cubicBezTo>
                  <a:cubicBezTo>
                    <a:pt x="439429" y="683631"/>
                    <a:pt x="441728" y="684917"/>
                    <a:pt x="442489" y="686584"/>
                  </a:cubicBezTo>
                  <a:cubicBezTo>
                    <a:pt x="443129" y="687985"/>
                    <a:pt x="443466" y="689292"/>
                    <a:pt x="443042" y="690830"/>
                  </a:cubicBezTo>
                  <a:cubicBezTo>
                    <a:pt x="443042" y="690830"/>
                    <a:pt x="443042" y="690830"/>
                    <a:pt x="443042" y="690830"/>
                  </a:cubicBezTo>
                  <a:cubicBezTo>
                    <a:pt x="443057" y="691089"/>
                    <a:pt x="443078" y="691340"/>
                    <a:pt x="443100" y="691599"/>
                  </a:cubicBezTo>
                  <a:cubicBezTo>
                    <a:pt x="443122" y="691742"/>
                    <a:pt x="443143" y="691893"/>
                    <a:pt x="443165" y="692037"/>
                  </a:cubicBezTo>
                  <a:cubicBezTo>
                    <a:pt x="443287" y="692756"/>
                    <a:pt x="443474" y="693524"/>
                    <a:pt x="443474" y="694229"/>
                  </a:cubicBezTo>
                  <a:cubicBezTo>
                    <a:pt x="443474" y="695464"/>
                    <a:pt x="443107" y="696765"/>
                    <a:pt x="442482" y="697828"/>
                  </a:cubicBezTo>
                  <a:close/>
                  <a:moveTo>
                    <a:pt x="453561" y="655551"/>
                  </a:moveTo>
                  <a:cubicBezTo>
                    <a:pt x="451621" y="659129"/>
                    <a:pt x="445844" y="659237"/>
                    <a:pt x="443941" y="655551"/>
                  </a:cubicBezTo>
                  <a:cubicBezTo>
                    <a:pt x="442676" y="653108"/>
                    <a:pt x="440672" y="648891"/>
                    <a:pt x="440334" y="645212"/>
                  </a:cubicBezTo>
                  <a:cubicBezTo>
                    <a:pt x="438135" y="644486"/>
                    <a:pt x="436619" y="642079"/>
                    <a:pt x="438121" y="639600"/>
                  </a:cubicBezTo>
                  <a:cubicBezTo>
                    <a:pt x="440384" y="635878"/>
                    <a:pt x="445528" y="632006"/>
                    <a:pt x="449458" y="630296"/>
                  </a:cubicBezTo>
                  <a:cubicBezTo>
                    <a:pt x="452720" y="628880"/>
                    <a:pt x="456305" y="630511"/>
                    <a:pt x="456492" y="634334"/>
                  </a:cubicBezTo>
                  <a:cubicBezTo>
                    <a:pt x="456830" y="641519"/>
                    <a:pt x="457096" y="649042"/>
                    <a:pt x="453561" y="655558"/>
                  </a:cubicBezTo>
                  <a:close/>
                  <a:moveTo>
                    <a:pt x="452699" y="621630"/>
                  </a:moveTo>
                  <a:cubicBezTo>
                    <a:pt x="451506" y="621961"/>
                    <a:pt x="449667" y="622902"/>
                    <a:pt x="447260" y="623657"/>
                  </a:cubicBezTo>
                  <a:cubicBezTo>
                    <a:pt x="445859" y="624095"/>
                    <a:pt x="444501" y="624619"/>
                    <a:pt x="443129" y="625151"/>
                  </a:cubicBezTo>
                  <a:cubicBezTo>
                    <a:pt x="437331" y="627422"/>
                    <a:pt x="432481" y="626689"/>
                    <a:pt x="427653" y="622608"/>
                  </a:cubicBezTo>
                  <a:cubicBezTo>
                    <a:pt x="427624" y="622586"/>
                    <a:pt x="427603" y="622557"/>
                    <a:pt x="427574" y="622536"/>
                  </a:cubicBezTo>
                  <a:cubicBezTo>
                    <a:pt x="425677" y="623836"/>
                    <a:pt x="423328" y="624174"/>
                    <a:pt x="421043" y="622838"/>
                  </a:cubicBezTo>
                  <a:cubicBezTo>
                    <a:pt x="418291" y="621228"/>
                    <a:pt x="416854" y="617097"/>
                    <a:pt x="418809" y="614309"/>
                  </a:cubicBezTo>
                  <a:cubicBezTo>
                    <a:pt x="427035" y="602554"/>
                    <a:pt x="436979" y="592186"/>
                    <a:pt x="446937" y="581904"/>
                  </a:cubicBezTo>
                  <a:cubicBezTo>
                    <a:pt x="451161" y="577543"/>
                    <a:pt x="458655" y="580855"/>
                    <a:pt x="458683" y="586768"/>
                  </a:cubicBezTo>
                  <a:cubicBezTo>
                    <a:pt x="458705" y="590691"/>
                    <a:pt x="458669" y="594615"/>
                    <a:pt x="458648" y="598538"/>
                  </a:cubicBezTo>
                  <a:cubicBezTo>
                    <a:pt x="458626" y="602123"/>
                    <a:pt x="457836" y="607066"/>
                    <a:pt x="459043" y="610429"/>
                  </a:cubicBezTo>
                  <a:cubicBezTo>
                    <a:pt x="460724" y="615114"/>
                    <a:pt x="457189" y="620366"/>
                    <a:pt x="452684" y="621623"/>
                  </a:cubicBezTo>
                  <a:close/>
                  <a:moveTo>
                    <a:pt x="461105" y="556318"/>
                  </a:moveTo>
                  <a:cubicBezTo>
                    <a:pt x="457117" y="561757"/>
                    <a:pt x="450917" y="559357"/>
                    <a:pt x="445334" y="558114"/>
                  </a:cubicBezTo>
                  <a:cubicBezTo>
                    <a:pt x="439587" y="556835"/>
                    <a:pt x="433846" y="555456"/>
                    <a:pt x="428228" y="553688"/>
                  </a:cubicBezTo>
                  <a:cubicBezTo>
                    <a:pt x="422250" y="551813"/>
                    <a:pt x="424758" y="543378"/>
                    <a:pt x="430778" y="544441"/>
                  </a:cubicBezTo>
                  <a:cubicBezTo>
                    <a:pt x="436440" y="545447"/>
                    <a:pt x="442173" y="546058"/>
                    <a:pt x="447906" y="546539"/>
                  </a:cubicBezTo>
                  <a:cubicBezTo>
                    <a:pt x="452533" y="546927"/>
                    <a:pt x="458655" y="546115"/>
                    <a:pt x="461105" y="550965"/>
                  </a:cubicBezTo>
                  <a:cubicBezTo>
                    <a:pt x="461902" y="552546"/>
                    <a:pt x="462240" y="554759"/>
                    <a:pt x="461105" y="556311"/>
                  </a:cubicBezTo>
                  <a:close/>
                  <a:moveTo>
                    <a:pt x="476868" y="585820"/>
                  </a:moveTo>
                  <a:cubicBezTo>
                    <a:pt x="476128" y="587710"/>
                    <a:pt x="475395" y="589614"/>
                    <a:pt x="474238" y="591295"/>
                  </a:cubicBezTo>
                  <a:cubicBezTo>
                    <a:pt x="472428" y="593925"/>
                    <a:pt x="468117" y="592358"/>
                    <a:pt x="468979" y="589082"/>
                  </a:cubicBezTo>
                  <a:cubicBezTo>
                    <a:pt x="469518" y="587020"/>
                    <a:pt x="469381" y="584908"/>
                    <a:pt x="469496" y="582795"/>
                  </a:cubicBezTo>
                  <a:cubicBezTo>
                    <a:pt x="469662" y="579684"/>
                    <a:pt x="470294" y="577672"/>
                    <a:pt x="472880" y="575797"/>
                  </a:cubicBezTo>
                  <a:cubicBezTo>
                    <a:pt x="475452" y="573936"/>
                    <a:pt x="478434" y="576515"/>
                    <a:pt x="478650" y="579109"/>
                  </a:cubicBezTo>
                  <a:cubicBezTo>
                    <a:pt x="478851" y="581509"/>
                    <a:pt x="477759" y="583521"/>
                    <a:pt x="476861" y="585820"/>
                  </a:cubicBezTo>
                  <a:close/>
                  <a:moveTo>
                    <a:pt x="508955" y="525149"/>
                  </a:moveTo>
                  <a:cubicBezTo>
                    <a:pt x="498760" y="532888"/>
                    <a:pt x="490318" y="543960"/>
                    <a:pt x="483679" y="554788"/>
                  </a:cubicBezTo>
                  <a:cubicBezTo>
                    <a:pt x="480381" y="560162"/>
                    <a:pt x="473405" y="558466"/>
                    <a:pt x="471307" y="553171"/>
                  </a:cubicBezTo>
                  <a:cubicBezTo>
                    <a:pt x="467355" y="543213"/>
                    <a:pt x="468526" y="533247"/>
                    <a:pt x="472694" y="523590"/>
                  </a:cubicBezTo>
                  <a:cubicBezTo>
                    <a:pt x="474770" y="518776"/>
                    <a:pt x="477335" y="514221"/>
                    <a:pt x="480158" y="509809"/>
                  </a:cubicBezTo>
                  <a:cubicBezTo>
                    <a:pt x="480546" y="509198"/>
                    <a:pt x="480942" y="508523"/>
                    <a:pt x="481344" y="507826"/>
                  </a:cubicBezTo>
                  <a:cubicBezTo>
                    <a:pt x="482558" y="504959"/>
                    <a:pt x="483930" y="502164"/>
                    <a:pt x="485533" y="499470"/>
                  </a:cubicBezTo>
                  <a:cubicBezTo>
                    <a:pt x="487925" y="495439"/>
                    <a:pt x="493292" y="494943"/>
                    <a:pt x="496640" y="498040"/>
                  </a:cubicBezTo>
                  <a:cubicBezTo>
                    <a:pt x="498120" y="499405"/>
                    <a:pt x="499449" y="500799"/>
                    <a:pt x="500671" y="502236"/>
                  </a:cubicBezTo>
                  <a:cubicBezTo>
                    <a:pt x="502733" y="502150"/>
                    <a:pt x="504536" y="504305"/>
                    <a:pt x="503782" y="506389"/>
                  </a:cubicBezTo>
                  <a:cubicBezTo>
                    <a:pt x="504996" y="508257"/>
                    <a:pt x="506074" y="510226"/>
                    <a:pt x="507008" y="512374"/>
                  </a:cubicBezTo>
                  <a:cubicBezTo>
                    <a:pt x="508854" y="512891"/>
                    <a:pt x="510557" y="514120"/>
                    <a:pt x="511448" y="515643"/>
                  </a:cubicBezTo>
                  <a:cubicBezTo>
                    <a:pt x="513538" y="519207"/>
                    <a:pt x="511965" y="522872"/>
                    <a:pt x="508955" y="525156"/>
                  </a:cubicBezTo>
                  <a:close/>
                  <a:moveTo>
                    <a:pt x="553744" y="447608"/>
                  </a:moveTo>
                  <a:cubicBezTo>
                    <a:pt x="549749" y="453255"/>
                    <a:pt x="546250" y="459406"/>
                    <a:pt x="542708" y="465348"/>
                  </a:cubicBezTo>
                  <a:cubicBezTo>
                    <a:pt x="540912" y="468358"/>
                    <a:pt x="539130" y="471383"/>
                    <a:pt x="537492" y="474480"/>
                  </a:cubicBezTo>
                  <a:cubicBezTo>
                    <a:pt x="536709" y="475953"/>
                    <a:pt x="535926" y="477426"/>
                    <a:pt x="535207" y="478928"/>
                  </a:cubicBezTo>
                  <a:cubicBezTo>
                    <a:pt x="534992" y="479380"/>
                    <a:pt x="532995" y="483885"/>
                    <a:pt x="534115" y="481184"/>
                  </a:cubicBezTo>
                  <a:cubicBezTo>
                    <a:pt x="532312" y="485531"/>
                    <a:pt x="529819" y="488951"/>
                    <a:pt x="525027" y="490273"/>
                  </a:cubicBezTo>
                  <a:cubicBezTo>
                    <a:pt x="520917" y="491401"/>
                    <a:pt x="515198" y="490424"/>
                    <a:pt x="512367" y="486925"/>
                  </a:cubicBezTo>
                  <a:cubicBezTo>
                    <a:pt x="503106" y="475486"/>
                    <a:pt x="500017" y="461482"/>
                    <a:pt x="508488" y="448535"/>
                  </a:cubicBezTo>
                  <a:cubicBezTo>
                    <a:pt x="511534" y="443879"/>
                    <a:pt x="515162" y="439604"/>
                    <a:pt x="519056" y="435638"/>
                  </a:cubicBezTo>
                  <a:cubicBezTo>
                    <a:pt x="520975" y="433683"/>
                    <a:pt x="522929" y="431758"/>
                    <a:pt x="524861" y="429810"/>
                  </a:cubicBezTo>
                  <a:cubicBezTo>
                    <a:pt x="526665" y="428000"/>
                    <a:pt x="529316" y="427396"/>
                    <a:pt x="531672" y="426613"/>
                  </a:cubicBezTo>
                  <a:cubicBezTo>
                    <a:pt x="533533" y="425995"/>
                    <a:pt x="535279" y="426591"/>
                    <a:pt x="536522" y="427784"/>
                  </a:cubicBezTo>
                  <a:cubicBezTo>
                    <a:pt x="537241" y="427863"/>
                    <a:pt x="537981" y="427971"/>
                    <a:pt x="538771" y="428086"/>
                  </a:cubicBezTo>
                  <a:cubicBezTo>
                    <a:pt x="538771" y="428086"/>
                    <a:pt x="538778" y="428086"/>
                    <a:pt x="538785" y="428086"/>
                  </a:cubicBezTo>
                  <a:cubicBezTo>
                    <a:pt x="534618" y="427389"/>
                    <a:pt x="541982" y="427612"/>
                    <a:pt x="538785" y="428086"/>
                  </a:cubicBezTo>
                  <a:cubicBezTo>
                    <a:pt x="538785" y="428086"/>
                    <a:pt x="538785" y="428086"/>
                    <a:pt x="538785" y="428086"/>
                  </a:cubicBezTo>
                  <a:cubicBezTo>
                    <a:pt x="544777" y="427231"/>
                    <a:pt x="550468" y="428589"/>
                    <a:pt x="553758" y="434200"/>
                  </a:cubicBezTo>
                  <a:cubicBezTo>
                    <a:pt x="556000" y="438030"/>
                    <a:pt x="556438" y="443828"/>
                    <a:pt x="553758" y="447615"/>
                  </a:cubicBezTo>
                  <a:close/>
                  <a:moveTo>
                    <a:pt x="557904" y="410030"/>
                  </a:moveTo>
                  <a:cubicBezTo>
                    <a:pt x="558062" y="410015"/>
                    <a:pt x="558220" y="409994"/>
                    <a:pt x="558378" y="409972"/>
                  </a:cubicBezTo>
                  <a:cubicBezTo>
                    <a:pt x="559211" y="409972"/>
                    <a:pt x="560002" y="410116"/>
                    <a:pt x="560770" y="410360"/>
                  </a:cubicBezTo>
                  <a:cubicBezTo>
                    <a:pt x="560900" y="410375"/>
                    <a:pt x="561022" y="410389"/>
                    <a:pt x="561151" y="410404"/>
                  </a:cubicBezTo>
                  <a:cubicBezTo>
                    <a:pt x="562502" y="410404"/>
                    <a:pt x="563759" y="410748"/>
                    <a:pt x="564930" y="411424"/>
                  </a:cubicBezTo>
                  <a:cubicBezTo>
                    <a:pt x="565433" y="411812"/>
                    <a:pt x="565936" y="412200"/>
                    <a:pt x="566446" y="412595"/>
                  </a:cubicBezTo>
                  <a:cubicBezTo>
                    <a:pt x="567840" y="413989"/>
                    <a:pt x="568638" y="415907"/>
                    <a:pt x="568638" y="417883"/>
                  </a:cubicBezTo>
                  <a:cubicBezTo>
                    <a:pt x="568638" y="419859"/>
                    <a:pt x="567840" y="421777"/>
                    <a:pt x="566446" y="423171"/>
                  </a:cubicBezTo>
                  <a:cubicBezTo>
                    <a:pt x="565512" y="424098"/>
                    <a:pt x="564413" y="424738"/>
                    <a:pt x="563149" y="425097"/>
                  </a:cubicBezTo>
                  <a:cubicBezTo>
                    <a:pt x="562488" y="425183"/>
                    <a:pt x="561819" y="425277"/>
                    <a:pt x="561158" y="425363"/>
                  </a:cubicBezTo>
                  <a:cubicBezTo>
                    <a:pt x="561036" y="425377"/>
                    <a:pt x="560907" y="425392"/>
                    <a:pt x="560778" y="425406"/>
                  </a:cubicBezTo>
                  <a:cubicBezTo>
                    <a:pt x="560677" y="425435"/>
                    <a:pt x="560584" y="425478"/>
                    <a:pt x="560483" y="425507"/>
                  </a:cubicBezTo>
                  <a:cubicBezTo>
                    <a:pt x="559786" y="425600"/>
                    <a:pt x="559082" y="425693"/>
                    <a:pt x="558378" y="425787"/>
                  </a:cubicBezTo>
                  <a:cubicBezTo>
                    <a:pt x="558220" y="425772"/>
                    <a:pt x="558062" y="425751"/>
                    <a:pt x="557904" y="425729"/>
                  </a:cubicBezTo>
                  <a:cubicBezTo>
                    <a:pt x="556488" y="425729"/>
                    <a:pt x="555166" y="425370"/>
                    <a:pt x="553938" y="424659"/>
                  </a:cubicBezTo>
                  <a:cubicBezTo>
                    <a:pt x="553406" y="424249"/>
                    <a:pt x="552874" y="423840"/>
                    <a:pt x="552350" y="423430"/>
                  </a:cubicBezTo>
                  <a:cubicBezTo>
                    <a:pt x="550884" y="421964"/>
                    <a:pt x="550051" y="419952"/>
                    <a:pt x="550051" y="417876"/>
                  </a:cubicBezTo>
                  <a:cubicBezTo>
                    <a:pt x="550051" y="415800"/>
                    <a:pt x="550884" y="413788"/>
                    <a:pt x="552350" y="412322"/>
                  </a:cubicBezTo>
                  <a:cubicBezTo>
                    <a:pt x="553334" y="411345"/>
                    <a:pt x="554484" y="410677"/>
                    <a:pt x="555820" y="410303"/>
                  </a:cubicBezTo>
                  <a:cubicBezTo>
                    <a:pt x="556517" y="410209"/>
                    <a:pt x="557214" y="410116"/>
                    <a:pt x="557911" y="410023"/>
                  </a:cubicBezTo>
                  <a:close/>
                  <a:moveTo>
                    <a:pt x="554369" y="383143"/>
                  </a:moveTo>
                  <a:cubicBezTo>
                    <a:pt x="545237" y="397492"/>
                    <a:pt x="534618" y="410820"/>
                    <a:pt x="525551" y="425212"/>
                  </a:cubicBezTo>
                  <a:cubicBezTo>
                    <a:pt x="522404" y="430206"/>
                    <a:pt x="514156" y="432383"/>
                    <a:pt x="509924" y="427224"/>
                  </a:cubicBezTo>
                  <a:cubicBezTo>
                    <a:pt x="508042" y="424925"/>
                    <a:pt x="506210" y="422489"/>
                    <a:pt x="504773" y="419902"/>
                  </a:cubicBezTo>
                  <a:cubicBezTo>
                    <a:pt x="502991" y="419277"/>
                    <a:pt x="501418" y="417912"/>
                    <a:pt x="500584" y="415677"/>
                  </a:cubicBezTo>
                  <a:cubicBezTo>
                    <a:pt x="491137" y="390221"/>
                    <a:pt x="526047" y="379896"/>
                    <a:pt x="542493" y="371266"/>
                  </a:cubicBezTo>
                  <a:cubicBezTo>
                    <a:pt x="549850" y="367401"/>
                    <a:pt x="559269" y="375441"/>
                    <a:pt x="554369" y="383143"/>
                  </a:cubicBezTo>
                  <a:close/>
                  <a:moveTo>
                    <a:pt x="551006" y="361444"/>
                  </a:moveTo>
                  <a:cubicBezTo>
                    <a:pt x="550899" y="361732"/>
                    <a:pt x="550777" y="362005"/>
                    <a:pt x="550640" y="362278"/>
                  </a:cubicBezTo>
                  <a:cubicBezTo>
                    <a:pt x="550468" y="362745"/>
                    <a:pt x="550252" y="363176"/>
                    <a:pt x="549986" y="363593"/>
                  </a:cubicBezTo>
                  <a:cubicBezTo>
                    <a:pt x="549950" y="363650"/>
                    <a:pt x="549907" y="363715"/>
                    <a:pt x="549864" y="363772"/>
                  </a:cubicBezTo>
                  <a:cubicBezTo>
                    <a:pt x="549627" y="364117"/>
                    <a:pt x="549361" y="364455"/>
                    <a:pt x="549059" y="364764"/>
                  </a:cubicBezTo>
                  <a:cubicBezTo>
                    <a:pt x="547472" y="366352"/>
                    <a:pt x="545805" y="366589"/>
                    <a:pt x="543721" y="366862"/>
                  </a:cubicBezTo>
                  <a:cubicBezTo>
                    <a:pt x="546437" y="366503"/>
                    <a:pt x="544332" y="366797"/>
                    <a:pt x="543721" y="366934"/>
                  </a:cubicBezTo>
                  <a:cubicBezTo>
                    <a:pt x="543240" y="367034"/>
                    <a:pt x="542758" y="367142"/>
                    <a:pt x="542284" y="367264"/>
                  </a:cubicBezTo>
                  <a:cubicBezTo>
                    <a:pt x="540833" y="367631"/>
                    <a:pt x="539446" y="367932"/>
                    <a:pt x="537938" y="368004"/>
                  </a:cubicBezTo>
                  <a:cubicBezTo>
                    <a:pt x="537593" y="368019"/>
                    <a:pt x="537248" y="368040"/>
                    <a:pt x="536903" y="368076"/>
                  </a:cubicBezTo>
                  <a:cubicBezTo>
                    <a:pt x="536759" y="368105"/>
                    <a:pt x="536386" y="368170"/>
                    <a:pt x="536256" y="368198"/>
                  </a:cubicBezTo>
                  <a:cubicBezTo>
                    <a:pt x="533828" y="368795"/>
                    <a:pt x="531385" y="366589"/>
                    <a:pt x="532125" y="364067"/>
                  </a:cubicBezTo>
                  <a:cubicBezTo>
                    <a:pt x="532765" y="361904"/>
                    <a:pt x="533950" y="359540"/>
                    <a:pt x="535581" y="357988"/>
                  </a:cubicBezTo>
                  <a:cubicBezTo>
                    <a:pt x="537075" y="356566"/>
                    <a:pt x="538814" y="354791"/>
                    <a:pt x="540646" y="353878"/>
                  </a:cubicBezTo>
                  <a:cubicBezTo>
                    <a:pt x="542766" y="352829"/>
                    <a:pt x="545553" y="352420"/>
                    <a:pt x="547644" y="353878"/>
                  </a:cubicBezTo>
                  <a:cubicBezTo>
                    <a:pt x="550001" y="355524"/>
                    <a:pt x="552149" y="358348"/>
                    <a:pt x="550992" y="361452"/>
                  </a:cubicBezTo>
                  <a:close/>
                  <a:moveTo>
                    <a:pt x="540890" y="293617"/>
                  </a:moveTo>
                  <a:cubicBezTo>
                    <a:pt x="541401" y="302261"/>
                    <a:pt x="543542" y="311314"/>
                    <a:pt x="546581" y="319412"/>
                  </a:cubicBezTo>
                  <a:cubicBezTo>
                    <a:pt x="548183" y="323672"/>
                    <a:pt x="544116" y="328055"/>
                    <a:pt x="539971" y="328091"/>
                  </a:cubicBezTo>
                  <a:cubicBezTo>
                    <a:pt x="539813" y="328091"/>
                    <a:pt x="539655" y="328091"/>
                    <a:pt x="539497" y="328091"/>
                  </a:cubicBezTo>
                  <a:cubicBezTo>
                    <a:pt x="539382" y="328357"/>
                    <a:pt x="539267" y="328630"/>
                    <a:pt x="539145" y="328896"/>
                  </a:cubicBezTo>
                  <a:cubicBezTo>
                    <a:pt x="538979" y="329399"/>
                    <a:pt x="538764" y="329895"/>
                    <a:pt x="538491" y="330362"/>
                  </a:cubicBezTo>
                  <a:cubicBezTo>
                    <a:pt x="536292" y="334119"/>
                    <a:pt x="531500" y="335240"/>
                    <a:pt x="527750" y="333178"/>
                  </a:cubicBezTo>
                  <a:cubicBezTo>
                    <a:pt x="525738" y="332072"/>
                    <a:pt x="523856" y="330901"/>
                    <a:pt x="522627" y="328803"/>
                  </a:cubicBezTo>
                  <a:cubicBezTo>
                    <a:pt x="521190" y="326345"/>
                    <a:pt x="520838" y="322990"/>
                    <a:pt x="520199" y="320238"/>
                  </a:cubicBezTo>
                  <a:cubicBezTo>
                    <a:pt x="519344" y="316538"/>
                    <a:pt x="518510" y="312830"/>
                    <a:pt x="517627" y="309137"/>
                  </a:cubicBezTo>
                  <a:cubicBezTo>
                    <a:pt x="516628" y="304948"/>
                    <a:pt x="518891" y="300580"/>
                    <a:pt x="523151" y="299408"/>
                  </a:cubicBezTo>
                  <a:cubicBezTo>
                    <a:pt x="523439" y="299329"/>
                    <a:pt x="523748" y="299272"/>
                    <a:pt x="524057" y="299229"/>
                  </a:cubicBezTo>
                  <a:cubicBezTo>
                    <a:pt x="526083" y="296319"/>
                    <a:pt x="529129" y="293775"/>
                    <a:pt x="530588" y="290829"/>
                  </a:cubicBezTo>
                  <a:cubicBezTo>
                    <a:pt x="533196" y="285570"/>
                    <a:pt x="540581" y="288530"/>
                    <a:pt x="540876" y="293617"/>
                  </a:cubicBezTo>
                  <a:close/>
                  <a:moveTo>
                    <a:pt x="527951" y="268735"/>
                  </a:moveTo>
                  <a:cubicBezTo>
                    <a:pt x="531579" y="269734"/>
                    <a:pt x="533469" y="273434"/>
                    <a:pt x="532635" y="276991"/>
                  </a:cubicBezTo>
                  <a:cubicBezTo>
                    <a:pt x="532111" y="279233"/>
                    <a:pt x="530868" y="281295"/>
                    <a:pt x="529884" y="283364"/>
                  </a:cubicBezTo>
                  <a:cubicBezTo>
                    <a:pt x="529359" y="284471"/>
                    <a:pt x="529043" y="285807"/>
                    <a:pt x="528425" y="286849"/>
                  </a:cubicBezTo>
                  <a:cubicBezTo>
                    <a:pt x="527901" y="287740"/>
                    <a:pt x="527081" y="288487"/>
                    <a:pt x="526399" y="289256"/>
                  </a:cubicBezTo>
                  <a:cubicBezTo>
                    <a:pt x="525213" y="290600"/>
                    <a:pt x="522476" y="290736"/>
                    <a:pt x="521312" y="289256"/>
                  </a:cubicBezTo>
                  <a:cubicBezTo>
                    <a:pt x="520436" y="288135"/>
                    <a:pt x="519545" y="287050"/>
                    <a:pt x="519157" y="285635"/>
                  </a:cubicBezTo>
                  <a:cubicBezTo>
                    <a:pt x="518776" y="284255"/>
                    <a:pt x="518948" y="282595"/>
                    <a:pt x="519078" y="281187"/>
                  </a:cubicBezTo>
                  <a:cubicBezTo>
                    <a:pt x="519257" y="279218"/>
                    <a:pt x="519689" y="277178"/>
                    <a:pt x="519444" y="275209"/>
                  </a:cubicBezTo>
                  <a:cubicBezTo>
                    <a:pt x="518898" y="270783"/>
                    <a:pt x="524121" y="267686"/>
                    <a:pt x="527944" y="268735"/>
                  </a:cubicBezTo>
                  <a:close/>
                  <a:moveTo>
                    <a:pt x="510542" y="211671"/>
                  </a:moveTo>
                  <a:cubicBezTo>
                    <a:pt x="510643" y="212038"/>
                    <a:pt x="510751" y="212397"/>
                    <a:pt x="510844" y="212764"/>
                  </a:cubicBezTo>
                  <a:cubicBezTo>
                    <a:pt x="510902" y="212871"/>
                    <a:pt x="510966" y="212972"/>
                    <a:pt x="511017" y="213080"/>
                  </a:cubicBezTo>
                  <a:cubicBezTo>
                    <a:pt x="513661" y="218468"/>
                    <a:pt x="514954" y="224949"/>
                    <a:pt x="516843" y="230683"/>
                  </a:cubicBezTo>
                  <a:cubicBezTo>
                    <a:pt x="518388" y="235368"/>
                    <a:pt x="519947" y="240304"/>
                    <a:pt x="519789" y="245290"/>
                  </a:cubicBezTo>
                  <a:cubicBezTo>
                    <a:pt x="519660" y="249336"/>
                    <a:pt x="516506" y="252720"/>
                    <a:pt x="512360" y="252720"/>
                  </a:cubicBezTo>
                  <a:cubicBezTo>
                    <a:pt x="509393" y="252720"/>
                    <a:pt x="505628" y="250478"/>
                    <a:pt x="505197" y="247266"/>
                  </a:cubicBezTo>
                  <a:cubicBezTo>
                    <a:pt x="505118" y="246663"/>
                    <a:pt x="505025" y="246066"/>
                    <a:pt x="504938" y="245463"/>
                  </a:cubicBezTo>
                  <a:cubicBezTo>
                    <a:pt x="504917" y="245750"/>
                    <a:pt x="504392" y="243401"/>
                    <a:pt x="504277" y="243077"/>
                  </a:cubicBezTo>
                  <a:cubicBezTo>
                    <a:pt x="504069" y="242481"/>
                    <a:pt x="503839" y="241719"/>
                    <a:pt x="503580" y="241145"/>
                  </a:cubicBezTo>
                  <a:cubicBezTo>
                    <a:pt x="502488" y="238702"/>
                    <a:pt x="501296" y="236309"/>
                    <a:pt x="500110" y="233916"/>
                  </a:cubicBezTo>
                  <a:cubicBezTo>
                    <a:pt x="497574" y="228815"/>
                    <a:pt x="494406" y="223441"/>
                    <a:pt x="494046" y="217678"/>
                  </a:cubicBezTo>
                  <a:cubicBezTo>
                    <a:pt x="493716" y="212347"/>
                    <a:pt x="498458" y="208862"/>
                    <a:pt x="503164" y="208654"/>
                  </a:cubicBezTo>
                  <a:cubicBezTo>
                    <a:pt x="505793" y="207102"/>
                    <a:pt x="509458" y="207669"/>
                    <a:pt x="510542" y="211671"/>
                  </a:cubicBezTo>
                  <a:close/>
                  <a:moveTo>
                    <a:pt x="486926" y="162238"/>
                  </a:moveTo>
                  <a:cubicBezTo>
                    <a:pt x="487494" y="161893"/>
                    <a:pt x="488054" y="161548"/>
                    <a:pt x="488622" y="161203"/>
                  </a:cubicBezTo>
                  <a:cubicBezTo>
                    <a:pt x="489556" y="160629"/>
                    <a:pt x="490785" y="161369"/>
                    <a:pt x="490785" y="162446"/>
                  </a:cubicBezTo>
                  <a:cubicBezTo>
                    <a:pt x="490785" y="163524"/>
                    <a:pt x="489556" y="164257"/>
                    <a:pt x="488622" y="163689"/>
                  </a:cubicBezTo>
                  <a:cubicBezTo>
                    <a:pt x="488054" y="163345"/>
                    <a:pt x="487494" y="163000"/>
                    <a:pt x="486926" y="162655"/>
                  </a:cubicBezTo>
                  <a:cubicBezTo>
                    <a:pt x="486776" y="162561"/>
                    <a:pt x="486776" y="162339"/>
                    <a:pt x="486926" y="162238"/>
                  </a:cubicBezTo>
                  <a:close/>
                  <a:moveTo>
                    <a:pt x="485777" y="170623"/>
                  </a:moveTo>
                  <a:cubicBezTo>
                    <a:pt x="490533" y="175408"/>
                    <a:pt x="493637" y="182134"/>
                    <a:pt x="496848" y="187982"/>
                  </a:cubicBezTo>
                  <a:cubicBezTo>
                    <a:pt x="499248" y="192344"/>
                    <a:pt x="497725" y="197165"/>
                    <a:pt x="493730" y="199873"/>
                  </a:cubicBezTo>
                  <a:cubicBezTo>
                    <a:pt x="490526" y="202043"/>
                    <a:pt x="486747" y="203330"/>
                    <a:pt x="483011" y="204249"/>
                  </a:cubicBezTo>
                  <a:cubicBezTo>
                    <a:pt x="480094" y="204961"/>
                    <a:pt x="476501" y="206311"/>
                    <a:pt x="473491" y="206204"/>
                  </a:cubicBezTo>
                  <a:cubicBezTo>
                    <a:pt x="472866" y="206182"/>
                    <a:pt x="472255" y="206089"/>
                    <a:pt x="471673" y="205931"/>
                  </a:cubicBezTo>
                  <a:cubicBezTo>
                    <a:pt x="468929" y="212304"/>
                    <a:pt x="459445" y="209437"/>
                    <a:pt x="460789" y="202345"/>
                  </a:cubicBezTo>
                  <a:cubicBezTo>
                    <a:pt x="462772" y="191862"/>
                    <a:pt x="467743" y="181314"/>
                    <a:pt x="473268" y="172240"/>
                  </a:cubicBezTo>
                  <a:cubicBezTo>
                    <a:pt x="475927" y="167871"/>
                    <a:pt x="482105" y="166930"/>
                    <a:pt x="485777" y="170630"/>
                  </a:cubicBezTo>
                  <a:close/>
                  <a:moveTo>
                    <a:pt x="441649" y="129453"/>
                  </a:moveTo>
                  <a:cubicBezTo>
                    <a:pt x="444343" y="126758"/>
                    <a:pt x="448805" y="126780"/>
                    <a:pt x="451499" y="129453"/>
                  </a:cubicBezTo>
                  <a:cubicBezTo>
                    <a:pt x="457979" y="135883"/>
                    <a:pt x="465581" y="141128"/>
                    <a:pt x="472435" y="147142"/>
                  </a:cubicBezTo>
                  <a:cubicBezTo>
                    <a:pt x="480805" y="154485"/>
                    <a:pt x="467679" y="167677"/>
                    <a:pt x="460235" y="159350"/>
                  </a:cubicBezTo>
                  <a:cubicBezTo>
                    <a:pt x="454171" y="152567"/>
                    <a:pt x="447289" y="146460"/>
                    <a:pt x="441649" y="139310"/>
                  </a:cubicBezTo>
                  <a:cubicBezTo>
                    <a:pt x="439299" y="136329"/>
                    <a:pt x="438732" y="132377"/>
                    <a:pt x="441649" y="129460"/>
                  </a:cubicBezTo>
                  <a:close/>
                  <a:moveTo>
                    <a:pt x="415820" y="136163"/>
                  </a:moveTo>
                  <a:cubicBezTo>
                    <a:pt x="415992" y="135359"/>
                    <a:pt x="416208" y="134561"/>
                    <a:pt x="416387" y="133749"/>
                  </a:cubicBezTo>
                  <a:cubicBezTo>
                    <a:pt x="416984" y="131012"/>
                    <a:pt x="420138" y="130221"/>
                    <a:pt x="422372" y="131313"/>
                  </a:cubicBezTo>
                  <a:cubicBezTo>
                    <a:pt x="424844" y="132521"/>
                    <a:pt x="426467" y="134029"/>
                    <a:pt x="427825" y="136444"/>
                  </a:cubicBezTo>
                  <a:cubicBezTo>
                    <a:pt x="428846" y="138254"/>
                    <a:pt x="429873" y="140029"/>
                    <a:pt x="431073" y="141732"/>
                  </a:cubicBezTo>
                  <a:cubicBezTo>
                    <a:pt x="433947" y="145784"/>
                    <a:pt x="430958" y="151647"/>
                    <a:pt x="426546" y="152862"/>
                  </a:cubicBezTo>
                  <a:cubicBezTo>
                    <a:pt x="422652" y="153932"/>
                    <a:pt x="418205" y="151583"/>
                    <a:pt x="417228" y="147573"/>
                  </a:cubicBezTo>
                  <a:cubicBezTo>
                    <a:pt x="416725" y="145526"/>
                    <a:pt x="416445" y="143463"/>
                    <a:pt x="416143" y="141380"/>
                  </a:cubicBezTo>
                  <a:cubicBezTo>
                    <a:pt x="415884" y="139619"/>
                    <a:pt x="415439" y="137960"/>
                    <a:pt x="415820" y="136171"/>
                  </a:cubicBezTo>
                  <a:close/>
                  <a:moveTo>
                    <a:pt x="417005" y="164257"/>
                  </a:moveTo>
                  <a:cubicBezTo>
                    <a:pt x="418320" y="163891"/>
                    <a:pt x="419613" y="163481"/>
                    <a:pt x="420885" y="162971"/>
                  </a:cubicBezTo>
                  <a:cubicBezTo>
                    <a:pt x="421158" y="162863"/>
                    <a:pt x="421374" y="162777"/>
                    <a:pt x="421539" y="162712"/>
                  </a:cubicBezTo>
                  <a:cubicBezTo>
                    <a:pt x="421726" y="162626"/>
                    <a:pt x="421970" y="162518"/>
                    <a:pt x="422293" y="162375"/>
                  </a:cubicBezTo>
                  <a:cubicBezTo>
                    <a:pt x="424614" y="161333"/>
                    <a:pt x="426934" y="160291"/>
                    <a:pt x="429269" y="159292"/>
                  </a:cubicBezTo>
                  <a:cubicBezTo>
                    <a:pt x="432826" y="157776"/>
                    <a:pt x="437331" y="155549"/>
                    <a:pt x="441289" y="157065"/>
                  </a:cubicBezTo>
                  <a:cubicBezTo>
                    <a:pt x="442633" y="157582"/>
                    <a:pt x="443919" y="158243"/>
                    <a:pt x="445219" y="158818"/>
                  </a:cubicBezTo>
                  <a:cubicBezTo>
                    <a:pt x="444242" y="158380"/>
                    <a:pt x="447425" y="159026"/>
                    <a:pt x="447217" y="158976"/>
                  </a:cubicBezTo>
                  <a:cubicBezTo>
                    <a:pt x="449200" y="159443"/>
                    <a:pt x="450579" y="160938"/>
                    <a:pt x="451204" y="162705"/>
                  </a:cubicBezTo>
                  <a:cubicBezTo>
                    <a:pt x="453719" y="164911"/>
                    <a:pt x="455343" y="168123"/>
                    <a:pt x="455307" y="171658"/>
                  </a:cubicBezTo>
                  <a:cubicBezTo>
                    <a:pt x="455199" y="181681"/>
                    <a:pt x="453072" y="191532"/>
                    <a:pt x="453101" y="201576"/>
                  </a:cubicBezTo>
                  <a:cubicBezTo>
                    <a:pt x="453137" y="212131"/>
                    <a:pt x="439910" y="217556"/>
                    <a:pt x="432474" y="210119"/>
                  </a:cubicBezTo>
                  <a:cubicBezTo>
                    <a:pt x="423895" y="201540"/>
                    <a:pt x="419577" y="193428"/>
                    <a:pt x="411502" y="185065"/>
                  </a:cubicBezTo>
                  <a:cubicBezTo>
                    <a:pt x="405021" y="178354"/>
                    <a:pt x="407852" y="166793"/>
                    <a:pt x="416998" y="164257"/>
                  </a:cubicBezTo>
                  <a:close/>
                  <a:moveTo>
                    <a:pt x="403829" y="199141"/>
                  </a:moveTo>
                  <a:cubicBezTo>
                    <a:pt x="402614" y="201210"/>
                    <a:pt x="401436" y="203294"/>
                    <a:pt x="400258" y="205384"/>
                  </a:cubicBezTo>
                  <a:cubicBezTo>
                    <a:pt x="399640" y="206477"/>
                    <a:pt x="399022" y="207569"/>
                    <a:pt x="398490" y="208704"/>
                  </a:cubicBezTo>
                  <a:cubicBezTo>
                    <a:pt x="398074" y="209581"/>
                    <a:pt x="398397" y="208718"/>
                    <a:pt x="398016" y="209947"/>
                  </a:cubicBezTo>
                  <a:cubicBezTo>
                    <a:pt x="396450" y="214984"/>
                    <a:pt x="388734" y="215436"/>
                    <a:pt x="387383" y="209947"/>
                  </a:cubicBezTo>
                  <a:cubicBezTo>
                    <a:pt x="386219" y="205205"/>
                    <a:pt x="386399" y="200053"/>
                    <a:pt x="386672" y="195225"/>
                  </a:cubicBezTo>
                  <a:cubicBezTo>
                    <a:pt x="386887" y="191460"/>
                    <a:pt x="386937" y="187486"/>
                    <a:pt x="390091" y="184814"/>
                  </a:cubicBezTo>
                  <a:cubicBezTo>
                    <a:pt x="392110" y="183104"/>
                    <a:pt x="394596" y="181918"/>
                    <a:pt x="397298" y="181918"/>
                  </a:cubicBezTo>
                  <a:cubicBezTo>
                    <a:pt x="400516" y="181918"/>
                    <a:pt x="403441" y="184016"/>
                    <a:pt x="405036" y="186739"/>
                  </a:cubicBezTo>
                  <a:cubicBezTo>
                    <a:pt x="407536" y="191007"/>
                    <a:pt x="406113" y="195232"/>
                    <a:pt x="403829" y="199141"/>
                  </a:cubicBezTo>
                  <a:close/>
                  <a:moveTo>
                    <a:pt x="357013" y="128777"/>
                  </a:moveTo>
                  <a:cubicBezTo>
                    <a:pt x="360038" y="123611"/>
                    <a:pt x="368193" y="120529"/>
                    <a:pt x="373452" y="124466"/>
                  </a:cubicBezTo>
                  <a:cubicBezTo>
                    <a:pt x="373991" y="124868"/>
                    <a:pt x="374529" y="125278"/>
                    <a:pt x="375061" y="125688"/>
                  </a:cubicBezTo>
                  <a:cubicBezTo>
                    <a:pt x="382490" y="125544"/>
                    <a:pt x="389948" y="126241"/>
                    <a:pt x="397305" y="127160"/>
                  </a:cubicBezTo>
                  <a:cubicBezTo>
                    <a:pt x="401759" y="127714"/>
                    <a:pt x="404576" y="130250"/>
                    <a:pt x="404978" y="134834"/>
                  </a:cubicBezTo>
                  <a:cubicBezTo>
                    <a:pt x="405337" y="138865"/>
                    <a:pt x="404705" y="142925"/>
                    <a:pt x="403951" y="146876"/>
                  </a:cubicBezTo>
                  <a:cubicBezTo>
                    <a:pt x="403951" y="146898"/>
                    <a:pt x="403936" y="146919"/>
                    <a:pt x="403936" y="146941"/>
                  </a:cubicBezTo>
                  <a:cubicBezTo>
                    <a:pt x="403994" y="147113"/>
                    <a:pt x="404066" y="147279"/>
                    <a:pt x="404116" y="147451"/>
                  </a:cubicBezTo>
                  <a:cubicBezTo>
                    <a:pt x="404957" y="150505"/>
                    <a:pt x="404331" y="153300"/>
                    <a:pt x="403002" y="156109"/>
                  </a:cubicBezTo>
                  <a:cubicBezTo>
                    <a:pt x="400387" y="161635"/>
                    <a:pt x="393080" y="164789"/>
                    <a:pt x="387282" y="163050"/>
                  </a:cubicBezTo>
                  <a:cubicBezTo>
                    <a:pt x="384121" y="162102"/>
                    <a:pt x="380981" y="160607"/>
                    <a:pt x="378230" y="158760"/>
                  </a:cubicBezTo>
                  <a:cubicBezTo>
                    <a:pt x="371383" y="154169"/>
                    <a:pt x="365146" y="148680"/>
                    <a:pt x="358896" y="143327"/>
                  </a:cubicBezTo>
                  <a:lnTo>
                    <a:pt x="359054" y="143327"/>
                  </a:lnTo>
                  <a:cubicBezTo>
                    <a:pt x="355303" y="139504"/>
                    <a:pt x="354111" y="133728"/>
                    <a:pt x="357020" y="128770"/>
                  </a:cubicBezTo>
                  <a:close/>
                  <a:moveTo>
                    <a:pt x="332995" y="111246"/>
                  </a:moveTo>
                  <a:cubicBezTo>
                    <a:pt x="335718" y="111246"/>
                    <a:pt x="338039" y="112704"/>
                    <a:pt x="339375" y="114903"/>
                  </a:cubicBezTo>
                  <a:cubicBezTo>
                    <a:pt x="339590" y="115161"/>
                    <a:pt x="339799" y="115442"/>
                    <a:pt x="340022" y="115772"/>
                  </a:cubicBezTo>
                  <a:cubicBezTo>
                    <a:pt x="340568" y="116598"/>
                    <a:pt x="341056" y="118215"/>
                    <a:pt x="340956" y="119207"/>
                  </a:cubicBezTo>
                  <a:cubicBezTo>
                    <a:pt x="340790" y="120852"/>
                    <a:pt x="340704" y="121175"/>
                    <a:pt x="340014" y="122655"/>
                  </a:cubicBezTo>
                  <a:cubicBezTo>
                    <a:pt x="339871" y="122972"/>
                    <a:pt x="339691" y="123266"/>
                    <a:pt x="339519" y="123568"/>
                  </a:cubicBezTo>
                  <a:cubicBezTo>
                    <a:pt x="338649" y="125106"/>
                    <a:pt x="336925" y="126061"/>
                    <a:pt x="335172" y="126061"/>
                  </a:cubicBezTo>
                  <a:cubicBezTo>
                    <a:pt x="334992" y="126061"/>
                    <a:pt x="334805" y="126047"/>
                    <a:pt x="334626" y="126025"/>
                  </a:cubicBezTo>
                  <a:cubicBezTo>
                    <a:pt x="334094" y="126147"/>
                    <a:pt x="333548" y="126212"/>
                    <a:pt x="332995" y="126212"/>
                  </a:cubicBezTo>
                  <a:cubicBezTo>
                    <a:pt x="328914" y="126212"/>
                    <a:pt x="325509" y="122806"/>
                    <a:pt x="325509" y="118725"/>
                  </a:cubicBezTo>
                  <a:cubicBezTo>
                    <a:pt x="325509" y="114644"/>
                    <a:pt x="328914" y="111238"/>
                    <a:pt x="332995" y="111238"/>
                  </a:cubicBezTo>
                  <a:close/>
                  <a:moveTo>
                    <a:pt x="322570" y="129783"/>
                  </a:moveTo>
                  <a:cubicBezTo>
                    <a:pt x="323619" y="127513"/>
                    <a:pt x="326823" y="126399"/>
                    <a:pt x="329115" y="127117"/>
                  </a:cubicBezTo>
                  <a:cubicBezTo>
                    <a:pt x="338894" y="130185"/>
                    <a:pt x="346430" y="136401"/>
                    <a:pt x="353816" y="143277"/>
                  </a:cubicBezTo>
                  <a:cubicBezTo>
                    <a:pt x="356359" y="145648"/>
                    <a:pt x="356532" y="150469"/>
                    <a:pt x="353816" y="152811"/>
                  </a:cubicBezTo>
                  <a:cubicBezTo>
                    <a:pt x="343233" y="161943"/>
                    <a:pt x="328849" y="165162"/>
                    <a:pt x="317225" y="171298"/>
                  </a:cubicBezTo>
                  <a:cubicBezTo>
                    <a:pt x="313654" y="173181"/>
                    <a:pt x="310349" y="172398"/>
                    <a:pt x="308114" y="170400"/>
                  </a:cubicBezTo>
                  <a:cubicBezTo>
                    <a:pt x="307324" y="171183"/>
                    <a:pt x="306412" y="171801"/>
                    <a:pt x="305262" y="172060"/>
                  </a:cubicBezTo>
                  <a:cubicBezTo>
                    <a:pt x="303516" y="172462"/>
                    <a:pt x="302036" y="171270"/>
                    <a:pt x="301921" y="169517"/>
                  </a:cubicBezTo>
                  <a:cubicBezTo>
                    <a:pt x="301734" y="166671"/>
                    <a:pt x="304077" y="164099"/>
                    <a:pt x="305463" y="161742"/>
                  </a:cubicBezTo>
                  <a:cubicBezTo>
                    <a:pt x="305571" y="161563"/>
                    <a:pt x="305672" y="161376"/>
                    <a:pt x="305779" y="161196"/>
                  </a:cubicBezTo>
                  <a:cubicBezTo>
                    <a:pt x="306031" y="160564"/>
                    <a:pt x="306390" y="159946"/>
                    <a:pt x="306836" y="159364"/>
                  </a:cubicBezTo>
                  <a:cubicBezTo>
                    <a:pt x="308237" y="156943"/>
                    <a:pt x="309616" y="154507"/>
                    <a:pt x="310960" y="152057"/>
                  </a:cubicBezTo>
                  <a:cubicBezTo>
                    <a:pt x="314969" y="144728"/>
                    <a:pt x="319064" y="137370"/>
                    <a:pt x="322563" y="129783"/>
                  </a:cubicBezTo>
                  <a:close/>
                  <a:moveTo>
                    <a:pt x="275417" y="127872"/>
                  </a:moveTo>
                  <a:cubicBezTo>
                    <a:pt x="283787" y="127807"/>
                    <a:pt x="291712" y="125242"/>
                    <a:pt x="299457" y="122260"/>
                  </a:cubicBezTo>
                  <a:cubicBezTo>
                    <a:pt x="305449" y="119954"/>
                    <a:pt x="309753" y="126564"/>
                    <a:pt x="308869" y="131673"/>
                  </a:cubicBezTo>
                  <a:cubicBezTo>
                    <a:pt x="307726" y="138261"/>
                    <a:pt x="304285" y="144706"/>
                    <a:pt x="300815" y="150354"/>
                  </a:cubicBezTo>
                  <a:cubicBezTo>
                    <a:pt x="297761" y="155319"/>
                    <a:pt x="294219" y="160686"/>
                    <a:pt x="289607" y="164358"/>
                  </a:cubicBezTo>
                  <a:cubicBezTo>
                    <a:pt x="288306" y="165392"/>
                    <a:pt x="286812" y="166082"/>
                    <a:pt x="285303" y="166276"/>
                  </a:cubicBezTo>
                  <a:cubicBezTo>
                    <a:pt x="284376" y="167584"/>
                    <a:pt x="283026" y="168604"/>
                    <a:pt x="281459" y="169035"/>
                  </a:cubicBezTo>
                  <a:cubicBezTo>
                    <a:pt x="277501" y="170120"/>
                    <a:pt x="274289" y="167699"/>
                    <a:pt x="272902" y="164178"/>
                  </a:cubicBezTo>
                  <a:cubicBezTo>
                    <a:pt x="269389" y="155290"/>
                    <a:pt x="267701" y="145317"/>
                    <a:pt x="267514" y="135775"/>
                  </a:cubicBezTo>
                  <a:cubicBezTo>
                    <a:pt x="267428" y="131443"/>
                    <a:pt x="271171" y="127908"/>
                    <a:pt x="275417" y="127872"/>
                  </a:cubicBezTo>
                  <a:close/>
                  <a:moveTo>
                    <a:pt x="261931" y="191323"/>
                  </a:moveTo>
                  <a:cubicBezTo>
                    <a:pt x="254876" y="199270"/>
                    <a:pt x="248956" y="207734"/>
                    <a:pt x="244243" y="217570"/>
                  </a:cubicBezTo>
                  <a:cubicBezTo>
                    <a:pt x="240715" y="224935"/>
                    <a:pt x="230743" y="223261"/>
                    <a:pt x="226820" y="217570"/>
                  </a:cubicBezTo>
                  <a:cubicBezTo>
                    <a:pt x="224291" y="213899"/>
                    <a:pt x="221913" y="210191"/>
                    <a:pt x="219477" y="206570"/>
                  </a:cubicBezTo>
                  <a:cubicBezTo>
                    <a:pt x="218579" y="205801"/>
                    <a:pt x="217703" y="205011"/>
                    <a:pt x="216819" y="204228"/>
                  </a:cubicBezTo>
                  <a:cubicBezTo>
                    <a:pt x="214527" y="202166"/>
                    <a:pt x="212264" y="200053"/>
                    <a:pt x="209871" y="198106"/>
                  </a:cubicBezTo>
                  <a:cubicBezTo>
                    <a:pt x="209684" y="197955"/>
                    <a:pt x="209541" y="197840"/>
                    <a:pt x="209419" y="197747"/>
                  </a:cubicBezTo>
                  <a:cubicBezTo>
                    <a:pt x="209024" y="197459"/>
                    <a:pt x="208621" y="197165"/>
                    <a:pt x="208219" y="196892"/>
                  </a:cubicBezTo>
                  <a:cubicBezTo>
                    <a:pt x="207184" y="196216"/>
                    <a:pt x="206142" y="195584"/>
                    <a:pt x="205050" y="195009"/>
                  </a:cubicBezTo>
                  <a:cubicBezTo>
                    <a:pt x="200768" y="192760"/>
                    <a:pt x="199087" y="188435"/>
                    <a:pt x="199432" y="184210"/>
                  </a:cubicBezTo>
                  <a:cubicBezTo>
                    <a:pt x="199116" y="183218"/>
                    <a:pt x="199339" y="182083"/>
                    <a:pt x="199978" y="181358"/>
                  </a:cubicBezTo>
                  <a:cubicBezTo>
                    <a:pt x="201408" y="176680"/>
                    <a:pt x="205359" y="172807"/>
                    <a:pt x="210985" y="173116"/>
                  </a:cubicBezTo>
                  <a:cubicBezTo>
                    <a:pt x="224887" y="173885"/>
                    <a:pt x="238208" y="175997"/>
                    <a:pt x="250932" y="172434"/>
                  </a:cubicBezTo>
                  <a:cubicBezTo>
                    <a:pt x="262312" y="169244"/>
                    <a:pt x="269202" y="183125"/>
                    <a:pt x="261924" y="191323"/>
                  </a:cubicBezTo>
                  <a:close/>
                  <a:moveTo>
                    <a:pt x="227459" y="121197"/>
                  </a:moveTo>
                  <a:cubicBezTo>
                    <a:pt x="228738" y="119013"/>
                    <a:pt x="231052" y="118359"/>
                    <a:pt x="233415" y="118776"/>
                  </a:cubicBezTo>
                  <a:cubicBezTo>
                    <a:pt x="236325" y="119286"/>
                    <a:pt x="239235" y="119767"/>
                    <a:pt x="242152" y="120191"/>
                  </a:cubicBezTo>
                  <a:cubicBezTo>
                    <a:pt x="244135" y="120478"/>
                    <a:pt x="246348" y="120378"/>
                    <a:pt x="248288" y="121513"/>
                  </a:cubicBezTo>
                  <a:cubicBezTo>
                    <a:pt x="250184" y="122627"/>
                    <a:pt x="251320" y="124502"/>
                    <a:pt x="252045" y="126514"/>
                  </a:cubicBezTo>
                  <a:cubicBezTo>
                    <a:pt x="252721" y="128404"/>
                    <a:pt x="251988" y="131019"/>
                    <a:pt x="250501" y="132341"/>
                  </a:cubicBezTo>
                  <a:cubicBezTo>
                    <a:pt x="246096" y="136278"/>
                    <a:pt x="241778" y="134274"/>
                    <a:pt x="237123" y="132125"/>
                  </a:cubicBezTo>
                  <a:cubicBezTo>
                    <a:pt x="234515" y="130925"/>
                    <a:pt x="231928" y="129682"/>
                    <a:pt x="229349" y="128418"/>
                  </a:cubicBezTo>
                  <a:cubicBezTo>
                    <a:pt x="226770" y="127146"/>
                    <a:pt x="226080" y="123546"/>
                    <a:pt x="227459" y="121197"/>
                  </a:cubicBezTo>
                  <a:close/>
                  <a:moveTo>
                    <a:pt x="218371" y="137026"/>
                  </a:moveTo>
                  <a:cubicBezTo>
                    <a:pt x="221676" y="133979"/>
                    <a:pt x="225433" y="133907"/>
                    <a:pt x="229378" y="135603"/>
                  </a:cubicBezTo>
                  <a:cubicBezTo>
                    <a:pt x="235528" y="138247"/>
                    <a:pt x="242217" y="139397"/>
                    <a:pt x="248036" y="142838"/>
                  </a:cubicBezTo>
                  <a:cubicBezTo>
                    <a:pt x="248999" y="143406"/>
                    <a:pt x="249782" y="144060"/>
                    <a:pt x="250422" y="144778"/>
                  </a:cubicBezTo>
                  <a:cubicBezTo>
                    <a:pt x="250572" y="144764"/>
                    <a:pt x="250723" y="144750"/>
                    <a:pt x="250867" y="144742"/>
                  </a:cubicBezTo>
                  <a:cubicBezTo>
                    <a:pt x="261012" y="144110"/>
                    <a:pt x="261120" y="160844"/>
                    <a:pt x="250867" y="160564"/>
                  </a:cubicBezTo>
                  <a:cubicBezTo>
                    <a:pt x="249703" y="160535"/>
                    <a:pt x="248546" y="160643"/>
                    <a:pt x="247390" y="160779"/>
                  </a:cubicBezTo>
                  <a:cubicBezTo>
                    <a:pt x="247275" y="160794"/>
                    <a:pt x="247188" y="160801"/>
                    <a:pt x="247117" y="160815"/>
                  </a:cubicBezTo>
                  <a:cubicBezTo>
                    <a:pt x="246786" y="160866"/>
                    <a:pt x="246456" y="160909"/>
                    <a:pt x="246118" y="160959"/>
                  </a:cubicBezTo>
                  <a:cubicBezTo>
                    <a:pt x="245263" y="161088"/>
                    <a:pt x="244408" y="161225"/>
                    <a:pt x="243560" y="161369"/>
                  </a:cubicBezTo>
                  <a:cubicBezTo>
                    <a:pt x="239357" y="162066"/>
                    <a:pt x="235169" y="162842"/>
                    <a:pt x="230973" y="163596"/>
                  </a:cubicBezTo>
                  <a:cubicBezTo>
                    <a:pt x="223889" y="164861"/>
                    <a:pt x="216201" y="166901"/>
                    <a:pt x="208959" y="166499"/>
                  </a:cubicBezTo>
                  <a:cubicBezTo>
                    <a:pt x="207680" y="166427"/>
                    <a:pt x="206617" y="166046"/>
                    <a:pt x="205755" y="165471"/>
                  </a:cubicBezTo>
                  <a:cubicBezTo>
                    <a:pt x="202794" y="166132"/>
                    <a:pt x="199784" y="163230"/>
                    <a:pt x="201530" y="159924"/>
                  </a:cubicBezTo>
                  <a:cubicBezTo>
                    <a:pt x="205984" y="151489"/>
                    <a:pt x="211308" y="143521"/>
                    <a:pt x="218356" y="137026"/>
                  </a:cubicBezTo>
                  <a:close/>
                  <a:moveTo>
                    <a:pt x="188454" y="136587"/>
                  </a:moveTo>
                  <a:cubicBezTo>
                    <a:pt x="188921" y="135560"/>
                    <a:pt x="190207" y="134475"/>
                    <a:pt x="190983" y="133641"/>
                  </a:cubicBezTo>
                  <a:cubicBezTo>
                    <a:pt x="191687" y="132880"/>
                    <a:pt x="192398" y="132125"/>
                    <a:pt x="193117" y="131371"/>
                  </a:cubicBezTo>
                  <a:cubicBezTo>
                    <a:pt x="194360" y="130070"/>
                    <a:pt x="195624" y="128784"/>
                    <a:pt x="196867" y="127491"/>
                  </a:cubicBezTo>
                  <a:cubicBezTo>
                    <a:pt x="199554" y="124696"/>
                    <a:pt x="204353" y="125422"/>
                    <a:pt x="206279" y="128705"/>
                  </a:cubicBezTo>
                  <a:cubicBezTo>
                    <a:pt x="207989" y="131622"/>
                    <a:pt x="206868" y="135136"/>
                    <a:pt x="204131" y="136903"/>
                  </a:cubicBezTo>
                  <a:cubicBezTo>
                    <a:pt x="202033" y="138261"/>
                    <a:pt x="199956" y="139677"/>
                    <a:pt x="197902" y="141100"/>
                  </a:cubicBezTo>
                  <a:cubicBezTo>
                    <a:pt x="196594" y="142005"/>
                    <a:pt x="195365" y="143075"/>
                    <a:pt x="193871" y="143650"/>
                  </a:cubicBezTo>
                  <a:cubicBezTo>
                    <a:pt x="193318" y="143866"/>
                    <a:pt x="192765" y="143859"/>
                    <a:pt x="192204" y="143866"/>
                  </a:cubicBezTo>
                  <a:cubicBezTo>
                    <a:pt x="191946" y="143916"/>
                    <a:pt x="191665" y="143952"/>
                    <a:pt x="191364" y="143945"/>
                  </a:cubicBezTo>
                  <a:cubicBezTo>
                    <a:pt x="187297" y="143880"/>
                    <a:pt x="187254" y="139239"/>
                    <a:pt x="188447" y="136595"/>
                  </a:cubicBezTo>
                  <a:close/>
                  <a:moveTo>
                    <a:pt x="187714" y="122411"/>
                  </a:moveTo>
                  <a:cubicBezTo>
                    <a:pt x="187714" y="126399"/>
                    <a:pt x="183985" y="131134"/>
                    <a:pt x="179581" y="130545"/>
                  </a:cubicBezTo>
                  <a:cubicBezTo>
                    <a:pt x="177447" y="130257"/>
                    <a:pt x="175917" y="129891"/>
                    <a:pt x="174343" y="128849"/>
                  </a:cubicBezTo>
                  <a:cubicBezTo>
                    <a:pt x="171354" y="127297"/>
                    <a:pt x="168919" y="125106"/>
                    <a:pt x="166476" y="122663"/>
                  </a:cubicBezTo>
                  <a:cubicBezTo>
                    <a:pt x="163739" y="119925"/>
                    <a:pt x="158968" y="117030"/>
                    <a:pt x="159018" y="112754"/>
                  </a:cubicBezTo>
                  <a:cubicBezTo>
                    <a:pt x="159083" y="107136"/>
                    <a:pt x="167072" y="110082"/>
                    <a:pt x="169673" y="111224"/>
                  </a:cubicBezTo>
                  <a:cubicBezTo>
                    <a:pt x="171714" y="112122"/>
                    <a:pt x="173725" y="113099"/>
                    <a:pt x="175780" y="113983"/>
                  </a:cubicBezTo>
                  <a:cubicBezTo>
                    <a:pt x="176297" y="114206"/>
                    <a:pt x="176858" y="114407"/>
                    <a:pt x="177404" y="114565"/>
                  </a:cubicBezTo>
                  <a:cubicBezTo>
                    <a:pt x="177404" y="114565"/>
                    <a:pt x="177418" y="114565"/>
                    <a:pt x="177418" y="114565"/>
                  </a:cubicBezTo>
                  <a:cubicBezTo>
                    <a:pt x="182455" y="112697"/>
                    <a:pt x="187714" y="117468"/>
                    <a:pt x="187714" y="122411"/>
                  </a:cubicBezTo>
                  <a:close/>
                  <a:moveTo>
                    <a:pt x="167331" y="78180"/>
                  </a:moveTo>
                  <a:cubicBezTo>
                    <a:pt x="169479" y="80616"/>
                    <a:pt x="171793" y="82922"/>
                    <a:pt x="174494" y="84740"/>
                  </a:cubicBezTo>
                  <a:cubicBezTo>
                    <a:pt x="176887" y="86349"/>
                    <a:pt x="179883" y="87607"/>
                    <a:pt x="181815" y="89777"/>
                  </a:cubicBezTo>
                  <a:cubicBezTo>
                    <a:pt x="185831" y="94274"/>
                    <a:pt x="182045" y="102868"/>
                    <a:pt x="175521" y="100597"/>
                  </a:cubicBezTo>
                  <a:cubicBezTo>
                    <a:pt x="172015" y="99376"/>
                    <a:pt x="168940" y="96602"/>
                    <a:pt x="166268" y="94044"/>
                  </a:cubicBezTo>
                  <a:cubicBezTo>
                    <a:pt x="163379" y="91285"/>
                    <a:pt x="160886" y="88189"/>
                    <a:pt x="158673" y="84869"/>
                  </a:cubicBezTo>
                  <a:cubicBezTo>
                    <a:pt x="155210" y="79660"/>
                    <a:pt x="163193" y="73488"/>
                    <a:pt x="167331" y="78187"/>
                  </a:cubicBezTo>
                  <a:close/>
                  <a:moveTo>
                    <a:pt x="150045" y="38058"/>
                  </a:moveTo>
                  <a:cubicBezTo>
                    <a:pt x="144433" y="37642"/>
                    <a:pt x="139763" y="33417"/>
                    <a:pt x="136487" y="29149"/>
                  </a:cubicBezTo>
                  <a:cubicBezTo>
                    <a:pt x="133714" y="25528"/>
                    <a:pt x="139102" y="20376"/>
                    <a:pt x="142716" y="22919"/>
                  </a:cubicBezTo>
                  <a:cubicBezTo>
                    <a:pt x="144002" y="23825"/>
                    <a:pt x="145648" y="24716"/>
                    <a:pt x="146747" y="25082"/>
                  </a:cubicBezTo>
                  <a:cubicBezTo>
                    <a:pt x="147437" y="25312"/>
                    <a:pt x="148148" y="25535"/>
                    <a:pt x="148859" y="25686"/>
                  </a:cubicBezTo>
                  <a:cubicBezTo>
                    <a:pt x="148730" y="25621"/>
                    <a:pt x="149779" y="25671"/>
                    <a:pt x="150037" y="25657"/>
                  </a:cubicBezTo>
                  <a:cubicBezTo>
                    <a:pt x="153414" y="25470"/>
                    <a:pt x="156238" y="28617"/>
                    <a:pt x="156238" y="31858"/>
                  </a:cubicBezTo>
                  <a:cubicBezTo>
                    <a:pt x="156238" y="35098"/>
                    <a:pt x="153414" y="38310"/>
                    <a:pt x="150037" y="38058"/>
                  </a:cubicBezTo>
                  <a:close/>
                  <a:moveTo>
                    <a:pt x="168552" y="134683"/>
                  </a:moveTo>
                  <a:cubicBezTo>
                    <a:pt x="175550" y="137852"/>
                    <a:pt x="174789" y="148809"/>
                    <a:pt x="168552" y="152200"/>
                  </a:cubicBezTo>
                  <a:cubicBezTo>
                    <a:pt x="166519" y="153307"/>
                    <a:pt x="164615" y="154629"/>
                    <a:pt x="162769" y="156023"/>
                  </a:cubicBezTo>
                  <a:cubicBezTo>
                    <a:pt x="162481" y="156260"/>
                    <a:pt x="160915" y="157496"/>
                    <a:pt x="160671" y="157697"/>
                  </a:cubicBezTo>
                  <a:cubicBezTo>
                    <a:pt x="159701" y="158480"/>
                    <a:pt x="158731" y="159263"/>
                    <a:pt x="157761" y="160039"/>
                  </a:cubicBezTo>
                  <a:cubicBezTo>
                    <a:pt x="153601" y="163345"/>
                    <a:pt x="148665" y="167986"/>
                    <a:pt x="143162" y="168820"/>
                  </a:cubicBezTo>
                  <a:cubicBezTo>
                    <a:pt x="136279" y="169861"/>
                    <a:pt x="129453" y="167541"/>
                    <a:pt x="126565" y="161110"/>
                  </a:cubicBezTo>
                  <a:cubicBezTo>
                    <a:pt x="126479" y="161110"/>
                    <a:pt x="126393" y="161110"/>
                    <a:pt x="126306" y="161096"/>
                  </a:cubicBezTo>
                  <a:cubicBezTo>
                    <a:pt x="123727" y="160794"/>
                    <a:pt x="121608" y="159170"/>
                    <a:pt x="121579" y="156368"/>
                  </a:cubicBezTo>
                  <a:cubicBezTo>
                    <a:pt x="121550" y="153752"/>
                    <a:pt x="123519" y="151626"/>
                    <a:pt x="124747" y="149441"/>
                  </a:cubicBezTo>
                  <a:cubicBezTo>
                    <a:pt x="126112" y="147006"/>
                    <a:pt x="127571" y="144750"/>
                    <a:pt x="129137" y="142443"/>
                  </a:cubicBezTo>
                  <a:cubicBezTo>
                    <a:pt x="132219" y="137917"/>
                    <a:pt x="135223" y="133304"/>
                    <a:pt x="137737" y="128439"/>
                  </a:cubicBezTo>
                  <a:cubicBezTo>
                    <a:pt x="139303" y="125415"/>
                    <a:pt x="143974" y="123166"/>
                    <a:pt x="147278" y="124559"/>
                  </a:cubicBezTo>
                  <a:cubicBezTo>
                    <a:pt x="154549" y="127620"/>
                    <a:pt x="161396" y="131443"/>
                    <a:pt x="168559" y="134690"/>
                  </a:cubicBezTo>
                  <a:close/>
                  <a:moveTo>
                    <a:pt x="135309" y="82534"/>
                  </a:moveTo>
                  <a:cubicBezTo>
                    <a:pt x="136609" y="83791"/>
                    <a:pt x="137601" y="85552"/>
                    <a:pt x="138643" y="87025"/>
                  </a:cubicBezTo>
                  <a:cubicBezTo>
                    <a:pt x="139174" y="87786"/>
                    <a:pt x="139713" y="88548"/>
                    <a:pt x="140259" y="89295"/>
                  </a:cubicBezTo>
                  <a:cubicBezTo>
                    <a:pt x="140518" y="89640"/>
                    <a:pt x="140776" y="89992"/>
                    <a:pt x="141035" y="90337"/>
                  </a:cubicBezTo>
                  <a:cubicBezTo>
                    <a:pt x="141093" y="90409"/>
                    <a:pt x="141164" y="90502"/>
                    <a:pt x="141272" y="90632"/>
                  </a:cubicBezTo>
                  <a:cubicBezTo>
                    <a:pt x="141840" y="91314"/>
                    <a:pt x="142407" y="92004"/>
                    <a:pt x="143032" y="92636"/>
                  </a:cubicBezTo>
                  <a:cubicBezTo>
                    <a:pt x="143262" y="92873"/>
                    <a:pt x="143765" y="93261"/>
                    <a:pt x="144110" y="93534"/>
                  </a:cubicBezTo>
                  <a:cubicBezTo>
                    <a:pt x="144433" y="93692"/>
                    <a:pt x="144742" y="93865"/>
                    <a:pt x="145037" y="94066"/>
                  </a:cubicBezTo>
                  <a:cubicBezTo>
                    <a:pt x="145116" y="94116"/>
                    <a:pt x="145475" y="94425"/>
                    <a:pt x="145928" y="94820"/>
                  </a:cubicBezTo>
                  <a:cubicBezTo>
                    <a:pt x="149534" y="96739"/>
                    <a:pt x="151108" y="101618"/>
                    <a:pt x="148895" y="105253"/>
                  </a:cubicBezTo>
                  <a:cubicBezTo>
                    <a:pt x="145842" y="110283"/>
                    <a:pt x="138743" y="111691"/>
                    <a:pt x="134353" y="107380"/>
                  </a:cubicBezTo>
                  <a:cubicBezTo>
                    <a:pt x="132198" y="105260"/>
                    <a:pt x="130926" y="102487"/>
                    <a:pt x="129956" y="99670"/>
                  </a:cubicBezTo>
                  <a:cubicBezTo>
                    <a:pt x="128476" y="95359"/>
                    <a:pt x="127355" y="90596"/>
                    <a:pt x="126802" y="86069"/>
                  </a:cubicBezTo>
                  <a:cubicBezTo>
                    <a:pt x="126249" y="81506"/>
                    <a:pt x="132485" y="79804"/>
                    <a:pt x="135309" y="82548"/>
                  </a:cubicBezTo>
                  <a:close/>
                  <a:moveTo>
                    <a:pt x="124913" y="103874"/>
                  </a:moveTo>
                  <a:cubicBezTo>
                    <a:pt x="126967" y="106223"/>
                    <a:pt x="127298" y="110664"/>
                    <a:pt x="124007" y="112237"/>
                  </a:cubicBezTo>
                  <a:cubicBezTo>
                    <a:pt x="123569" y="113825"/>
                    <a:pt x="122161" y="115097"/>
                    <a:pt x="120350" y="115018"/>
                  </a:cubicBezTo>
                  <a:cubicBezTo>
                    <a:pt x="119093" y="116232"/>
                    <a:pt x="117821" y="117446"/>
                    <a:pt x="116075" y="117956"/>
                  </a:cubicBezTo>
                  <a:cubicBezTo>
                    <a:pt x="114430" y="118431"/>
                    <a:pt x="112821" y="118395"/>
                    <a:pt x="111269" y="118000"/>
                  </a:cubicBezTo>
                  <a:cubicBezTo>
                    <a:pt x="110321" y="117985"/>
                    <a:pt x="109351" y="117669"/>
                    <a:pt x="108575" y="116994"/>
                  </a:cubicBezTo>
                  <a:cubicBezTo>
                    <a:pt x="108517" y="116943"/>
                    <a:pt x="108460" y="116893"/>
                    <a:pt x="108402" y="116843"/>
                  </a:cubicBezTo>
                  <a:cubicBezTo>
                    <a:pt x="108151" y="116699"/>
                    <a:pt x="107899" y="116562"/>
                    <a:pt x="107648" y="116404"/>
                  </a:cubicBezTo>
                  <a:cubicBezTo>
                    <a:pt x="104379" y="114328"/>
                    <a:pt x="100830" y="110527"/>
                    <a:pt x="101081" y="106381"/>
                  </a:cubicBezTo>
                  <a:cubicBezTo>
                    <a:pt x="101067" y="106180"/>
                    <a:pt x="101052" y="105979"/>
                    <a:pt x="101060" y="105778"/>
                  </a:cubicBezTo>
                  <a:cubicBezTo>
                    <a:pt x="101146" y="102544"/>
                    <a:pt x="103474" y="100109"/>
                    <a:pt x="106549" y="99405"/>
                  </a:cubicBezTo>
                  <a:cubicBezTo>
                    <a:pt x="108453" y="98708"/>
                    <a:pt x="110637" y="98535"/>
                    <a:pt x="112806" y="98664"/>
                  </a:cubicBezTo>
                  <a:cubicBezTo>
                    <a:pt x="113058" y="98679"/>
                    <a:pt x="113130" y="98916"/>
                    <a:pt x="113036" y="99081"/>
                  </a:cubicBezTo>
                  <a:cubicBezTo>
                    <a:pt x="114322" y="99182"/>
                    <a:pt x="115630" y="99376"/>
                    <a:pt x="116902" y="99670"/>
                  </a:cubicBezTo>
                  <a:cubicBezTo>
                    <a:pt x="116880" y="99412"/>
                    <a:pt x="116866" y="99160"/>
                    <a:pt x="116851" y="98952"/>
                  </a:cubicBezTo>
                  <a:cubicBezTo>
                    <a:pt x="116815" y="98284"/>
                    <a:pt x="117728" y="98262"/>
                    <a:pt x="117943" y="98801"/>
                  </a:cubicBezTo>
                  <a:cubicBezTo>
                    <a:pt x="118051" y="99074"/>
                    <a:pt x="118152" y="99512"/>
                    <a:pt x="118252" y="100022"/>
                  </a:cubicBezTo>
                  <a:cubicBezTo>
                    <a:pt x="120904" y="100806"/>
                    <a:pt x="123310" y="102056"/>
                    <a:pt x="124905" y="103874"/>
                  </a:cubicBezTo>
                  <a:close/>
                  <a:moveTo>
                    <a:pt x="98861" y="44489"/>
                  </a:moveTo>
                  <a:cubicBezTo>
                    <a:pt x="99077" y="42096"/>
                    <a:pt x="99666" y="40070"/>
                    <a:pt x="101419" y="38317"/>
                  </a:cubicBezTo>
                  <a:cubicBezTo>
                    <a:pt x="102504" y="37239"/>
                    <a:pt x="103790" y="36485"/>
                    <a:pt x="105270" y="36075"/>
                  </a:cubicBezTo>
                  <a:cubicBezTo>
                    <a:pt x="106814" y="35658"/>
                    <a:pt x="108366" y="35658"/>
                    <a:pt x="109911" y="36075"/>
                  </a:cubicBezTo>
                  <a:cubicBezTo>
                    <a:pt x="111391" y="36492"/>
                    <a:pt x="112670" y="37239"/>
                    <a:pt x="113762" y="38317"/>
                  </a:cubicBezTo>
                  <a:cubicBezTo>
                    <a:pt x="116787" y="40681"/>
                    <a:pt x="116815" y="45229"/>
                    <a:pt x="117268" y="48685"/>
                  </a:cubicBezTo>
                  <a:cubicBezTo>
                    <a:pt x="117397" y="49691"/>
                    <a:pt x="117613" y="50733"/>
                    <a:pt x="117584" y="51753"/>
                  </a:cubicBezTo>
                  <a:cubicBezTo>
                    <a:pt x="117505" y="54749"/>
                    <a:pt x="115594" y="57415"/>
                    <a:pt x="112656" y="58227"/>
                  </a:cubicBezTo>
                  <a:cubicBezTo>
                    <a:pt x="109595" y="59067"/>
                    <a:pt x="106793" y="57652"/>
                    <a:pt x="105076" y="55144"/>
                  </a:cubicBezTo>
                  <a:cubicBezTo>
                    <a:pt x="105241" y="55389"/>
                    <a:pt x="105385" y="55590"/>
                    <a:pt x="105500" y="55748"/>
                  </a:cubicBezTo>
                  <a:cubicBezTo>
                    <a:pt x="105981" y="56323"/>
                    <a:pt x="106197" y="56740"/>
                    <a:pt x="105500" y="55748"/>
                  </a:cubicBezTo>
                  <a:cubicBezTo>
                    <a:pt x="105428" y="55662"/>
                    <a:pt x="105356" y="55576"/>
                    <a:pt x="105277" y="55489"/>
                  </a:cubicBezTo>
                  <a:cubicBezTo>
                    <a:pt x="104817" y="54986"/>
                    <a:pt x="104350" y="54491"/>
                    <a:pt x="103883" y="54002"/>
                  </a:cubicBezTo>
                  <a:cubicBezTo>
                    <a:pt x="101483" y="51451"/>
                    <a:pt x="98523" y="48311"/>
                    <a:pt x="98868" y="44496"/>
                  </a:cubicBezTo>
                  <a:close/>
                  <a:moveTo>
                    <a:pt x="98365" y="70391"/>
                  </a:moveTo>
                  <a:cubicBezTo>
                    <a:pt x="101117" y="67639"/>
                    <a:pt x="104961" y="66784"/>
                    <a:pt x="108690" y="67661"/>
                  </a:cubicBezTo>
                  <a:cubicBezTo>
                    <a:pt x="116370" y="69464"/>
                    <a:pt x="117096" y="77116"/>
                    <a:pt x="119467" y="83166"/>
                  </a:cubicBezTo>
                  <a:cubicBezTo>
                    <a:pt x="121342" y="87952"/>
                    <a:pt x="115946" y="91839"/>
                    <a:pt x="111722" y="90912"/>
                  </a:cubicBezTo>
                  <a:cubicBezTo>
                    <a:pt x="110091" y="90552"/>
                    <a:pt x="108510" y="89992"/>
                    <a:pt x="106908" y="89539"/>
                  </a:cubicBezTo>
                  <a:cubicBezTo>
                    <a:pt x="102669" y="88332"/>
                    <a:pt x="99314" y="87233"/>
                    <a:pt x="96706" y="83252"/>
                  </a:cubicBezTo>
                  <a:cubicBezTo>
                    <a:pt x="94105" y="79286"/>
                    <a:pt x="95118" y="73632"/>
                    <a:pt x="98365" y="70391"/>
                  </a:cubicBezTo>
                  <a:close/>
                  <a:moveTo>
                    <a:pt x="95915" y="127822"/>
                  </a:moveTo>
                  <a:cubicBezTo>
                    <a:pt x="96921" y="126119"/>
                    <a:pt x="98279" y="124761"/>
                    <a:pt x="99989" y="123748"/>
                  </a:cubicBezTo>
                  <a:cubicBezTo>
                    <a:pt x="101232" y="123029"/>
                    <a:pt x="102554" y="122562"/>
                    <a:pt x="103933" y="122346"/>
                  </a:cubicBezTo>
                  <a:cubicBezTo>
                    <a:pt x="105643" y="121570"/>
                    <a:pt x="107519" y="121147"/>
                    <a:pt x="109358" y="121147"/>
                  </a:cubicBezTo>
                  <a:cubicBezTo>
                    <a:pt x="111686" y="121147"/>
                    <a:pt x="113863" y="121743"/>
                    <a:pt x="115874" y="122907"/>
                  </a:cubicBezTo>
                  <a:cubicBezTo>
                    <a:pt x="115917" y="122928"/>
                    <a:pt x="115968" y="122950"/>
                    <a:pt x="116011" y="122972"/>
                  </a:cubicBezTo>
                  <a:cubicBezTo>
                    <a:pt x="118856" y="124387"/>
                    <a:pt x="121019" y="127563"/>
                    <a:pt x="121845" y="130559"/>
                  </a:cubicBezTo>
                  <a:cubicBezTo>
                    <a:pt x="122448" y="132808"/>
                    <a:pt x="122448" y="135057"/>
                    <a:pt x="121845" y="137306"/>
                  </a:cubicBezTo>
                  <a:cubicBezTo>
                    <a:pt x="121830" y="137363"/>
                    <a:pt x="121823" y="137421"/>
                    <a:pt x="121809" y="137485"/>
                  </a:cubicBezTo>
                  <a:cubicBezTo>
                    <a:pt x="120695" y="143083"/>
                    <a:pt x="114789" y="146941"/>
                    <a:pt x="109358" y="146963"/>
                  </a:cubicBezTo>
                  <a:cubicBezTo>
                    <a:pt x="106750" y="146977"/>
                    <a:pt x="103474" y="146345"/>
                    <a:pt x="101232" y="144879"/>
                  </a:cubicBezTo>
                  <a:cubicBezTo>
                    <a:pt x="100140" y="144160"/>
                    <a:pt x="98940" y="143406"/>
                    <a:pt x="98107" y="142371"/>
                  </a:cubicBezTo>
                  <a:cubicBezTo>
                    <a:pt x="96167" y="139964"/>
                    <a:pt x="95901" y="139504"/>
                    <a:pt x="94773" y="136566"/>
                  </a:cubicBezTo>
                  <a:cubicBezTo>
                    <a:pt x="93731" y="133850"/>
                    <a:pt x="94500" y="130236"/>
                    <a:pt x="95915" y="127822"/>
                  </a:cubicBezTo>
                  <a:close/>
                  <a:moveTo>
                    <a:pt x="92028" y="163043"/>
                  </a:moveTo>
                  <a:cubicBezTo>
                    <a:pt x="93508" y="162971"/>
                    <a:pt x="94988" y="162906"/>
                    <a:pt x="96461" y="162798"/>
                  </a:cubicBezTo>
                  <a:cubicBezTo>
                    <a:pt x="97115" y="162748"/>
                    <a:pt x="100736" y="162296"/>
                    <a:pt x="97798" y="162734"/>
                  </a:cubicBezTo>
                  <a:cubicBezTo>
                    <a:pt x="103229" y="161922"/>
                    <a:pt x="108690" y="164932"/>
                    <a:pt x="108690" y="171033"/>
                  </a:cubicBezTo>
                  <a:cubicBezTo>
                    <a:pt x="108690" y="176709"/>
                    <a:pt x="103201" y="180711"/>
                    <a:pt x="97798" y="179331"/>
                  </a:cubicBezTo>
                  <a:cubicBezTo>
                    <a:pt x="92926" y="178088"/>
                    <a:pt x="88364" y="175854"/>
                    <a:pt x="83529" y="174489"/>
                  </a:cubicBezTo>
                  <a:cubicBezTo>
                    <a:pt x="77027" y="172649"/>
                    <a:pt x="79067" y="164243"/>
                    <a:pt x="85016" y="163510"/>
                  </a:cubicBezTo>
                  <a:cubicBezTo>
                    <a:pt x="87344" y="163222"/>
                    <a:pt x="89693" y="163158"/>
                    <a:pt x="92028" y="163043"/>
                  </a:cubicBezTo>
                  <a:close/>
                  <a:moveTo>
                    <a:pt x="82559" y="115039"/>
                  </a:moveTo>
                  <a:cubicBezTo>
                    <a:pt x="83507" y="117475"/>
                    <a:pt x="82114" y="120471"/>
                    <a:pt x="81625" y="122921"/>
                  </a:cubicBezTo>
                  <a:cubicBezTo>
                    <a:pt x="81079" y="125644"/>
                    <a:pt x="80619" y="128375"/>
                    <a:pt x="80202" y="131119"/>
                  </a:cubicBezTo>
                  <a:cubicBezTo>
                    <a:pt x="79994" y="132521"/>
                    <a:pt x="79786" y="133922"/>
                    <a:pt x="79592" y="135330"/>
                  </a:cubicBezTo>
                  <a:cubicBezTo>
                    <a:pt x="79563" y="135574"/>
                    <a:pt x="79534" y="135739"/>
                    <a:pt x="79520" y="135869"/>
                  </a:cubicBezTo>
                  <a:cubicBezTo>
                    <a:pt x="79520" y="135890"/>
                    <a:pt x="79520" y="135905"/>
                    <a:pt x="79520" y="135926"/>
                  </a:cubicBezTo>
                  <a:cubicBezTo>
                    <a:pt x="79462" y="136372"/>
                    <a:pt x="79405" y="136817"/>
                    <a:pt x="79347" y="137263"/>
                  </a:cubicBezTo>
                  <a:cubicBezTo>
                    <a:pt x="78780" y="141768"/>
                    <a:pt x="78205" y="145885"/>
                    <a:pt x="73787" y="148364"/>
                  </a:cubicBezTo>
                  <a:cubicBezTo>
                    <a:pt x="69346" y="150857"/>
                    <a:pt x="63024" y="149621"/>
                    <a:pt x="60538" y="144886"/>
                  </a:cubicBezTo>
                  <a:cubicBezTo>
                    <a:pt x="56881" y="137931"/>
                    <a:pt x="62356" y="130279"/>
                    <a:pt x="65668" y="124078"/>
                  </a:cubicBezTo>
                  <a:cubicBezTo>
                    <a:pt x="67759" y="120162"/>
                    <a:pt x="70841" y="112165"/>
                    <a:pt x="75611" y="111087"/>
                  </a:cubicBezTo>
                  <a:cubicBezTo>
                    <a:pt x="78859" y="110355"/>
                    <a:pt x="81409" y="112057"/>
                    <a:pt x="82566" y="115039"/>
                  </a:cubicBezTo>
                  <a:close/>
                  <a:moveTo>
                    <a:pt x="45960" y="103083"/>
                  </a:moveTo>
                  <a:cubicBezTo>
                    <a:pt x="48417" y="96796"/>
                    <a:pt x="55423" y="90085"/>
                    <a:pt x="62686" y="90797"/>
                  </a:cubicBezTo>
                  <a:cubicBezTo>
                    <a:pt x="62830" y="90811"/>
                    <a:pt x="62974" y="90833"/>
                    <a:pt x="63117" y="90861"/>
                  </a:cubicBezTo>
                  <a:cubicBezTo>
                    <a:pt x="69857" y="87190"/>
                    <a:pt x="78773" y="95898"/>
                    <a:pt x="72220" y="102839"/>
                  </a:cubicBezTo>
                  <a:cubicBezTo>
                    <a:pt x="67902" y="107416"/>
                    <a:pt x="63965" y="112316"/>
                    <a:pt x="60746" y="117734"/>
                  </a:cubicBezTo>
                  <a:cubicBezTo>
                    <a:pt x="59159" y="120399"/>
                    <a:pt x="57643" y="123130"/>
                    <a:pt x="56392" y="125975"/>
                  </a:cubicBezTo>
                  <a:cubicBezTo>
                    <a:pt x="55315" y="128418"/>
                    <a:pt x="53562" y="129287"/>
                    <a:pt x="51378" y="130581"/>
                  </a:cubicBezTo>
                  <a:cubicBezTo>
                    <a:pt x="50099" y="131335"/>
                    <a:pt x="48130" y="130947"/>
                    <a:pt x="47440" y="129546"/>
                  </a:cubicBezTo>
                  <a:cubicBezTo>
                    <a:pt x="47045" y="128748"/>
                    <a:pt x="46729" y="128016"/>
                    <a:pt x="46478" y="127311"/>
                  </a:cubicBezTo>
                  <a:cubicBezTo>
                    <a:pt x="45479" y="127160"/>
                    <a:pt x="44574" y="126406"/>
                    <a:pt x="44459" y="125027"/>
                  </a:cubicBezTo>
                  <a:cubicBezTo>
                    <a:pt x="43848" y="117806"/>
                    <a:pt x="43252" y="109988"/>
                    <a:pt x="45953" y="103090"/>
                  </a:cubicBezTo>
                  <a:close/>
                  <a:moveTo>
                    <a:pt x="33883" y="169940"/>
                  </a:moveTo>
                  <a:cubicBezTo>
                    <a:pt x="32899" y="170221"/>
                    <a:pt x="32891" y="168482"/>
                    <a:pt x="33883" y="168755"/>
                  </a:cubicBezTo>
                  <a:cubicBezTo>
                    <a:pt x="34264" y="168863"/>
                    <a:pt x="34450" y="169315"/>
                    <a:pt x="34249" y="169653"/>
                  </a:cubicBezTo>
                  <a:cubicBezTo>
                    <a:pt x="34098" y="169905"/>
                    <a:pt x="34371" y="170213"/>
                    <a:pt x="34609" y="170472"/>
                  </a:cubicBezTo>
                  <a:cubicBezTo>
                    <a:pt x="34795" y="170278"/>
                    <a:pt x="34982" y="170077"/>
                    <a:pt x="35147" y="169861"/>
                  </a:cubicBezTo>
                  <a:cubicBezTo>
                    <a:pt x="35162" y="169847"/>
                    <a:pt x="35162" y="169847"/>
                    <a:pt x="35176" y="169833"/>
                  </a:cubicBezTo>
                  <a:cubicBezTo>
                    <a:pt x="35198" y="169797"/>
                    <a:pt x="35219" y="169775"/>
                    <a:pt x="35262" y="169718"/>
                  </a:cubicBezTo>
                  <a:cubicBezTo>
                    <a:pt x="35435" y="169481"/>
                    <a:pt x="35607" y="169251"/>
                    <a:pt x="35772" y="169014"/>
                  </a:cubicBezTo>
                  <a:cubicBezTo>
                    <a:pt x="36204" y="168410"/>
                    <a:pt x="36620" y="167914"/>
                    <a:pt x="37231" y="167483"/>
                  </a:cubicBezTo>
                  <a:cubicBezTo>
                    <a:pt x="38424" y="166643"/>
                    <a:pt x="39997" y="167541"/>
                    <a:pt x="40399" y="168769"/>
                  </a:cubicBezTo>
                  <a:cubicBezTo>
                    <a:pt x="40766" y="169890"/>
                    <a:pt x="40543" y="171277"/>
                    <a:pt x="40399" y="172434"/>
                  </a:cubicBezTo>
                  <a:cubicBezTo>
                    <a:pt x="40263" y="173497"/>
                    <a:pt x="40141" y="174424"/>
                    <a:pt x="39595" y="175380"/>
                  </a:cubicBezTo>
                  <a:cubicBezTo>
                    <a:pt x="38445" y="177399"/>
                    <a:pt x="35578" y="177736"/>
                    <a:pt x="33948" y="176105"/>
                  </a:cubicBezTo>
                  <a:cubicBezTo>
                    <a:pt x="32525" y="174675"/>
                    <a:pt x="32618" y="172462"/>
                    <a:pt x="33948" y="171018"/>
                  </a:cubicBezTo>
                  <a:cubicBezTo>
                    <a:pt x="33983" y="170982"/>
                    <a:pt x="34012" y="170946"/>
                    <a:pt x="34048" y="170910"/>
                  </a:cubicBezTo>
                  <a:cubicBezTo>
                    <a:pt x="33969" y="170551"/>
                    <a:pt x="33840" y="169940"/>
                    <a:pt x="33883" y="169926"/>
                  </a:cubicBezTo>
                  <a:close/>
                  <a:moveTo>
                    <a:pt x="42260" y="210737"/>
                  </a:moveTo>
                  <a:cubicBezTo>
                    <a:pt x="44875" y="210737"/>
                    <a:pt x="47052" y="212922"/>
                    <a:pt x="47052" y="215530"/>
                  </a:cubicBezTo>
                  <a:cubicBezTo>
                    <a:pt x="47052" y="218138"/>
                    <a:pt x="44868" y="220322"/>
                    <a:pt x="42260" y="220322"/>
                  </a:cubicBezTo>
                  <a:cubicBezTo>
                    <a:pt x="39652" y="220322"/>
                    <a:pt x="37468" y="218138"/>
                    <a:pt x="37468" y="215530"/>
                  </a:cubicBezTo>
                  <a:cubicBezTo>
                    <a:pt x="37468" y="212922"/>
                    <a:pt x="39652" y="210737"/>
                    <a:pt x="42260" y="210737"/>
                  </a:cubicBezTo>
                  <a:close/>
                  <a:moveTo>
                    <a:pt x="44847" y="152768"/>
                  </a:moveTo>
                  <a:cubicBezTo>
                    <a:pt x="45184" y="151539"/>
                    <a:pt x="46082" y="150189"/>
                    <a:pt x="47268" y="149614"/>
                  </a:cubicBezTo>
                  <a:cubicBezTo>
                    <a:pt x="47900" y="149312"/>
                    <a:pt x="48532" y="149003"/>
                    <a:pt x="49165" y="148701"/>
                  </a:cubicBezTo>
                  <a:cubicBezTo>
                    <a:pt x="50300" y="148155"/>
                    <a:pt x="51421" y="147897"/>
                    <a:pt x="52671" y="148242"/>
                  </a:cubicBezTo>
                  <a:cubicBezTo>
                    <a:pt x="53440" y="148457"/>
                    <a:pt x="54115" y="148845"/>
                    <a:pt x="54683" y="149413"/>
                  </a:cubicBezTo>
                  <a:cubicBezTo>
                    <a:pt x="55530" y="150261"/>
                    <a:pt x="56019" y="151432"/>
                    <a:pt x="56019" y="152632"/>
                  </a:cubicBezTo>
                  <a:cubicBezTo>
                    <a:pt x="56019" y="153451"/>
                    <a:pt x="55811" y="154219"/>
                    <a:pt x="55394" y="154931"/>
                  </a:cubicBezTo>
                  <a:cubicBezTo>
                    <a:pt x="55092" y="155563"/>
                    <a:pt x="54783" y="156195"/>
                    <a:pt x="54481" y="156828"/>
                  </a:cubicBezTo>
                  <a:cubicBezTo>
                    <a:pt x="54014" y="157618"/>
                    <a:pt x="53382" y="158250"/>
                    <a:pt x="52592" y="158717"/>
                  </a:cubicBezTo>
                  <a:cubicBezTo>
                    <a:pt x="51766" y="159192"/>
                    <a:pt x="50882" y="159436"/>
                    <a:pt x="49933" y="159436"/>
                  </a:cubicBezTo>
                  <a:cubicBezTo>
                    <a:pt x="48540" y="159436"/>
                    <a:pt x="47189" y="158875"/>
                    <a:pt x="46205" y="157891"/>
                  </a:cubicBezTo>
                  <a:cubicBezTo>
                    <a:pt x="44875" y="156562"/>
                    <a:pt x="44351" y="154579"/>
                    <a:pt x="44847" y="152761"/>
                  </a:cubicBezTo>
                  <a:close/>
                  <a:moveTo>
                    <a:pt x="27101" y="158897"/>
                  </a:moveTo>
                  <a:cubicBezTo>
                    <a:pt x="27395" y="157259"/>
                    <a:pt x="28660" y="156131"/>
                    <a:pt x="29515" y="154766"/>
                  </a:cubicBezTo>
                  <a:cubicBezTo>
                    <a:pt x="31498" y="151583"/>
                    <a:pt x="32001" y="147609"/>
                    <a:pt x="35241" y="145432"/>
                  </a:cubicBezTo>
                  <a:cubicBezTo>
                    <a:pt x="37267" y="144074"/>
                    <a:pt x="40744" y="144886"/>
                    <a:pt x="41800" y="147149"/>
                  </a:cubicBezTo>
                  <a:cubicBezTo>
                    <a:pt x="44078" y="152035"/>
                    <a:pt x="40830" y="156533"/>
                    <a:pt x="37590" y="160126"/>
                  </a:cubicBezTo>
                  <a:cubicBezTo>
                    <a:pt x="35191" y="162784"/>
                    <a:pt x="32252" y="165443"/>
                    <a:pt x="28494" y="163689"/>
                  </a:cubicBezTo>
                  <a:cubicBezTo>
                    <a:pt x="26691" y="162849"/>
                    <a:pt x="26813" y="160506"/>
                    <a:pt x="27101" y="158904"/>
                  </a:cubicBezTo>
                  <a:close/>
                  <a:moveTo>
                    <a:pt x="11618" y="208639"/>
                  </a:moveTo>
                  <a:cubicBezTo>
                    <a:pt x="8535" y="205557"/>
                    <a:pt x="7321" y="200958"/>
                    <a:pt x="8478" y="196755"/>
                  </a:cubicBezTo>
                  <a:cubicBezTo>
                    <a:pt x="9239" y="193982"/>
                    <a:pt x="11352" y="190684"/>
                    <a:pt x="14089" y="189455"/>
                  </a:cubicBezTo>
                  <a:cubicBezTo>
                    <a:pt x="17229" y="188047"/>
                    <a:pt x="20203" y="186574"/>
                    <a:pt x="22948" y="184490"/>
                  </a:cubicBezTo>
                  <a:cubicBezTo>
                    <a:pt x="25491" y="182557"/>
                    <a:pt x="29608" y="183535"/>
                    <a:pt x="31692" y="185618"/>
                  </a:cubicBezTo>
                  <a:cubicBezTo>
                    <a:pt x="33653" y="187580"/>
                    <a:pt x="33991" y="190023"/>
                    <a:pt x="33545" y="192638"/>
                  </a:cubicBezTo>
                  <a:cubicBezTo>
                    <a:pt x="33387" y="193579"/>
                    <a:pt x="33208" y="194513"/>
                    <a:pt x="33014" y="195440"/>
                  </a:cubicBezTo>
                  <a:cubicBezTo>
                    <a:pt x="32992" y="195534"/>
                    <a:pt x="32978" y="195627"/>
                    <a:pt x="32963" y="195728"/>
                  </a:cubicBezTo>
                  <a:cubicBezTo>
                    <a:pt x="32963" y="195857"/>
                    <a:pt x="32949" y="195979"/>
                    <a:pt x="32942" y="196109"/>
                  </a:cubicBezTo>
                  <a:cubicBezTo>
                    <a:pt x="32784" y="198501"/>
                    <a:pt x="32496" y="200894"/>
                    <a:pt x="32036" y="203243"/>
                  </a:cubicBezTo>
                  <a:cubicBezTo>
                    <a:pt x="31239" y="207324"/>
                    <a:pt x="27366" y="210716"/>
                    <a:pt x="23508" y="211772"/>
                  </a:cubicBezTo>
                  <a:cubicBezTo>
                    <a:pt x="19305" y="212929"/>
                    <a:pt x="14707" y="211707"/>
                    <a:pt x="11625" y="208632"/>
                  </a:cubicBezTo>
                  <a:close/>
                  <a:moveTo>
                    <a:pt x="25003" y="226717"/>
                  </a:moveTo>
                  <a:cubicBezTo>
                    <a:pt x="28344" y="227220"/>
                    <a:pt x="31627" y="228053"/>
                    <a:pt x="34939" y="228729"/>
                  </a:cubicBezTo>
                  <a:cubicBezTo>
                    <a:pt x="38301" y="229411"/>
                    <a:pt x="41693" y="228987"/>
                    <a:pt x="44789" y="231926"/>
                  </a:cubicBezTo>
                  <a:cubicBezTo>
                    <a:pt x="48870" y="235806"/>
                    <a:pt x="46478" y="242021"/>
                    <a:pt x="41678" y="243717"/>
                  </a:cubicBezTo>
                  <a:cubicBezTo>
                    <a:pt x="37561" y="245168"/>
                    <a:pt x="33488" y="242194"/>
                    <a:pt x="30176" y="240038"/>
                  </a:cubicBezTo>
                  <a:cubicBezTo>
                    <a:pt x="27359" y="238213"/>
                    <a:pt x="24600" y="236266"/>
                    <a:pt x="21683" y="234599"/>
                  </a:cubicBezTo>
                  <a:cubicBezTo>
                    <a:pt x="17128" y="231998"/>
                    <a:pt x="20440" y="226027"/>
                    <a:pt x="25010" y="226717"/>
                  </a:cubicBezTo>
                  <a:close/>
                  <a:moveTo>
                    <a:pt x="58059" y="265430"/>
                  </a:moveTo>
                  <a:cubicBezTo>
                    <a:pt x="57269" y="268865"/>
                    <a:pt x="53705" y="271502"/>
                    <a:pt x="50214" y="271401"/>
                  </a:cubicBezTo>
                  <a:cubicBezTo>
                    <a:pt x="38962" y="271092"/>
                    <a:pt x="29551" y="265265"/>
                    <a:pt x="21662" y="257620"/>
                  </a:cubicBezTo>
                  <a:cubicBezTo>
                    <a:pt x="17380" y="253467"/>
                    <a:pt x="22941" y="246138"/>
                    <a:pt x="28049" y="249336"/>
                  </a:cubicBezTo>
                  <a:cubicBezTo>
                    <a:pt x="33825" y="252950"/>
                    <a:pt x="40989" y="256729"/>
                    <a:pt x="48051" y="255421"/>
                  </a:cubicBezTo>
                  <a:cubicBezTo>
                    <a:pt x="51593" y="254767"/>
                    <a:pt x="55394" y="255773"/>
                    <a:pt x="57240" y="259158"/>
                  </a:cubicBezTo>
                  <a:cubicBezTo>
                    <a:pt x="58390" y="261270"/>
                    <a:pt x="58598" y="263088"/>
                    <a:pt x="58059" y="265430"/>
                  </a:cubicBezTo>
                  <a:close/>
                  <a:moveTo>
                    <a:pt x="49071" y="196841"/>
                  </a:moveTo>
                  <a:cubicBezTo>
                    <a:pt x="48346" y="194348"/>
                    <a:pt x="47627" y="191833"/>
                    <a:pt x="47117" y="189290"/>
                  </a:cubicBezTo>
                  <a:cubicBezTo>
                    <a:pt x="46413" y="185798"/>
                    <a:pt x="46197" y="183125"/>
                    <a:pt x="47548" y="180352"/>
                  </a:cubicBezTo>
                  <a:cubicBezTo>
                    <a:pt x="47663" y="179856"/>
                    <a:pt x="47778" y="179353"/>
                    <a:pt x="47915" y="178864"/>
                  </a:cubicBezTo>
                  <a:cubicBezTo>
                    <a:pt x="48748" y="175839"/>
                    <a:pt x="52865" y="173662"/>
                    <a:pt x="55660" y="175710"/>
                  </a:cubicBezTo>
                  <a:cubicBezTo>
                    <a:pt x="55954" y="175926"/>
                    <a:pt x="56256" y="176127"/>
                    <a:pt x="56558" y="176328"/>
                  </a:cubicBezTo>
                  <a:cubicBezTo>
                    <a:pt x="58871" y="177003"/>
                    <a:pt x="60459" y="178448"/>
                    <a:pt x="62392" y="180395"/>
                  </a:cubicBezTo>
                  <a:cubicBezTo>
                    <a:pt x="63304" y="181322"/>
                    <a:pt x="64231" y="182234"/>
                    <a:pt x="65201" y="183104"/>
                  </a:cubicBezTo>
                  <a:cubicBezTo>
                    <a:pt x="65409" y="183290"/>
                    <a:pt x="67507" y="184950"/>
                    <a:pt x="66444" y="184181"/>
                  </a:cubicBezTo>
                  <a:cubicBezTo>
                    <a:pt x="67881" y="185237"/>
                    <a:pt x="69325" y="186258"/>
                    <a:pt x="70726" y="187379"/>
                  </a:cubicBezTo>
                  <a:cubicBezTo>
                    <a:pt x="70726" y="187379"/>
                    <a:pt x="70726" y="187379"/>
                    <a:pt x="70726" y="187379"/>
                  </a:cubicBezTo>
                  <a:cubicBezTo>
                    <a:pt x="70805" y="187429"/>
                    <a:pt x="70884" y="187479"/>
                    <a:pt x="70985" y="187551"/>
                  </a:cubicBezTo>
                  <a:cubicBezTo>
                    <a:pt x="71703" y="188040"/>
                    <a:pt x="72429" y="188528"/>
                    <a:pt x="73190" y="188945"/>
                  </a:cubicBezTo>
                  <a:cubicBezTo>
                    <a:pt x="81718" y="192006"/>
                    <a:pt x="86087" y="201957"/>
                    <a:pt x="81302" y="210119"/>
                  </a:cubicBezTo>
                  <a:cubicBezTo>
                    <a:pt x="76430" y="218440"/>
                    <a:pt x="65294" y="219417"/>
                    <a:pt x="58454" y="213065"/>
                  </a:cubicBezTo>
                  <a:cubicBezTo>
                    <a:pt x="53950" y="208884"/>
                    <a:pt x="50760" y="202661"/>
                    <a:pt x="49064" y="196834"/>
                  </a:cubicBezTo>
                  <a:close/>
                  <a:moveTo>
                    <a:pt x="63879" y="249731"/>
                  </a:moveTo>
                  <a:cubicBezTo>
                    <a:pt x="62025" y="246562"/>
                    <a:pt x="63031" y="242000"/>
                    <a:pt x="66372" y="240218"/>
                  </a:cubicBezTo>
                  <a:cubicBezTo>
                    <a:pt x="69066" y="238781"/>
                    <a:pt x="71760" y="237351"/>
                    <a:pt x="74455" y="235914"/>
                  </a:cubicBezTo>
                  <a:cubicBezTo>
                    <a:pt x="76581" y="234786"/>
                    <a:pt x="79620" y="234405"/>
                    <a:pt x="81704" y="235914"/>
                  </a:cubicBezTo>
                  <a:cubicBezTo>
                    <a:pt x="83845" y="237451"/>
                    <a:pt x="85289" y="239348"/>
                    <a:pt x="85260" y="242122"/>
                  </a:cubicBezTo>
                  <a:cubicBezTo>
                    <a:pt x="85239" y="244478"/>
                    <a:pt x="83953" y="247273"/>
                    <a:pt x="81704" y="248330"/>
                  </a:cubicBezTo>
                  <a:cubicBezTo>
                    <a:pt x="78931" y="249630"/>
                    <a:pt x="76157" y="250931"/>
                    <a:pt x="73391" y="252224"/>
                  </a:cubicBezTo>
                  <a:cubicBezTo>
                    <a:pt x="69957" y="253833"/>
                    <a:pt x="65927" y="253216"/>
                    <a:pt x="63879" y="249731"/>
                  </a:cubicBezTo>
                  <a:close/>
                  <a:moveTo>
                    <a:pt x="102389" y="269267"/>
                  </a:moveTo>
                  <a:cubicBezTo>
                    <a:pt x="101275" y="273319"/>
                    <a:pt x="97489" y="277975"/>
                    <a:pt x="93049" y="278608"/>
                  </a:cubicBezTo>
                  <a:cubicBezTo>
                    <a:pt x="90326" y="278996"/>
                    <a:pt x="87976" y="279592"/>
                    <a:pt x="85253" y="278694"/>
                  </a:cubicBezTo>
                  <a:cubicBezTo>
                    <a:pt x="84858" y="278557"/>
                    <a:pt x="84456" y="278428"/>
                    <a:pt x="84046" y="278320"/>
                  </a:cubicBezTo>
                  <a:cubicBezTo>
                    <a:pt x="83615" y="278212"/>
                    <a:pt x="83184" y="278112"/>
                    <a:pt x="82753" y="278026"/>
                  </a:cubicBezTo>
                  <a:cubicBezTo>
                    <a:pt x="82415" y="278004"/>
                    <a:pt x="82078" y="277975"/>
                    <a:pt x="81733" y="277961"/>
                  </a:cubicBezTo>
                  <a:cubicBezTo>
                    <a:pt x="75188" y="277681"/>
                    <a:pt x="69713" y="272709"/>
                    <a:pt x="69713" y="265940"/>
                  </a:cubicBezTo>
                  <a:cubicBezTo>
                    <a:pt x="69713" y="262764"/>
                    <a:pt x="70992" y="259682"/>
                    <a:pt x="73233" y="257440"/>
                  </a:cubicBezTo>
                  <a:cubicBezTo>
                    <a:pt x="74735" y="255953"/>
                    <a:pt x="76502" y="254918"/>
                    <a:pt x="78536" y="254351"/>
                  </a:cubicBezTo>
                  <a:cubicBezTo>
                    <a:pt x="79937" y="253776"/>
                    <a:pt x="81381" y="253266"/>
                    <a:pt x="82861" y="252950"/>
                  </a:cubicBezTo>
                  <a:cubicBezTo>
                    <a:pt x="84621" y="252569"/>
                    <a:pt x="86432" y="252346"/>
                    <a:pt x="88213" y="252145"/>
                  </a:cubicBezTo>
                  <a:cubicBezTo>
                    <a:pt x="91217" y="251807"/>
                    <a:pt x="93609" y="252964"/>
                    <a:pt x="96239" y="254171"/>
                  </a:cubicBezTo>
                  <a:cubicBezTo>
                    <a:pt x="101613" y="256636"/>
                    <a:pt x="103854" y="263928"/>
                    <a:pt x="102381" y="269274"/>
                  </a:cubicBezTo>
                  <a:close/>
                  <a:moveTo>
                    <a:pt x="102065" y="202870"/>
                  </a:moveTo>
                  <a:cubicBezTo>
                    <a:pt x="100851" y="201253"/>
                    <a:pt x="99989" y="199536"/>
                    <a:pt x="99256" y="197653"/>
                  </a:cubicBezTo>
                  <a:cubicBezTo>
                    <a:pt x="98653" y="196109"/>
                    <a:pt x="99170" y="193795"/>
                    <a:pt x="99400" y="192214"/>
                  </a:cubicBezTo>
                  <a:cubicBezTo>
                    <a:pt x="99515" y="191395"/>
                    <a:pt x="100542" y="191194"/>
                    <a:pt x="101160" y="191496"/>
                  </a:cubicBezTo>
                  <a:cubicBezTo>
                    <a:pt x="104623" y="193227"/>
                    <a:pt x="108108" y="194398"/>
                    <a:pt x="111786" y="195491"/>
                  </a:cubicBezTo>
                  <a:cubicBezTo>
                    <a:pt x="114689" y="196346"/>
                    <a:pt x="117678" y="196805"/>
                    <a:pt x="119373" y="199694"/>
                  </a:cubicBezTo>
                  <a:cubicBezTo>
                    <a:pt x="121256" y="202913"/>
                    <a:pt x="120185" y="206958"/>
                    <a:pt x="116974" y="208840"/>
                  </a:cubicBezTo>
                  <a:cubicBezTo>
                    <a:pt x="111556" y="212016"/>
                    <a:pt x="105184" y="207030"/>
                    <a:pt x="102058" y="202870"/>
                  </a:cubicBezTo>
                  <a:close/>
                  <a:moveTo>
                    <a:pt x="116665" y="280303"/>
                  </a:moveTo>
                  <a:cubicBezTo>
                    <a:pt x="115084" y="280138"/>
                    <a:pt x="113748" y="279793"/>
                    <a:pt x="112656" y="278557"/>
                  </a:cubicBezTo>
                  <a:cubicBezTo>
                    <a:pt x="112246" y="278097"/>
                    <a:pt x="111793" y="277623"/>
                    <a:pt x="111520" y="277070"/>
                  </a:cubicBezTo>
                  <a:cubicBezTo>
                    <a:pt x="110996" y="276007"/>
                    <a:pt x="110701" y="275022"/>
                    <a:pt x="110665" y="273844"/>
                  </a:cubicBezTo>
                  <a:cubicBezTo>
                    <a:pt x="110637" y="272644"/>
                    <a:pt x="111671" y="271717"/>
                    <a:pt x="112821" y="271688"/>
                  </a:cubicBezTo>
                  <a:cubicBezTo>
                    <a:pt x="112914" y="271688"/>
                    <a:pt x="112972" y="271681"/>
                    <a:pt x="113015" y="271681"/>
                  </a:cubicBezTo>
                  <a:cubicBezTo>
                    <a:pt x="113051" y="271674"/>
                    <a:pt x="113087" y="271667"/>
                    <a:pt x="113130" y="271652"/>
                  </a:cubicBezTo>
                  <a:cubicBezTo>
                    <a:pt x="113159" y="271631"/>
                    <a:pt x="113194" y="271609"/>
                    <a:pt x="113238" y="271588"/>
                  </a:cubicBezTo>
                  <a:cubicBezTo>
                    <a:pt x="114337" y="270912"/>
                    <a:pt x="115292" y="270474"/>
                    <a:pt x="116657" y="270438"/>
                  </a:cubicBezTo>
                  <a:cubicBezTo>
                    <a:pt x="119352" y="270366"/>
                    <a:pt x="121593" y="272737"/>
                    <a:pt x="121593" y="275374"/>
                  </a:cubicBezTo>
                  <a:cubicBezTo>
                    <a:pt x="121593" y="277853"/>
                    <a:pt x="119337" y="280591"/>
                    <a:pt x="116657" y="280310"/>
                  </a:cubicBezTo>
                  <a:close/>
                  <a:moveTo>
                    <a:pt x="132888" y="275360"/>
                  </a:moveTo>
                  <a:cubicBezTo>
                    <a:pt x="126824" y="273477"/>
                    <a:pt x="121651" y="269274"/>
                    <a:pt x="116966" y="265121"/>
                  </a:cubicBezTo>
                  <a:cubicBezTo>
                    <a:pt x="112167" y="260868"/>
                    <a:pt x="107669" y="256801"/>
                    <a:pt x="104537" y="251182"/>
                  </a:cubicBezTo>
                  <a:cubicBezTo>
                    <a:pt x="104235" y="250643"/>
                    <a:pt x="104731" y="249946"/>
                    <a:pt x="105349" y="250126"/>
                  </a:cubicBezTo>
                  <a:cubicBezTo>
                    <a:pt x="110845" y="251743"/>
                    <a:pt x="115285" y="254653"/>
                    <a:pt x="120358" y="257282"/>
                  </a:cubicBezTo>
                  <a:cubicBezTo>
                    <a:pt x="124618" y="259488"/>
                    <a:pt x="130524" y="262506"/>
                    <a:pt x="134598" y="262685"/>
                  </a:cubicBezTo>
                  <a:cubicBezTo>
                    <a:pt x="144268" y="263117"/>
                    <a:pt x="141696" y="278090"/>
                    <a:pt x="132880" y="275360"/>
                  </a:cubicBezTo>
                  <a:close/>
                  <a:moveTo>
                    <a:pt x="153845" y="308756"/>
                  </a:moveTo>
                  <a:cubicBezTo>
                    <a:pt x="148902" y="304582"/>
                    <a:pt x="144893" y="299466"/>
                    <a:pt x="140978" y="294357"/>
                  </a:cubicBezTo>
                  <a:cubicBezTo>
                    <a:pt x="135647" y="287395"/>
                    <a:pt x="147329" y="278543"/>
                    <a:pt x="153069" y="285031"/>
                  </a:cubicBezTo>
                  <a:cubicBezTo>
                    <a:pt x="156274" y="288652"/>
                    <a:pt x="159615" y="292266"/>
                    <a:pt x="163394" y="295299"/>
                  </a:cubicBezTo>
                  <a:cubicBezTo>
                    <a:pt x="163796" y="295622"/>
                    <a:pt x="165434" y="296750"/>
                    <a:pt x="166727" y="297432"/>
                  </a:cubicBezTo>
                  <a:cubicBezTo>
                    <a:pt x="166735" y="297432"/>
                    <a:pt x="166763" y="297432"/>
                    <a:pt x="166792" y="297440"/>
                  </a:cubicBezTo>
                  <a:cubicBezTo>
                    <a:pt x="167870" y="297346"/>
                    <a:pt x="168890" y="297404"/>
                    <a:pt x="170054" y="297821"/>
                  </a:cubicBezTo>
                  <a:cubicBezTo>
                    <a:pt x="176190" y="300005"/>
                    <a:pt x="177935" y="306795"/>
                    <a:pt x="173725" y="311724"/>
                  </a:cubicBezTo>
                  <a:cubicBezTo>
                    <a:pt x="168186" y="318212"/>
                    <a:pt x="158839" y="312981"/>
                    <a:pt x="153845" y="308756"/>
                  </a:cubicBezTo>
                  <a:close/>
                  <a:moveTo>
                    <a:pt x="181068" y="342375"/>
                  </a:moveTo>
                  <a:cubicBezTo>
                    <a:pt x="178388" y="339760"/>
                    <a:pt x="175572" y="337065"/>
                    <a:pt x="173495" y="333926"/>
                  </a:cubicBezTo>
                  <a:cubicBezTo>
                    <a:pt x="170097" y="328781"/>
                    <a:pt x="178596" y="323766"/>
                    <a:pt x="181765" y="329090"/>
                  </a:cubicBezTo>
                  <a:cubicBezTo>
                    <a:pt x="181945" y="329392"/>
                    <a:pt x="182131" y="329686"/>
                    <a:pt x="182340" y="329974"/>
                  </a:cubicBezTo>
                  <a:cubicBezTo>
                    <a:pt x="182462" y="330146"/>
                    <a:pt x="182534" y="330247"/>
                    <a:pt x="182577" y="330311"/>
                  </a:cubicBezTo>
                  <a:cubicBezTo>
                    <a:pt x="182577" y="330311"/>
                    <a:pt x="182577" y="330319"/>
                    <a:pt x="182591" y="330326"/>
                  </a:cubicBezTo>
                  <a:cubicBezTo>
                    <a:pt x="183137" y="331008"/>
                    <a:pt x="183698" y="331677"/>
                    <a:pt x="184265" y="332338"/>
                  </a:cubicBezTo>
                  <a:cubicBezTo>
                    <a:pt x="185321" y="333559"/>
                    <a:pt x="186406" y="334752"/>
                    <a:pt x="187505" y="335937"/>
                  </a:cubicBezTo>
                  <a:cubicBezTo>
                    <a:pt x="191507" y="340227"/>
                    <a:pt x="185278" y="346499"/>
                    <a:pt x="181061" y="342382"/>
                  </a:cubicBezTo>
                  <a:close/>
                  <a:moveTo>
                    <a:pt x="192219" y="333767"/>
                  </a:moveTo>
                  <a:cubicBezTo>
                    <a:pt x="188217" y="328134"/>
                    <a:pt x="184258" y="322846"/>
                    <a:pt x="182052" y="316207"/>
                  </a:cubicBezTo>
                  <a:cubicBezTo>
                    <a:pt x="181585" y="314806"/>
                    <a:pt x="181557" y="313369"/>
                    <a:pt x="181837" y="311997"/>
                  </a:cubicBezTo>
                  <a:cubicBezTo>
                    <a:pt x="177052" y="306608"/>
                    <a:pt x="181650" y="295988"/>
                    <a:pt x="189603" y="298934"/>
                  </a:cubicBezTo>
                  <a:cubicBezTo>
                    <a:pt x="192082" y="299854"/>
                    <a:pt x="194611" y="300630"/>
                    <a:pt x="197097" y="301542"/>
                  </a:cubicBezTo>
                  <a:cubicBezTo>
                    <a:pt x="198620" y="302103"/>
                    <a:pt x="200165" y="302670"/>
                    <a:pt x="201753" y="303044"/>
                  </a:cubicBezTo>
                  <a:cubicBezTo>
                    <a:pt x="202119" y="303137"/>
                    <a:pt x="202493" y="303209"/>
                    <a:pt x="202866" y="303288"/>
                  </a:cubicBezTo>
                  <a:cubicBezTo>
                    <a:pt x="202981" y="303288"/>
                    <a:pt x="203132" y="303296"/>
                    <a:pt x="203340" y="303310"/>
                  </a:cubicBezTo>
                  <a:cubicBezTo>
                    <a:pt x="208269" y="303403"/>
                    <a:pt x="212106" y="307283"/>
                    <a:pt x="212221" y="312191"/>
                  </a:cubicBezTo>
                  <a:cubicBezTo>
                    <a:pt x="212407" y="319678"/>
                    <a:pt x="212134" y="327107"/>
                    <a:pt x="208319" y="333775"/>
                  </a:cubicBezTo>
                  <a:cubicBezTo>
                    <a:pt x="204598" y="340277"/>
                    <a:pt x="196141" y="339293"/>
                    <a:pt x="192219" y="333775"/>
                  </a:cubicBezTo>
                  <a:close/>
                  <a:moveTo>
                    <a:pt x="217911" y="383718"/>
                  </a:moveTo>
                  <a:cubicBezTo>
                    <a:pt x="217609" y="383273"/>
                    <a:pt x="217293" y="382834"/>
                    <a:pt x="216977" y="382396"/>
                  </a:cubicBezTo>
                  <a:cubicBezTo>
                    <a:pt x="216711" y="382051"/>
                    <a:pt x="216208" y="381404"/>
                    <a:pt x="216172" y="381354"/>
                  </a:cubicBezTo>
                  <a:cubicBezTo>
                    <a:pt x="215066" y="380003"/>
                    <a:pt x="213938" y="378667"/>
                    <a:pt x="212781" y="377352"/>
                  </a:cubicBezTo>
                  <a:cubicBezTo>
                    <a:pt x="210345" y="374593"/>
                    <a:pt x="207860" y="371877"/>
                    <a:pt x="205323" y="369204"/>
                  </a:cubicBezTo>
                  <a:cubicBezTo>
                    <a:pt x="200740" y="364369"/>
                    <a:pt x="196256" y="360661"/>
                    <a:pt x="197945" y="353225"/>
                  </a:cubicBezTo>
                  <a:cubicBezTo>
                    <a:pt x="197981" y="353074"/>
                    <a:pt x="198024" y="352930"/>
                    <a:pt x="198067" y="352786"/>
                  </a:cubicBezTo>
                  <a:cubicBezTo>
                    <a:pt x="197930" y="352635"/>
                    <a:pt x="197801" y="352477"/>
                    <a:pt x="197693" y="352312"/>
                  </a:cubicBezTo>
                  <a:cubicBezTo>
                    <a:pt x="195114" y="348375"/>
                    <a:pt x="200359" y="346363"/>
                    <a:pt x="203197" y="346047"/>
                  </a:cubicBezTo>
                  <a:cubicBezTo>
                    <a:pt x="206020" y="345738"/>
                    <a:pt x="208873" y="345738"/>
                    <a:pt x="211696" y="346018"/>
                  </a:cubicBezTo>
                  <a:cubicBezTo>
                    <a:pt x="218285" y="346679"/>
                    <a:pt x="225397" y="349251"/>
                    <a:pt x="230901" y="352966"/>
                  </a:cubicBezTo>
                  <a:cubicBezTo>
                    <a:pt x="236160" y="356515"/>
                    <a:pt x="241419" y="361847"/>
                    <a:pt x="241225" y="368708"/>
                  </a:cubicBezTo>
                  <a:cubicBezTo>
                    <a:pt x="240995" y="376799"/>
                    <a:pt x="235161" y="382339"/>
                    <a:pt x="228853" y="386578"/>
                  </a:cubicBezTo>
                  <a:cubicBezTo>
                    <a:pt x="225053" y="389128"/>
                    <a:pt x="220246" y="387131"/>
                    <a:pt x="217918" y="383711"/>
                  </a:cubicBezTo>
                  <a:close/>
                  <a:moveTo>
                    <a:pt x="226195" y="405561"/>
                  </a:moveTo>
                  <a:cubicBezTo>
                    <a:pt x="223558" y="401753"/>
                    <a:pt x="226094" y="397377"/>
                    <a:pt x="229644" y="395674"/>
                  </a:cubicBezTo>
                  <a:cubicBezTo>
                    <a:pt x="230082" y="394065"/>
                    <a:pt x="231009" y="392455"/>
                    <a:pt x="232575" y="390896"/>
                  </a:cubicBezTo>
                  <a:cubicBezTo>
                    <a:pt x="235075" y="388403"/>
                    <a:pt x="238394" y="388079"/>
                    <a:pt x="241491" y="389222"/>
                  </a:cubicBezTo>
                  <a:cubicBezTo>
                    <a:pt x="241038" y="388970"/>
                    <a:pt x="241139" y="388999"/>
                    <a:pt x="242447" y="389617"/>
                  </a:cubicBezTo>
                  <a:cubicBezTo>
                    <a:pt x="242130" y="389466"/>
                    <a:pt x="241807" y="389337"/>
                    <a:pt x="241491" y="389222"/>
                  </a:cubicBezTo>
                  <a:cubicBezTo>
                    <a:pt x="242360" y="389703"/>
                    <a:pt x="245263" y="391227"/>
                    <a:pt x="245658" y="391622"/>
                  </a:cubicBezTo>
                  <a:cubicBezTo>
                    <a:pt x="246319" y="392297"/>
                    <a:pt x="246865" y="393044"/>
                    <a:pt x="247318" y="393856"/>
                  </a:cubicBezTo>
                  <a:cubicBezTo>
                    <a:pt x="247339" y="393878"/>
                    <a:pt x="247354" y="393892"/>
                    <a:pt x="247368" y="393914"/>
                  </a:cubicBezTo>
                  <a:cubicBezTo>
                    <a:pt x="247584" y="394101"/>
                    <a:pt x="247727" y="394237"/>
                    <a:pt x="247828" y="394323"/>
                  </a:cubicBezTo>
                  <a:cubicBezTo>
                    <a:pt x="248216" y="394589"/>
                    <a:pt x="248611" y="394848"/>
                    <a:pt x="249021" y="395092"/>
                  </a:cubicBezTo>
                  <a:cubicBezTo>
                    <a:pt x="249933" y="395609"/>
                    <a:pt x="250845" y="396112"/>
                    <a:pt x="251801" y="396536"/>
                  </a:cubicBezTo>
                  <a:cubicBezTo>
                    <a:pt x="256464" y="398598"/>
                    <a:pt x="262894" y="399633"/>
                    <a:pt x="268448" y="399899"/>
                  </a:cubicBezTo>
                  <a:cubicBezTo>
                    <a:pt x="275611" y="400244"/>
                    <a:pt x="280741" y="409513"/>
                    <a:pt x="274663" y="414916"/>
                  </a:cubicBezTo>
                  <a:cubicBezTo>
                    <a:pt x="267442" y="421339"/>
                    <a:pt x="258088" y="425291"/>
                    <a:pt x="249387" y="429264"/>
                  </a:cubicBezTo>
                  <a:cubicBezTo>
                    <a:pt x="245795" y="430903"/>
                    <a:pt x="240614" y="430586"/>
                    <a:pt x="238675" y="426455"/>
                  </a:cubicBezTo>
                  <a:cubicBezTo>
                    <a:pt x="235269" y="419212"/>
                    <a:pt x="230750" y="412128"/>
                    <a:pt x="226195" y="405561"/>
                  </a:cubicBezTo>
                  <a:close/>
                  <a:moveTo>
                    <a:pt x="203922" y="479445"/>
                  </a:moveTo>
                  <a:cubicBezTo>
                    <a:pt x="205359" y="474559"/>
                    <a:pt x="207680" y="470090"/>
                    <a:pt x="211186" y="466433"/>
                  </a:cubicBezTo>
                  <a:cubicBezTo>
                    <a:pt x="210539" y="464464"/>
                    <a:pt x="210978" y="462165"/>
                    <a:pt x="212257" y="460771"/>
                  </a:cubicBezTo>
                  <a:cubicBezTo>
                    <a:pt x="211596" y="461360"/>
                    <a:pt x="211136" y="462086"/>
                    <a:pt x="210884" y="462955"/>
                  </a:cubicBezTo>
                  <a:cubicBezTo>
                    <a:pt x="210913" y="462869"/>
                    <a:pt x="210927" y="462783"/>
                    <a:pt x="210942" y="462696"/>
                  </a:cubicBezTo>
                  <a:cubicBezTo>
                    <a:pt x="211315" y="460807"/>
                    <a:pt x="213234" y="458881"/>
                    <a:pt x="215130" y="458508"/>
                  </a:cubicBezTo>
                  <a:cubicBezTo>
                    <a:pt x="218522" y="457839"/>
                    <a:pt x="221855" y="456647"/>
                    <a:pt x="225088" y="455454"/>
                  </a:cubicBezTo>
                  <a:cubicBezTo>
                    <a:pt x="226676" y="454865"/>
                    <a:pt x="228724" y="454074"/>
                    <a:pt x="229651" y="453643"/>
                  </a:cubicBezTo>
                  <a:cubicBezTo>
                    <a:pt x="230319" y="453334"/>
                    <a:pt x="230994" y="453033"/>
                    <a:pt x="231641" y="452673"/>
                  </a:cubicBezTo>
                  <a:cubicBezTo>
                    <a:pt x="232194" y="452364"/>
                    <a:pt x="233408" y="451272"/>
                    <a:pt x="231871" y="452659"/>
                  </a:cubicBezTo>
                  <a:cubicBezTo>
                    <a:pt x="235851" y="449081"/>
                    <a:pt x="242296" y="451466"/>
                    <a:pt x="242411" y="457020"/>
                  </a:cubicBezTo>
                  <a:cubicBezTo>
                    <a:pt x="242554" y="464105"/>
                    <a:pt x="244236" y="471182"/>
                    <a:pt x="245838" y="478051"/>
                  </a:cubicBezTo>
                  <a:cubicBezTo>
                    <a:pt x="247081" y="483375"/>
                    <a:pt x="250623" y="490704"/>
                    <a:pt x="246959" y="495504"/>
                  </a:cubicBezTo>
                  <a:cubicBezTo>
                    <a:pt x="246772" y="495748"/>
                    <a:pt x="246585" y="495956"/>
                    <a:pt x="246391" y="496157"/>
                  </a:cubicBezTo>
                  <a:cubicBezTo>
                    <a:pt x="246506" y="497666"/>
                    <a:pt x="246563" y="499190"/>
                    <a:pt x="246535" y="500741"/>
                  </a:cubicBezTo>
                  <a:cubicBezTo>
                    <a:pt x="246456" y="505857"/>
                    <a:pt x="241477" y="509946"/>
                    <a:pt x="236411" y="508451"/>
                  </a:cubicBezTo>
                  <a:cubicBezTo>
                    <a:pt x="226540" y="505541"/>
                    <a:pt x="216912" y="499987"/>
                    <a:pt x="208521" y="494110"/>
                  </a:cubicBezTo>
                  <a:cubicBezTo>
                    <a:pt x="206394" y="492622"/>
                    <a:pt x="203671" y="491171"/>
                    <a:pt x="202938" y="488498"/>
                  </a:cubicBezTo>
                  <a:cubicBezTo>
                    <a:pt x="202205" y="485832"/>
                    <a:pt x="203161" y="482032"/>
                    <a:pt x="203922" y="479438"/>
                  </a:cubicBezTo>
                  <a:close/>
                  <a:moveTo>
                    <a:pt x="195646" y="537328"/>
                  </a:moveTo>
                  <a:cubicBezTo>
                    <a:pt x="196845" y="533599"/>
                    <a:pt x="201990" y="533599"/>
                    <a:pt x="203190" y="537328"/>
                  </a:cubicBezTo>
                  <a:cubicBezTo>
                    <a:pt x="203427" y="538068"/>
                    <a:pt x="203750" y="538822"/>
                    <a:pt x="203915" y="539584"/>
                  </a:cubicBezTo>
                  <a:cubicBezTo>
                    <a:pt x="204231" y="541028"/>
                    <a:pt x="204095" y="542243"/>
                    <a:pt x="203843" y="543665"/>
                  </a:cubicBezTo>
                  <a:cubicBezTo>
                    <a:pt x="203599" y="545045"/>
                    <a:pt x="203362" y="546417"/>
                    <a:pt x="203118" y="547797"/>
                  </a:cubicBezTo>
                  <a:cubicBezTo>
                    <a:pt x="202471" y="551475"/>
                    <a:pt x="196364" y="551475"/>
                    <a:pt x="195725" y="547797"/>
                  </a:cubicBezTo>
                  <a:cubicBezTo>
                    <a:pt x="195452" y="546245"/>
                    <a:pt x="195179" y="544700"/>
                    <a:pt x="194913" y="543148"/>
                  </a:cubicBezTo>
                  <a:cubicBezTo>
                    <a:pt x="194532" y="540971"/>
                    <a:pt x="195006" y="539354"/>
                    <a:pt x="195653" y="537335"/>
                  </a:cubicBezTo>
                  <a:close/>
                  <a:moveTo>
                    <a:pt x="187599" y="601692"/>
                  </a:moveTo>
                  <a:cubicBezTo>
                    <a:pt x="186313" y="595355"/>
                    <a:pt x="184962" y="588730"/>
                    <a:pt x="185264" y="582228"/>
                  </a:cubicBezTo>
                  <a:cubicBezTo>
                    <a:pt x="185580" y="575409"/>
                    <a:pt x="187462" y="569632"/>
                    <a:pt x="190171" y="563424"/>
                  </a:cubicBezTo>
                  <a:cubicBezTo>
                    <a:pt x="191708" y="559896"/>
                    <a:pt x="195136" y="558905"/>
                    <a:pt x="198318" y="559623"/>
                  </a:cubicBezTo>
                  <a:cubicBezTo>
                    <a:pt x="198412" y="559551"/>
                    <a:pt x="198498" y="559480"/>
                    <a:pt x="198599" y="559415"/>
                  </a:cubicBezTo>
                  <a:cubicBezTo>
                    <a:pt x="201142" y="557784"/>
                    <a:pt x="203886" y="559875"/>
                    <a:pt x="205338" y="561901"/>
                  </a:cubicBezTo>
                  <a:cubicBezTo>
                    <a:pt x="207414" y="564797"/>
                    <a:pt x="209024" y="568023"/>
                    <a:pt x="210748" y="571127"/>
                  </a:cubicBezTo>
                  <a:cubicBezTo>
                    <a:pt x="211718" y="572880"/>
                    <a:pt x="212688" y="574640"/>
                    <a:pt x="213737" y="576357"/>
                  </a:cubicBezTo>
                  <a:cubicBezTo>
                    <a:pt x="214196" y="577105"/>
                    <a:pt x="214656" y="577859"/>
                    <a:pt x="215159" y="578585"/>
                  </a:cubicBezTo>
                  <a:cubicBezTo>
                    <a:pt x="215281" y="578757"/>
                    <a:pt x="216474" y="580273"/>
                    <a:pt x="215468" y="579044"/>
                  </a:cubicBezTo>
                  <a:cubicBezTo>
                    <a:pt x="216819" y="580697"/>
                    <a:pt x="218019" y="583097"/>
                    <a:pt x="217121" y="585303"/>
                  </a:cubicBezTo>
                  <a:cubicBezTo>
                    <a:pt x="213787" y="593501"/>
                    <a:pt x="206049" y="598768"/>
                    <a:pt x="200107" y="604997"/>
                  </a:cubicBezTo>
                  <a:cubicBezTo>
                    <a:pt x="196393" y="608884"/>
                    <a:pt x="188720" y="607239"/>
                    <a:pt x="187599" y="601692"/>
                  </a:cubicBezTo>
                  <a:close/>
                  <a:moveTo>
                    <a:pt x="200682" y="630130"/>
                  </a:moveTo>
                  <a:cubicBezTo>
                    <a:pt x="199906" y="624936"/>
                    <a:pt x="201092" y="620474"/>
                    <a:pt x="203233" y="616119"/>
                  </a:cubicBezTo>
                  <a:cubicBezTo>
                    <a:pt x="200948" y="613827"/>
                    <a:pt x="200495" y="609215"/>
                    <a:pt x="203951" y="607447"/>
                  </a:cubicBezTo>
                  <a:cubicBezTo>
                    <a:pt x="206322" y="606240"/>
                    <a:pt x="208528" y="604602"/>
                    <a:pt x="210633" y="602992"/>
                  </a:cubicBezTo>
                  <a:cubicBezTo>
                    <a:pt x="211359" y="602439"/>
                    <a:pt x="212616" y="601419"/>
                    <a:pt x="213485" y="600607"/>
                  </a:cubicBezTo>
                  <a:cubicBezTo>
                    <a:pt x="213974" y="600154"/>
                    <a:pt x="214484" y="599702"/>
                    <a:pt x="214922" y="599191"/>
                  </a:cubicBezTo>
                  <a:cubicBezTo>
                    <a:pt x="214994" y="599105"/>
                    <a:pt x="215051" y="599041"/>
                    <a:pt x="215095" y="598990"/>
                  </a:cubicBezTo>
                  <a:cubicBezTo>
                    <a:pt x="217027" y="595865"/>
                    <a:pt x="221130" y="594679"/>
                    <a:pt x="224413" y="597704"/>
                  </a:cubicBezTo>
                  <a:cubicBezTo>
                    <a:pt x="232862" y="605478"/>
                    <a:pt x="240586" y="614208"/>
                    <a:pt x="247224" y="623578"/>
                  </a:cubicBezTo>
                  <a:cubicBezTo>
                    <a:pt x="249114" y="626243"/>
                    <a:pt x="248288" y="630382"/>
                    <a:pt x="246068" y="632559"/>
                  </a:cubicBezTo>
                  <a:cubicBezTo>
                    <a:pt x="242806" y="635742"/>
                    <a:pt x="238517" y="638142"/>
                    <a:pt x="234730" y="640628"/>
                  </a:cubicBezTo>
                  <a:cubicBezTo>
                    <a:pt x="232625" y="642015"/>
                    <a:pt x="230513" y="643387"/>
                    <a:pt x="228436" y="644810"/>
                  </a:cubicBezTo>
                  <a:cubicBezTo>
                    <a:pt x="227754" y="645277"/>
                    <a:pt x="227071" y="645751"/>
                    <a:pt x="226403" y="646232"/>
                  </a:cubicBezTo>
                  <a:cubicBezTo>
                    <a:pt x="226202" y="646397"/>
                    <a:pt x="225915" y="646635"/>
                    <a:pt x="225771" y="646771"/>
                  </a:cubicBezTo>
                  <a:cubicBezTo>
                    <a:pt x="222394" y="650069"/>
                    <a:pt x="217897" y="649516"/>
                    <a:pt x="214462" y="646771"/>
                  </a:cubicBezTo>
                  <a:cubicBezTo>
                    <a:pt x="209325" y="642668"/>
                    <a:pt x="201731" y="637215"/>
                    <a:pt x="200668" y="630123"/>
                  </a:cubicBezTo>
                  <a:close/>
                  <a:moveTo>
                    <a:pt x="194273" y="722983"/>
                  </a:moveTo>
                  <a:cubicBezTo>
                    <a:pt x="187563" y="719046"/>
                    <a:pt x="178798" y="714167"/>
                    <a:pt x="175263" y="707011"/>
                  </a:cubicBezTo>
                  <a:cubicBezTo>
                    <a:pt x="174149" y="704762"/>
                    <a:pt x="173718" y="702534"/>
                    <a:pt x="173819" y="700458"/>
                  </a:cubicBezTo>
                  <a:cubicBezTo>
                    <a:pt x="171139" y="697864"/>
                    <a:pt x="169968" y="693912"/>
                    <a:pt x="173057" y="690808"/>
                  </a:cubicBezTo>
                  <a:cubicBezTo>
                    <a:pt x="174393" y="689465"/>
                    <a:pt x="175866" y="689300"/>
                    <a:pt x="177411" y="689335"/>
                  </a:cubicBezTo>
                  <a:cubicBezTo>
                    <a:pt x="183015" y="685635"/>
                    <a:pt x="190056" y="684579"/>
                    <a:pt x="195631" y="680663"/>
                  </a:cubicBezTo>
                  <a:cubicBezTo>
                    <a:pt x="199547" y="677911"/>
                    <a:pt x="205625" y="680685"/>
                    <a:pt x="206667" y="685154"/>
                  </a:cubicBezTo>
                  <a:cubicBezTo>
                    <a:pt x="208959" y="695012"/>
                    <a:pt x="214297" y="707535"/>
                    <a:pt x="223343" y="712249"/>
                  </a:cubicBezTo>
                  <a:cubicBezTo>
                    <a:pt x="234508" y="718069"/>
                    <a:pt x="226698" y="735342"/>
                    <a:pt x="214936" y="732187"/>
                  </a:cubicBezTo>
                  <a:cubicBezTo>
                    <a:pt x="207824" y="730276"/>
                    <a:pt x="200625" y="726705"/>
                    <a:pt x="194281" y="722976"/>
                  </a:cubicBezTo>
                  <a:close/>
                  <a:moveTo>
                    <a:pt x="201049" y="760892"/>
                  </a:moveTo>
                  <a:cubicBezTo>
                    <a:pt x="197463" y="756969"/>
                    <a:pt x="197162" y="750983"/>
                    <a:pt x="201049" y="747103"/>
                  </a:cubicBezTo>
                  <a:cubicBezTo>
                    <a:pt x="204045" y="744107"/>
                    <a:pt x="209203" y="743216"/>
                    <a:pt x="212867" y="745580"/>
                  </a:cubicBezTo>
                  <a:cubicBezTo>
                    <a:pt x="213241" y="745825"/>
                    <a:pt x="213622" y="746062"/>
                    <a:pt x="213995" y="746306"/>
                  </a:cubicBezTo>
                  <a:cubicBezTo>
                    <a:pt x="218550" y="746378"/>
                    <a:pt x="223508" y="744495"/>
                    <a:pt x="227639" y="743683"/>
                  </a:cubicBezTo>
                  <a:cubicBezTo>
                    <a:pt x="233904" y="742455"/>
                    <a:pt x="239278" y="742103"/>
                    <a:pt x="245241" y="744574"/>
                  </a:cubicBezTo>
                  <a:cubicBezTo>
                    <a:pt x="256816" y="749374"/>
                    <a:pt x="267356" y="758355"/>
                    <a:pt x="275848" y="767409"/>
                  </a:cubicBezTo>
                  <a:cubicBezTo>
                    <a:pt x="280137" y="771978"/>
                    <a:pt x="277062" y="779242"/>
                    <a:pt x="270848" y="779472"/>
                  </a:cubicBezTo>
                  <a:cubicBezTo>
                    <a:pt x="258425" y="779946"/>
                    <a:pt x="246010" y="780493"/>
                    <a:pt x="235298" y="787498"/>
                  </a:cubicBezTo>
                  <a:cubicBezTo>
                    <a:pt x="231569" y="789934"/>
                    <a:pt x="225548" y="788461"/>
                    <a:pt x="223537" y="784416"/>
                  </a:cubicBezTo>
                  <a:cubicBezTo>
                    <a:pt x="218464" y="774206"/>
                    <a:pt x="208485" y="769032"/>
                    <a:pt x="201056" y="760892"/>
                  </a:cubicBezTo>
                  <a:close/>
                  <a:moveTo>
                    <a:pt x="209103" y="799943"/>
                  </a:moveTo>
                  <a:cubicBezTo>
                    <a:pt x="208204" y="797543"/>
                    <a:pt x="209713" y="794978"/>
                    <a:pt x="211653" y="793677"/>
                  </a:cubicBezTo>
                  <a:cubicBezTo>
                    <a:pt x="211775" y="793591"/>
                    <a:pt x="211905" y="793512"/>
                    <a:pt x="212027" y="793426"/>
                  </a:cubicBezTo>
                  <a:cubicBezTo>
                    <a:pt x="214304" y="791902"/>
                    <a:pt x="217200" y="793361"/>
                    <a:pt x="218823" y="795165"/>
                  </a:cubicBezTo>
                  <a:cubicBezTo>
                    <a:pt x="218852" y="795179"/>
                    <a:pt x="218902" y="795208"/>
                    <a:pt x="218967" y="795236"/>
                  </a:cubicBezTo>
                  <a:cubicBezTo>
                    <a:pt x="218888" y="795006"/>
                    <a:pt x="219312" y="795337"/>
                    <a:pt x="219262" y="795373"/>
                  </a:cubicBezTo>
                  <a:cubicBezTo>
                    <a:pt x="219585" y="795524"/>
                    <a:pt x="219915" y="795675"/>
                    <a:pt x="219607" y="795588"/>
                  </a:cubicBezTo>
                  <a:cubicBezTo>
                    <a:pt x="220066" y="795739"/>
                    <a:pt x="220533" y="795876"/>
                    <a:pt x="221015" y="795962"/>
                  </a:cubicBezTo>
                  <a:cubicBezTo>
                    <a:pt x="221158" y="795991"/>
                    <a:pt x="221266" y="796012"/>
                    <a:pt x="221360" y="796027"/>
                  </a:cubicBezTo>
                  <a:cubicBezTo>
                    <a:pt x="221475" y="796027"/>
                    <a:pt x="221640" y="796019"/>
                    <a:pt x="221884" y="796019"/>
                  </a:cubicBezTo>
                  <a:cubicBezTo>
                    <a:pt x="224183" y="796027"/>
                    <a:pt x="226152" y="795912"/>
                    <a:pt x="228199" y="797277"/>
                  </a:cubicBezTo>
                  <a:cubicBezTo>
                    <a:pt x="232381" y="800079"/>
                    <a:pt x="232675" y="806129"/>
                    <a:pt x="228199" y="808866"/>
                  </a:cubicBezTo>
                  <a:cubicBezTo>
                    <a:pt x="224269" y="811273"/>
                    <a:pt x="218629" y="809599"/>
                    <a:pt x="215008" y="807099"/>
                  </a:cubicBezTo>
                  <a:cubicBezTo>
                    <a:pt x="212257" y="805195"/>
                    <a:pt x="210281" y="803090"/>
                    <a:pt x="209103" y="799928"/>
                  </a:cubicBezTo>
                  <a:close/>
                  <a:moveTo>
                    <a:pt x="213485" y="823395"/>
                  </a:moveTo>
                  <a:cubicBezTo>
                    <a:pt x="215684" y="817524"/>
                    <a:pt x="222473" y="813530"/>
                    <a:pt x="228408" y="817323"/>
                  </a:cubicBezTo>
                  <a:cubicBezTo>
                    <a:pt x="229256" y="817862"/>
                    <a:pt x="230190" y="818430"/>
                    <a:pt x="231124" y="819026"/>
                  </a:cubicBezTo>
                  <a:cubicBezTo>
                    <a:pt x="233214" y="818121"/>
                    <a:pt x="236024" y="818487"/>
                    <a:pt x="237525" y="820722"/>
                  </a:cubicBezTo>
                  <a:cubicBezTo>
                    <a:pt x="239810" y="824106"/>
                    <a:pt x="241570" y="827921"/>
                    <a:pt x="243237" y="831636"/>
                  </a:cubicBezTo>
                  <a:cubicBezTo>
                    <a:pt x="244968" y="835502"/>
                    <a:pt x="247138" y="839698"/>
                    <a:pt x="247799" y="843937"/>
                  </a:cubicBezTo>
                  <a:cubicBezTo>
                    <a:pt x="248640" y="849297"/>
                    <a:pt x="245687" y="853507"/>
                    <a:pt x="240155" y="853974"/>
                  </a:cubicBezTo>
                  <a:cubicBezTo>
                    <a:pt x="234551" y="854449"/>
                    <a:pt x="227474" y="852875"/>
                    <a:pt x="222200" y="850928"/>
                  </a:cubicBezTo>
                  <a:cubicBezTo>
                    <a:pt x="213334" y="847651"/>
                    <a:pt x="210417" y="831586"/>
                    <a:pt x="213485" y="823402"/>
                  </a:cubicBezTo>
                  <a:close/>
                  <a:moveTo>
                    <a:pt x="276624" y="902172"/>
                  </a:moveTo>
                  <a:cubicBezTo>
                    <a:pt x="275841" y="905010"/>
                    <a:pt x="273269" y="908071"/>
                    <a:pt x="270208" y="908588"/>
                  </a:cubicBezTo>
                  <a:cubicBezTo>
                    <a:pt x="256069" y="910952"/>
                    <a:pt x="242497" y="914193"/>
                    <a:pt x="228149" y="911441"/>
                  </a:cubicBezTo>
                  <a:cubicBezTo>
                    <a:pt x="222502" y="910356"/>
                    <a:pt x="219355" y="903674"/>
                    <a:pt x="220785" y="898464"/>
                  </a:cubicBezTo>
                  <a:cubicBezTo>
                    <a:pt x="221561" y="895641"/>
                    <a:pt x="223465" y="893406"/>
                    <a:pt x="225879" y="892077"/>
                  </a:cubicBezTo>
                  <a:cubicBezTo>
                    <a:pt x="227668" y="886357"/>
                    <a:pt x="228832" y="880423"/>
                    <a:pt x="231461" y="874969"/>
                  </a:cubicBezTo>
                  <a:cubicBezTo>
                    <a:pt x="232869" y="872045"/>
                    <a:pt x="237697" y="870593"/>
                    <a:pt x="240377" y="872634"/>
                  </a:cubicBezTo>
                  <a:cubicBezTo>
                    <a:pt x="243108" y="874710"/>
                    <a:pt x="246254" y="875903"/>
                    <a:pt x="249121" y="877728"/>
                  </a:cubicBezTo>
                  <a:cubicBezTo>
                    <a:pt x="251607" y="879309"/>
                    <a:pt x="254150" y="880803"/>
                    <a:pt x="256723" y="882233"/>
                  </a:cubicBezTo>
                  <a:cubicBezTo>
                    <a:pt x="262082" y="885215"/>
                    <a:pt x="267492" y="888103"/>
                    <a:pt x="272407" y="891811"/>
                  </a:cubicBezTo>
                  <a:cubicBezTo>
                    <a:pt x="275748" y="894333"/>
                    <a:pt x="277817" y="897854"/>
                    <a:pt x="276624" y="902179"/>
                  </a:cubicBezTo>
                  <a:close/>
                  <a:moveTo>
                    <a:pt x="291101" y="924597"/>
                  </a:moveTo>
                  <a:cubicBezTo>
                    <a:pt x="288860" y="926838"/>
                    <a:pt x="285210" y="926228"/>
                    <a:pt x="283572" y="923627"/>
                  </a:cubicBezTo>
                  <a:cubicBezTo>
                    <a:pt x="282451" y="921852"/>
                    <a:pt x="281330" y="920077"/>
                    <a:pt x="280209" y="918295"/>
                  </a:cubicBezTo>
                  <a:cubicBezTo>
                    <a:pt x="278420" y="915464"/>
                    <a:pt x="281969" y="911915"/>
                    <a:pt x="284800" y="913704"/>
                  </a:cubicBezTo>
                  <a:cubicBezTo>
                    <a:pt x="286575" y="914825"/>
                    <a:pt x="288349" y="915946"/>
                    <a:pt x="290131" y="917067"/>
                  </a:cubicBezTo>
                  <a:cubicBezTo>
                    <a:pt x="292732" y="918705"/>
                    <a:pt x="293343" y="922355"/>
                    <a:pt x="291101" y="924597"/>
                  </a:cubicBezTo>
                  <a:close/>
                  <a:moveTo>
                    <a:pt x="330394" y="916355"/>
                  </a:moveTo>
                  <a:cubicBezTo>
                    <a:pt x="325631" y="919351"/>
                    <a:pt x="322663" y="921191"/>
                    <a:pt x="319078" y="924963"/>
                  </a:cubicBezTo>
                  <a:cubicBezTo>
                    <a:pt x="316269" y="927916"/>
                    <a:pt x="310845" y="928872"/>
                    <a:pt x="307382" y="926472"/>
                  </a:cubicBezTo>
                  <a:cubicBezTo>
                    <a:pt x="302683" y="923217"/>
                    <a:pt x="295283" y="919926"/>
                    <a:pt x="292905" y="914394"/>
                  </a:cubicBezTo>
                  <a:cubicBezTo>
                    <a:pt x="291432" y="910966"/>
                    <a:pt x="291116" y="907381"/>
                    <a:pt x="292976" y="904306"/>
                  </a:cubicBezTo>
                  <a:cubicBezTo>
                    <a:pt x="292948" y="904169"/>
                    <a:pt x="292926" y="904033"/>
                    <a:pt x="292905" y="903896"/>
                  </a:cubicBezTo>
                  <a:cubicBezTo>
                    <a:pt x="292646" y="903659"/>
                    <a:pt x="292430" y="903386"/>
                    <a:pt x="292279" y="903077"/>
                  </a:cubicBezTo>
                  <a:cubicBezTo>
                    <a:pt x="292222" y="902933"/>
                    <a:pt x="292143" y="902797"/>
                    <a:pt x="292057" y="902668"/>
                  </a:cubicBezTo>
                  <a:cubicBezTo>
                    <a:pt x="289995" y="899377"/>
                    <a:pt x="291978" y="894857"/>
                    <a:pt x="295635" y="893866"/>
                  </a:cubicBezTo>
                  <a:cubicBezTo>
                    <a:pt x="300951" y="892422"/>
                    <a:pt x="306994" y="893334"/>
                    <a:pt x="312267" y="894462"/>
                  </a:cubicBezTo>
                  <a:cubicBezTo>
                    <a:pt x="318554" y="895799"/>
                    <a:pt x="325027" y="897904"/>
                    <a:pt x="330394" y="901518"/>
                  </a:cubicBezTo>
                  <a:cubicBezTo>
                    <a:pt x="335783" y="905146"/>
                    <a:pt x="336070" y="912784"/>
                    <a:pt x="330394" y="916355"/>
                  </a:cubicBezTo>
                  <a:close/>
                  <a:moveTo>
                    <a:pt x="380213" y="910938"/>
                  </a:moveTo>
                  <a:cubicBezTo>
                    <a:pt x="376785" y="914861"/>
                    <a:pt x="372942" y="918963"/>
                    <a:pt x="368487" y="921737"/>
                  </a:cubicBezTo>
                  <a:cubicBezTo>
                    <a:pt x="367690" y="924244"/>
                    <a:pt x="365132" y="925919"/>
                    <a:pt x="361877" y="925387"/>
                  </a:cubicBezTo>
                  <a:cubicBezTo>
                    <a:pt x="359858" y="925056"/>
                    <a:pt x="358019" y="923239"/>
                    <a:pt x="356367" y="922103"/>
                  </a:cubicBezTo>
                  <a:cubicBezTo>
                    <a:pt x="354319" y="920695"/>
                    <a:pt x="352271" y="919337"/>
                    <a:pt x="350396" y="917699"/>
                  </a:cubicBezTo>
                  <a:cubicBezTo>
                    <a:pt x="346969" y="914695"/>
                    <a:pt x="343499" y="911735"/>
                    <a:pt x="340208" y="908581"/>
                  </a:cubicBezTo>
                  <a:cubicBezTo>
                    <a:pt x="337493" y="905987"/>
                    <a:pt x="340029" y="901942"/>
                    <a:pt x="343154" y="902071"/>
                  </a:cubicBezTo>
                  <a:cubicBezTo>
                    <a:pt x="346452" y="897502"/>
                    <a:pt x="353241" y="894383"/>
                    <a:pt x="358134" y="893586"/>
                  </a:cubicBezTo>
                  <a:cubicBezTo>
                    <a:pt x="366497" y="892221"/>
                    <a:pt x="373818" y="895655"/>
                    <a:pt x="380198" y="900800"/>
                  </a:cubicBezTo>
                  <a:cubicBezTo>
                    <a:pt x="383388" y="903372"/>
                    <a:pt x="382548" y="908243"/>
                    <a:pt x="380198" y="910938"/>
                  </a:cubicBezTo>
                  <a:close/>
                  <a:moveTo>
                    <a:pt x="388295" y="889756"/>
                  </a:moveTo>
                  <a:cubicBezTo>
                    <a:pt x="386140" y="878554"/>
                    <a:pt x="381333" y="868409"/>
                    <a:pt x="381448" y="856777"/>
                  </a:cubicBezTo>
                  <a:cubicBezTo>
                    <a:pt x="381506" y="850605"/>
                    <a:pt x="386442" y="847565"/>
                    <a:pt x="391413" y="848126"/>
                  </a:cubicBezTo>
                  <a:cubicBezTo>
                    <a:pt x="392484" y="847414"/>
                    <a:pt x="393907" y="847113"/>
                    <a:pt x="395616" y="847508"/>
                  </a:cubicBezTo>
                  <a:cubicBezTo>
                    <a:pt x="408132" y="850411"/>
                    <a:pt x="418579" y="860355"/>
                    <a:pt x="421065" y="873094"/>
                  </a:cubicBezTo>
                  <a:cubicBezTo>
                    <a:pt x="421560" y="875645"/>
                    <a:pt x="421287" y="878957"/>
                    <a:pt x="419046" y="880732"/>
                  </a:cubicBezTo>
                  <a:cubicBezTo>
                    <a:pt x="413169" y="885388"/>
                    <a:pt x="407169" y="890381"/>
                    <a:pt x="400976" y="894908"/>
                  </a:cubicBezTo>
                  <a:cubicBezTo>
                    <a:pt x="396651" y="898069"/>
                    <a:pt x="389294" y="894908"/>
                    <a:pt x="388302" y="889749"/>
                  </a:cubicBezTo>
                  <a:close/>
                </a:path>
              </a:pathLst>
            </a:custGeom>
            <a:solidFill>
              <a:srgbClr val="D3C59F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1449">
              <a:extLst>
                <a:ext uri="{FF2B5EF4-FFF2-40B4-BE49-F238E27FC236}">
                  <a16:creationId xmlns:a16="http://schemas.microsoft.com/office/drawing/2014/main" id="{AA83BA5D-6FD4-0699-4E2F-356978F20F47}"/>
                </a:ext>
              </a:extLst>
            </p:cNvPr>
            <p:cNvSpPr/>
            <p:nvPr/>
          </p:nvSpPr>
          <p:spPr>
            <a:xfrm>
              <a:off x="10650724" y="3359843"/>
              <a:ext cx="1652" cy="1760"/>
            </a:xfrm>
            <a:custGeom>
              <a:avLst/>
              <a:gdLst>
                <a:gd name="connsiteX0" fmla="*/ 927 w 1652"/>
                <a:gd name="connsiteY0" fmla="*/ 560 h 1760"/>
                <a:gd name="connsiteX1" fmla="*/ 0 w 1652"/>
                <a:gd name="connsiteY1" fmla="*/ 1760 h 1760"/>
                <a:gd name="connsiteX2" fmla="*/ 1652 w 1652"/>
                <a:gd name="connsiteY2" fmla="*/ 0 h 1760"/>
                <a:gd name="connsiteX3" fmla="*/ 927 w 1652"/>
                <a:gd name="connsiteY3" fmla="*/ 560 h 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2" h="1760">
                  <a:moveTo>
                    <a:pt x="927" y="560"/>
                  </a:moveTo>
                  <a:cubicBezTo>
                    <a:pt x="618" y="963"/>
                    <a:pt x="309" y="1358"/>
                    <a:pt x="0" y="1760"/>
                  </a:cubicBezTo>
                  <a:cubicBezTo>
                    <a:pt x="596" y="992"/>
                    <a:pt x="1106" y="424"/>
                    <a:pt x="1652" y="0"/>
                  </a:cubicBezTo>
                  <a:cubicBezTo>
                    <a:pt x="1408" y="187"/>
                    <a:pt x="1171" y="374"/>
                    <a:pt x="927" y="56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Freeform 1450">
              <a:extLst>
                <a:ext uri="{FF2B5EF4-FFF2-40B4-BE49-F238E27FC236}">
                  <a16:creationId xmlns:a16="http://schemas.microsoft.com/office/drawing/2014/main" id="{4175A33D-8960-5CA6-DA83-F64D89815130}"/>
                </a:ext>
              </a:extLst>
            </p:cNvPr>
            <p:cNvSpPr/>
            <p:nvPr/>
          </p:nvSpPr>
          <p:spPr>
            <a:xfrm>
              <a:off x="10603471" y="3520933"/>
              <a:ext cx="416" cy="567"/>
            </a:xfrm>
            <a:custGeom>
              <a:avLst/>
              <a:gdLst>
                <a:gd name="connsiteX0" fmla="*/ 0 w 416"/>
                <a:gd name="connsiteY0" fmla="*/ 0 h 567"/>
                <a:gd name="connsiteX1" fmla="*/ 273 w 416"/>
                <a:gd name="connsiteY1" fmla="*/ 568 h 567"/>
                <a:gd name="connsiteX2" fmla="*/ 417 w 416"/>
                <a:gd name="connsiteY2" fmla="*/ 237 h 567"/>
                <a:gd name="connsiteX3" fmla="*/ 7 w 416"/>
                <a:gd name="connsiteY3" fmla="*/ 0 h 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" h="567">
                  <a:moveTo>
                    <a:pt x="0" y="0"/>
                  </a:moveTo>
                  <a:cubicBezTo>
                    <a:pt x="93" y="187"/>
                    <a:pt x="180" y="381"/>
                    <a:pt x="273" y="568"/>
                  </a:cubicBezTo>
                  <a:cubicBezTo>
                    <a:pt x="316" y="460"/>
                    <a:pt x="366" y="345"/>
                    <a:pt x="417" y="237"/>
                  </a:cubicBezTo>
                  <a:cubicBezTo>
                    <a:pt x="280" y="158"/>
                    <a:pt x="144" y="79"/>
                    <a:pt x="7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" name="Freeform 1451">
              <a:extLst>
                <a:ext uri="{FF2B5EF4-FFF2-40B4-BE49-F238E27FC236}">
                  <a16:creationId xmlns:a16="http://schemas.microsoft.com/office/drawing/2014/main" id="{324F0680-D76D-1AA0-8C54-CDA028C68AA7}"/>
                </a:ext>
              </a:extLst>
            </p:cNvPr>
            <p:cNvSpPr/>
            <p:nvPr/>
          </p:nvSpPr>
          <p:spPr>
            <a:xfrm>
              <a:off x="10606223" y="3721123"/>
              <a:ext cx="402" cy="704"/>
            </a:xfrm>
            <a:custGeom>
              <a:avLst/>
              <a:gdLst>
                <a:gd name="connsiteX0" fmla="*/ 158 w 402"/>
                <a:gd name="connsiteY0" fmla="*/ 0 h 704"/>
                <a:gd name="connsiteX1" fmla="*/ 0 w 402"/>
                <a:gd name="connsiteY1" fmla="*/ 611 h 704"/>
                <a:gd name="connsiteX2" fmla="*/ 402 w 402"/>
                <a:gd name="connsiteY2" fmla="*/ 704 h 704"/>
                <a:gd name="connsiteX3" fmla="*/ 158 w 402"/>
                <a:gd name="connsiteY3" fmla="*/ 0 h 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2" h="704">
                  <a:moveTo>
                    <a:pt x="158" y="0"/>
                  </a:moveTo>
                  <a:cubicBezTo>
                    <a:pt x="115" y="208"/>
                    <a:pt x="50" y="402"/>
                    <a:pt x="0" y="611"/>
                  </a:cubicBezTo>
                  <a:cubicBezTo>
                    <a:pt x="137" y="639"/>
                    <a:pt x="273" y="675"/>
                    <a:pt x="402" y="704"/>
                  </a:cubicBezTo>
                  <a:cubicBezTo>
                    <a:pt x="323" y="467"/>
                    <a:pt x="237" y="237"/>
                    <a:pt x="158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" name="Freeform 1452">
              <a:extLst>
                <a:ext uri="{FF2B5EF4-FFF2-40B4-BE49-F238E27FC236}">
                  <a16:creationId xmlns:a16="http://schemas.microsoft.com/office/drawing/2014/main" id="{AC5804C1-D63D-D3A9-DE5E-2803B91E0576}"/>
                </a:ext>
              </a:extLst>
            </p:cNvPr>
            <p:cNvSpPr/>
            <p:nvPr/>
          </p:nvSpPr>
          <p:spPr>
            <a:xfrm>
              <a:off x="10617431" y="3371397"/>
              <a:ext cx="2924" cy="2155"/>
            </a:xfrm>
            <a:custGeom>
              <a:avLst/>
              <a:gdLst>
                <a:gd name="connsiteX0" fmla="*/ 29 w 2924"/>
                <a:gd name="connsiteY0" fmla="*/ 654 h 2155"/>
                <a:gd name="connsiteX1" fmla="*/ 72 w 2924"/>
                <a:gd name="connsiteY1" fmla="*/ 2098 h 2155"/>
                <a:gd name="connsiteX2" fmla="*/ 2924 w 2924"/>
                <a:gd name="connsiteY2" fmla="*/ 2156 h 2155"/>
                <a:gd name="connsiteX3" fmla="*/ 0 w 2924"/>
                <a:gd name="connsiteY3" fmla="*/ 0 h 2155"/>
                <a:gd name="connsiteX4" fmla="*/ 29 w 2924"/>
                <a:gd name="connsiteY4" fmla="*/ 654 h 2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4" h="2155">
                  <a:moveTo>
                    <a:pt x="29" y="654"/>
                  </a:moveTo>
                  <a:cubicBezTo>
                    <a:pt x="29" y="1135"/>
                    <a:pt x="57" y="1617"/>
                    <a:pt x="72" y="2098"/>
                  </a:cubicBezTo>
                  <a:cubicBezTo>
                    <a:pt x="1027" y="1940"/>
                    <a:pt x="1997" y="1954"/>
                    <a:pt x="2924" y="2156"/>
                  </a:cubicBezTo>
                  <a:cubicBezTo>
                    <a:pt x="1954" y="1437"/>
                    <a:pt x="977" y="719"/>
                    <a:pt x="0" y="0"/>
                  </a:cubicBezTo>
                  <a:cubicBezTo>
                    <a:pt x="14" y="216"/>
                    <a:pt x="29" y="431"/>
                    <a:pt x="29" y="65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reeform 1453">
              <a:extLst>
                <a:ext uri="{FF2B5EF4-FFF2-40B4-BE49-F238E27FC236}">
                  <a16:creationId xmlns:a16="http://schemas.microsoft.com/office/drawing/2014/main" id="{0CDBA8CF-0F09-B029-09A3-F03A2BD8EC0B}"/>
                </a:ext>
              </a:extLst>
            </p:cNvPr>
            <p:cNvSpPr/>
            <p:nvPr/>
          </p:nvSpPr>
          <p:spPr>
            <a:xfrm>
              <a:off x="10624816" y="3886351"/>
              <a:ext cx="2162" cy="1278"/>
            </a:xfrm>
            <a:custGeom>
              <a:avLst/>
              <a:gdLst>
                <a:gd name="connsiteX0" fmla="*/ 1358 w 2162"/>
                <a:gd name="connsiteY0" fmla="*/ 0 h 1278"/>
                <a:gd name="connsiteX1" fmla="*/ 0 w 2162"/>
                <a:gd name="connsiteY1" fmla="*/ 1006 h 1278"/>
                <a:gd name="connsiteX2" fmla="*/ 14 w 2162"/>
                <a:gd name="connsiteY2" fmla="*/ 1027 h 1278"/>
                <a:gd name="connsiteX3" fmla="*/ 101 w 2162"/>
                <a:gd name="connsiteY3" fmla="*/ 1236 h 1278"/>
                <a:gd name="connsiteX4" fmla="*/ 2163 w 2162"/>
                <a:gd name="connsiteY4" fmla="*/ 1279 h 1278"/>
                <a:gd name="connsiteX5" fmla="*/ 1358 w 2162"/>
                <a:gd name="connsiteY5" fmla="*/ 7 h 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2" h="1278">
                  <a:moveTo>
                    <a:pt x="1358" y="0"/>
                  </a:moveTo>
                  <a:cubicBezTo>
                    <a:pt x="905" y="330"/>
                    <a:pt x="453" y="668"/>
                    <a:pt x="0" y="1006"/>
                  </a:cubicBezTo>
                  <a:cubicBezTo>
                    <a:pt x="0" y="1013"/>
                    <a:pt x="7" y="1020"/>
                    <a:pt x="14" y="1027"/>
                  </a:cubicBezTo>
                  <a:cubicBezTo>
                    <a:pt x="43" y="1092"/>
                    <a:pt x="72" y="1164"/>
                    <a:pt x="101" y="1236"/>
                  </a:cubicBezTo>
                  <a:cubicBezTo>
                    <a:pt x="790" y="1250"/>
                    <a:pt x="1473" y="1264"/>
                    <a:pt x="2163" y="1279"/>
                  </a:cubicBezTo>
                  <a:cubicBezTo>
                    <a:pt x="1890" y="855"/>
                    <a:pt x="1624" y="431"/>
                    <a:pt x="1358" y="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reeform 1454">
              <a:extLst>
                <a:ext uri="{FF2B5EF4-FFF2-40B4-BE49-F238E27FC236}">
                  <a16:creationId xmlns:a16="http://schemas.microsoft.com/office/drawing/2014/main" id="{75887131-C7EE-509D-2D3D-5A50E6355862}"/>
                </a:ext>
              </a:extLst>
            </p:cNvPr>
            <p:cNvSpPr/>
            <p:nvPr/>
          </p:nvSpPr>
          <p:spPr>
            <a:xfrm>
              <a:off x="10664395" y="3325319"/>
              <a:ext cx="1711" cy="1199"/>
            </a:xfrm>
            <a:custGeom>
              <a:avLst/>
              <a:gdLst>
                <a:gd name="connsiteX0" fmla="*/ 504 w 1711"/>
                <a:gd name="connsiteY0" fmla="*/ 330 h 1199"/>
                <a:gd name="connsiteX1" fmla="*/ 1625 w 1711"/>
                <a:gd name="connsiteY1" fmla="*/ 1185 h 1199"/>
                <a:gd name="connsiteX2" fmla="*/ 1712 w 1711"/>
                <a:gd name="connsiteY2" fmla="*/ 1200 h 1199"/>
                <a:gd name="connsiteX3" fmla="*/ 504 w 1711"/>
                <a:gd name="connsiteY3" fmla="*/ 337 h 1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1" h="1199">
                  <a:moveTo>
                    <a:pt x="504" y="330"/>
                  </a:moveTo>
                  <a:cubicBezTo>
                    <a:pt x="-142" y="-209"/>
                    <a:pt x="-516" y="-194"/>
                    <a:pt x="1625" y="1185"/>
                  </a:cubicBezTo>
                  <a:cubicBezTo>
                    <a:pt x="1654" y="1185"/>
                    <a:pt x="1683" y="1185"/>
                    <a:pt x="1712" y="1200"/>
                  </a:cubicBezTo>
                  <a:cubicBezTo>
                    <a:pt x="1295" y="941"/>
                    <a:pt x="885" y="661"/>
                    <a:pt x="504" y="33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reeform 1455">
              <a:extLst>
                <a:ext uri="{FF2B5EF4-FFF2-40B4-BE49-F238E27FC236}">
                  <a16:creationId xmlns:a16="http://schemas.microsoft.com/office/drawing/2014/main" id="{88687CA0-3E46-42DD-BDEA-CEB7B60B7901}"/>
                </a:ext>
              </a:extLst>
            </p:cNvPr>
            <p:cNvSpPr/>
            <p:nvPr/>
          </p:nvSpPr>
          <p:spPr>
            <a:xfrm>
              <a:off x="10676647" y="3353678"/>
              <a:ext cx="409" cy="294"/>
            </a:xfrm>
            <a:custGeom>
              <a:avLst/>
              <a:gdLst>
                <a:gd name="connsiteX0" fmla="*/ 410 w 409"/>
                <a:gd name="connsiteY0" fmla="*/ 0 h 294"/>
                <a:gd name="connsiteX1" fmla="*/ 330 w 409"/>
                <a:gd name="connsiteY1" fmla="*/ 36 h 294"/>
                <a:gd name="connsiteX2" fmla="*/ 0 w 409"/>
                <a:gd name="connsiteY2" fmla="*/ 295 h 294"/>
                <a:gd name="connsiteX3" fmla="*/ 410 w 409"/>
                <a:gd name="connsiteY3" fmla="*/ 7 h 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9" h="294">
                  <a:moveTo>
                    <a:pt x="410" y="0"/>
                  </a:moveTo>
                  <a:cubicBezTo>
                    <a:pt x="410" y="0"/>
                    <a:pt x="359" y="22"/>
                    <a:pt x="330" y="36"/>
                  </a:cubicBezTo>
                  <a:cubicBezTo>
                    <a:pt x="223" y="122"/>
                    <a:pt x="108" y="208"/>
                    <a:pt x="0" y="295"/>
                  </a:cubicBezTo>
                  <a:cubicBezTo>
                    <a:pt x="137" y="194"/>
                    <a:pt x="273" y="93"/>
                    <a:pt x="410" y="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1456">
              <a:extLst>
                <a:ext uri="{FF2B5EF4-FFF2-40B4-BE49-F238E27FC236}">
                  <a16:creationId xmlns:a16="http://schemas.microsoft.com/office/drawing/2014/main" id="{59335D5F-C17E-2445-DBF4-1530DC099A1C}"/>
                </a:ext>
              </a:extLst>
            </p:cNvPr>
            <p:cNvSpPr/>
            <p:nvPr/>
          </p:nvSpPr>
          <p:spPr>
            <a:xfrm>
              <a:off x="10585674" y="3558101"/>
              <a:ext cx="492" cy="626"/>
            </a:xfrm>
            <a:custGeom>
              <a:avLst/>
              <a:gdLst>
                <a:gd name="connsiteX0" fmla="*/ 72 w 492"/>
                <a:gd name="connsiteY0" fmla="*/ 122 h 626"/>
                <a:gd name="connsiteX1" fmla="*/ 0 w 492"/>
                <a:gd name="connsiteY1" fmla="*/ 0 h 626"/>
                <a:gd name="connsiteX2" fmla="*/ 72 w 492"/>
                <a:gd name="connsiteY2" fmla="*/ 122 h 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2" h="626">
                  <a:moveTo>
                    <a:pt x="72" y="122"/>
                  </a:moveTo>
                  <a:cubicBezTo>
                    <a:pt x="366" y="568"/>
                    <a:pt x="884" y="1042"/>
                    <a:pt x="0" y="0"/>
                  </a:cubicBezTo>
                  <a:cubicBezTo>
                    <a:pt x="29" y="43"/>
                    <a:pt x="50" y="86"/>
                    <a:pt x="72" y="12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reeform 1457">
              <a:extLst>
                <a:ext uri="{FF2B5EF4-FFF2-40B4-BE49-F238E27FC236}">
                  <a16:creationId xmlns:a16="http://schemas.microsoft.com/office/drawing/2014/main" id="{D0353BAB-C765-A314-6043-CCAF9ED2AE84}"/>
                </a:ext>
              </a:extLst>
            </p:cNvPr>
            <p:cNvSpPr/>
            <p:nvPr/>
          </p:nvSpPr>
          <p:spPr>
            <a:xfrm>
              <a:off x="10578210" y="3555988"/>
              <a:ext cx="1645" cy="791"/>
            </a:xfrm>
            <a:custGeom>
              <a:avLst/>
              <a:gdLst>
                <a:gd name="connsiteX0" fmla="*/ 0 w 1645"/>
                <a:gd name="connsiteY0" fmla="*/ 791 h 791"/>
                <a:gd name="connsiteX1" fmla="*/ 1645 w 1645"/>
                <a:gd name="connsiteY1" fmla="*/ 1 h 791"/>
                <a:gd name="connsiteX2" fmla="*/ 93 w 1645"/>
                <a:gd name="connsiteY2" fmla="*/ 698 h 791"/>
                <a:gd name="connsiteX3" fmla="*/ 0 w 1645"/>
                <a:gd name="connsiteY3" fmla="*/ 791 h 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" h="791">
                  <a:moveTo>
                    <a:pt x="0" y="791"/>
                  </a:moveTo>
                  <a:cubicBezTo>
                    <a:pt x="546" y="461"/>
                    <a:pt x="1092" y="195"/>
                    <a:pt x="1645" y="1"/>
                  </a:cubicBezTo>
                  <a:cubicBezTo>
                    <a:pt x="1516" y="-13"/>
                    <a:pt x="1027" y="145"/>
                    <a:pt x="93" y="698"/>
                  </a:cubicBezTo>
                  <a:cubicBezTo>
                    <a:pt x="129" y="683"/>
                    <a:pt x="93" y="712"/>
                    <a:pt x="0" y="79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reeform 1458">
              <a:extLst>
                <a:ext uri="{FF2B5EF4-FFF2-40B4-BE49-F238E27FC236}">
                  <a16:creationId xmlns:a16="http://schemas.microsoft.com/office/drawing/2014/main" id="{546001D5-3585-60AC-4BCB-977683731E11}"/>
                </a:ext>
              </a:extLst>
            </p:cNvPr>
            <p:cNvSpPr/>
            <p:nvPr/>
          </p:nvSpPr>
          <p:spPr>
            <a:xfrm>
              <a:off x="10682432" y="3221629"/>
              <a:ext cx="307" cy="44"/>
            </a:xfrm>
            <a:custGeom>
              <a:avLst/>
              <a:gdLst>
                <a:gd name="connsiteX0" fmla="*/ 307 w 307"/>
                <a:gd name="connsiteY0" fmla="*/ 45 h 44"/>
                <a:gd name="connsiteX1" fmla="*/ 307 w 307"/>
                <a:gd name="connsiteY1" fmla="*/ 45 h 44"/>
                <a:gd name="connsiteX2" fmla="*/ 307 w 307"/>
                <a:gd name="connsiteY2" fmla="*/ 45 h 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" h="44">
                  <a:moveTo>
                    <a:pt x="307" y="45"/>
                  </a:moveTo>
                  <a:cubicBezTo>
                    <a:pt x="-246" y="-49"/>
                    <a:pt x="70" y="31"/>
                    <a:pt x="307" y="45"/>
                  </a:cubicBezTo>
                  <a:lnTo>
                    <a:pt x="307" y="45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reeform 1459">
              <a:extLst>
                <a:ext uri="{FF2B5EF4-FFF2-40B4-BE49-F238E27FC236}">
                  <a16:creationId xmlns:a16="http://schemas.microsoft.com/office/drawing/2014/main" id="{DCEEA4F2-C8BF-6B00-C051-9CAC6483C958}"/>
                </a:ext>
              </a:extLst>
            </p:cNvPr>
            <p:cNvSpPr/>
            <p:nvPr/>
          </p:nvSpPr>
          <p:spPr>
            <a:xfrm>
              <a:off x="10567519" y="3334602"/>
              <a:ext cx="1537" cy="5812"/>
            </a:xfrm>
            <a:custGeom>
              <a:avLst/>
              <a:gdLst>
                <a:gd name="connsiteX0" fmla="*/ 1538 w 1537"/>
                <a:gd name="connsiteY0" fmla="*/ 7 h 5812"/>
                <a:gd name="connsiteX1" fmla="*/ 0 w 1537"/>
                <a:gd name="connsiteY1" fmla="*/ 4002 h 5812"/>
                <a:gd name="connsiteX2" fmla="*/ 1530 w 1537"/>
                <a:gd name="connsiteY2" fmla="*/ 5813 h 5812"/>
                <a:gd name="connsiteX3" fmla="*/ 1538 w 1537"/>
                <a:gd name="connsiteY3" fmla="*/ 0 h 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7" h="5812">
                  <a:moveTo>
                    <a:pt x="1538" y="7"/>
                  </a:moveTo>
                  <a:cubicBezTo>
                    <a:pt x="956" y="1286"/>
                    <a:pt x="445" y="2623"/>
                    <a:pt x="0" y="4002"/>
                  </a:cubicBezTo>
                  <a:cubicBezTo>
                    <a:pt x="503" y="4613"/>
                    <a:pt x="1006" y="5216"/>
                    <a:pt x="1530" y="5813"/>
                  </a:cubicBezTo>
                  <a:cubicBezTo>
                    <a:pt x="1451" y="3873"/>
                    <a:pt x="1459" y="1940"/>
                    <a:pt x="1538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reeform 1460">
              <a:extLst>
                <a:ext uri="{FF2B5EF4-FFF2-40B4-BE49-F238E27FC236}">
                  <a16:creationId xmlns:a16="http://schemas.microsoft.com/office/drawing/2014/main" id="{B76C2FD8-F884-1DCE-9DB1-BC1DFC6B7146}"/>
                </a:ext>
              </a:extLst>
            </p:cNvPr>
            <p:cNvSpPr/>
            <p:nvPr/>
          </p:nvSpPr>
          <p:spPr>
            <a:xfrm>
              <a:off x="10600209" y="3708168"/>
              <a:ext cx="71" cy="93"/>
            </a:xfrm>
            <a:custGeom>
              <a:avLst/>
              <a:gdLst>
                <a:gd name="connsiteX0" fmla="*/ 36 w 71"/>
                <a:gd name="connsiteY0" fmla="*/ 93 h 93"/>
                <a:gd name="connsiteX1" fmla="*/ 72 w 71"/>
                <a:gd name="connsiteY1" fmla="*/ 93 h 93"/>
                <a:gd name="connsiteX2" fmla="*/ 0 w 71"/>
                <a:gd name="connsiteY2" fmla="*/ 0 h 93"/>
                <a:gd name="connsiteX3" fmla="*/ 36 w 71"/>
                <a:gd name="connsiteY3" fmla="*/ 86 h 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" h="93">
                  <a:moveTo>
                    <a:pt x="36" y="93"/>
                  </a:moveTo>
                  <a:cubicBezTo>
                    <a:pt x="36" y="93"/>
                    <a:pt x="65" y="93"/>
                    <a:pt x="72" y="93"/>
                  </a:cubicBezTo>
                  <a:cubicBezTo>
                    <a:pt x="43" y="65"/>
                    <a:pt x="22" y="29"/>
                    <a:pt x="0" y="0"/>
                  </a:cubicBezTo>
                  <a:cubicBezTo>
                    <a:pt x="14" y="29"/>
                    <a:pt x="22" y="58"/>
                    <a:pt x="36" y="8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reeform 1461">
              <a:extLst>
                <a:ext uri="{FF2B5EF4-FFF2-40B4-BE49-F238E27FC236}">
                  <a16:creationId xmlns:a16="http://schemas.microsoft.com/office/drawing/2014/main" id="{F40C8805-1736-FA47-337E-ED952208D3DC}"/>
                </a:ext>
              </a:extLst>
            </p:cNvPr>
            <p:cNvSpPr/>
            <p:nvPr/>
          </p:nvSpPr>
          <p:spPr>
            <a:xfrm>
              <a:off x="10461911" y="3649510"/>
              <a:ext cx="71" cy="35"/>
            </a:xfrm>
            <a:custGeom>
              <a:avLst/>
              <a:gdLst>
                <a:gd name="connsiteX0" fmla="*/ 72 w 71"/>
                <a:gd name="connsiteY0" fmla="*/ 36 h 35"/>
                <a:gd name="connsiteX1" fmla="*/ 72 w 71"/>
                <a:gd name="connsiteY1" fmla="*/ 36 h 35"/>
                <a:gd name="connsiteX2" fmla="*/ 0 w 71"/>
                <a:gd name="connsiteY2" fmla="*/ 0 h 35"/>
                <a:gd name="connsiteX3" fmla="*/ 72 w 71"/>
                <a:gd name="connsiteY3" fmla="*/ 36 h 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" h="35">
                  <a:moveTo>
                    <a:pt x="72" y="36"/>
                  </a:moveTo>
                  <a:cubicBezTo>
                    <a:pt x="72" y="36"/>
                    <a:pt x="72" y="36"/>
                    <a:pt x="72" y="36"/>
                  </a:cubicBezTo>
                  <a:cubicBezTo>
                    <a:pt x="50" y="29"/>
                    <a:pt x="29" y="14"/>
                    <a:pt x="0" y="0"/>
                  </a:cubicBezTo>
                  <a:cubicBezTo>
                    <a:pt x="22" y="14"/>
                    <a:pt x="50" y="29"/>
                    <a:pt x="72" y="3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reeform 1462">
              <a:extLst>
                <a:ext uri="{FF2B5EF4-FFF2-40B4-BE49-F238E27FC236}">
                  <a16:creationId xmlns:a16="http://schemas.microsoft.com/office/drawing/2014/main" id="{DFE60E9C-0CD6-2890-3D0E-A13064E2605C}"/>
                </a:ext>
              </a:extLst>
            </p:cNvPr>
            <p:cNvSpPr/>
            <p:nvPr/>
          </p:nvSpPr>
          <p:spPr>
            <a:xfrm>
              <a:off x="10461983" y="3649553"/>
              <a:ext cx="143" cy="136"/>
            </a:xfrm>
            <a:custGeom>
              <a:avLst/>
              <a:gdLst>
                <a:gd name="connsiteX0" fmla="*/ 144 w 143"/>
                <a:gd name="connsiteY0" fmla="*/ 137 h 136"/>
                <a:gd name="connsiteX1" fmla="*/ 86 w 143"/>
                <a:gd name="connsiteY1" fmla="*/ 43 h 136"/>
                <a:gd name="connsiteX2" fmla="*/ 0 w 143"/>
                <a:gd name="connsiteY2" fmla="*/ 0 h 136"/>
                <a:gd name="connsiteX3" fmla="*/ 144 w 143"/>
                <a:gd name="connsiteY3" fmla="*/ 137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" h="136">
                  <a:moveTo>
                    <a:pt x="144" y="137"/>
                  </a:moveTo>
                  <a:cubicBezTo>
                    <a:pt x="144" y="137"/>
                    <a:pt x="101" y="72"/>
                    <a:pt x="86" y="43"/>
                  </a:cubicBezTo>
                  <a:cubicBezTo>
                    <a:pt x="57" y="29"/>
                    <a:pt x="29" y="14"/>
                    <a:pt x="0" y="0"/>
                  </a:cubicBezTo>
                  <a:cubicBezTo>
                    <a:pt x="86" y="79"/>
                    <a:pt x="137" y="129"/>
                    <a:pt x="144" y="13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Freeform 1463">
              <a:extLst>
                <a:ext uri="{FF2B5EF4-FFF2-40B4-BE49-F238E27FC236}">
                  <a16:creationId xmlns:a16="http://schemas.microsoft.com/office/drawing/2014/main" id="{B6A49714-FDC2-B52B-17C3-27CCF7B1F4EC}"/>
                </a:ext>
              </a:extLst>
            </p:cNvPr>
            <p:cNvSpPr/>
            <p:nvPr/>
          </p:nvSpPr>
          <p:spPr>
            <a:xfrm>
              <a:off x="10556611" y="3830365"/>
              <a:ext cx="798" cy="733"/>
            </a:xfrm>
            <a:custGeom>
              <a:avLst/>
              <a:gdLst>
                <a:gd name="connsiteX0" fmla="*/ 763 w 798"/>
                <a:gd name="connsiteY0" fmla="*/ 22 h 733"/>
                <a:gd name="connsiteX1" fmla="*/ 799 w 798"/>
                <a:gd name="connsiteY1" fmla="*/ 0 h 733"/>
                <a:gd name="connsiteX2" fmla="*/ 763 w 798"/>
                <a:gd name="connsiteY2" fmla="*/ 22 h 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8" h="733">
                  <a:moveTo>
                    <a:pt x="763" y="22"/>
                  </a:moveTo>
                  <a:cubicBezTo>
                    <a:pt x="-466" y="1164"/>
                    <a:pt x="-28" y="762"/>
                    <a:pt x="799" y="0"/>
                  </a:cubicBezTo>
                  <a:cubicBezTo>
                    <a:pt x="784" y="0"/>
                    <a:pt x="777" y="14"/>
                    <a:pt x="763" y="2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Freeform 1464">
              <a:extLst>
                <a:ext uri="{FF2B5EF4-FFF2-40B4-BE49-F238E27FC236}">
                  <a16:creationId xmlns:a16="http://schemas.microsoft.com/office/drawing/2014/main" id="{FE23BD2E-560F-BAFE-2C22-0F77D8F5AC1F}"/>
                </a:ext>
              </a:extLst>
            </p:cNvPr>
            <p:cNvSpPr/>
            <p:nvPr/>
          </p:nvSpPr>
          <p:spPr>
            <a:xfrm>
              <a:off x="10515078" y="3766691"/>
              <a:ext cx="1048" cy="4095"/>
            </a:xfrm>
            <a:custGeom>
              <a:avLst/>
              <a:gdLst>
                <a:gd name="connsiteX0" fmla="*/ 137 w 1048"/>
                <a:gd name="connsiteY0" fmla="*/ 1818 h 4095"/>
                <a:gd name="connsiteX1" fmla="*/ 963 w 1048"/>
                <a:gd name="connsiteY1" fmla="*/ 3808 h 4095"/>
                <a:gd name="connsiteX2" fmla="*/ 1027 w 1048"/>
                <a:gd name="connsiteY2" fmla="*/ 4060 h 4095"/>
                <a:gd name="connsiteX3" fmla="*/ 1049 w 1048"/>
                <a:gd name="connsiteY3" fmla="*/ 4095 h 4095"/>
                <a:gd name="connsiteX4" fmla="*/ 869 w 1048"/>
                <a:gd name="connsiteY4" fmla="*/ 187 h 4095"/>
                <a:gd name="connsiteX5" fmla="*/ 0 w 1048"/>
                <a:gd name="connsiteY5" fmla="*/ 0 h 4095"/>
                <a:gd name="connsiteX6" fmla="*/ 137 w 1048"/>
                <a:gd name="connsiteY6" fmla="*/ 1818 h 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8" h="4095">
                  <a:moveTo>
                    <a:pt x="137" y="1818"/>
                  </a:moveTo>
                  <a:cubicBezTo>
                    <a:pt x="503" y="2421"/>
                    <a:pt x="790" y="3090"/>
                    <a:pt x="963" y="3808"/>
                  </a:cubicBezTo>
                  <a:cubicBezTo>
                    <a:pt x="984" y="3894"/>
                    <a:pt x="1006" y="3981"/>
                    <a:pt x="1027" y="4060"/>
                  </a:cubicBezTo>
                  <a:cubicBezTo>
                    <a:pt x="1027" y="4074"/>
                    <a:pt x="1042" y="4081"/>
                    <a:pt x="1049" y="4095"/>
                  </a:cubicBezTo>
                  <a:cubicBezTo>
                    <a:pt x="970" y="2788"/>
                    <a:pt x="912" y="1487"/>
                    <a:pt x="869" y="187"/>
                  </a:cubicBezTo>
                  <a:cubicBezTo>
                    <a:pt x="582" y="129"/>
                    <a:pt x="295" y="57"/>
                    <a:pt x="0" y="0"/>
                  </a:cubicBezTo>
                  <a:cubicBezTo>
                    <a:pt x="101" y="596"/>
                    <a:pt x="158" y="1214"/>
                    <a:pt x="137" y="181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Freeform 1465">
              <a:extLst>
                <a:ext uri="{FF2B5EF4-FFF2-40B4-BE49-F238E27FC236}">
                  <a16:creationId xmlns:a16="http://schemas.microsoft.com/office/drawing/2014/main" id="{7A7C6BE7-D259-F5E7-CDD7-FEF2D16BD5C8}"/>
                </a:ext>
              </a:extLst>
            </p:cNvPr>
            <p:cNvSpPr/>
            <p:nvPr/>
          </p:nvSpPr>
          <p:spPr>
            <a:xfrm>
              <a:off x="10668413" y="3239364"/>
              <a:ext cx="1070" cy="1056"/>
            </a:xfrm>
            <a:custGeom>
              <a:avLst/>
              <a:gdLst>
                <a:gd name="connsiteX0" fmla="*/ 1071 w 1070"/>
                <a:gd name="connsiteY0" fmla="*/ 754 h 1056"/>
                <a:gd name="connsiteX1" fmla="*/ 0 w 1070"/>
                <a:gd name="connsiteY1" fmla="*/ 0 h 1056"/>
                <a:gd name="connsiteX2" fmla="*/ 86 w 1070"/>
                <a:gd name="connsiteY2" fmla="*/ 1056 h 1056"/>
                <a:gd name="connsiteX3" fmla="*/ 1071 w 1070"/>
                <a:gd name="connsiteY3" fmla="*/ 754 h 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0" h="1056">
                  <a:moveTo>
                    <a:pt x="1071" y="754"/>
                  </a:moveTo>
                  <a:cubicBezTo>
                    <a:pt x="704" y="510"/>
                    <a:pt x="345" y="266"/>
                    <a:pt x="0" y="0"/>
                  </a:cubicBezTo>
                  <a:cubicBezTo>
                    <a:pt x="29" y="352"/>
                    <a:pt x="57" y="704"/>
                    <a:pt x="86" y="1056"/>
                  </a:cubicBezTo>
                  <a:cubicBezTo>
                    <a:pt x="395" y="920"/>
                    <a:pt x="733" y="819"/>
                    <a:pt x="1071" y="75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Freeform 1466">
              <a:extLst>
                <a:ext uri="{FF2B5EF4-FFF2-40B4-BE49-F238E27FC236}">
                  <a16:creationId xmlns:a16="http://schemas.microsoft.com/office/drawing/2014/main" id="{656E9570-0A58-8542-7FE0-F68E03FA39A1}"/>
                </a:ext>
              </a:extLst>
            </p:cNvPr>
            <p:cNvSpPr/>
            <p:nvPr/>
          </p:nvSpPr>
          <p:spPr>
            <a:xfrm>
              <a:off x="10731889" y="3248431"/>
              <a:ext cx="1559" cy="2090"/>
            </a:xfrm>
            <a:custGeom>
              <a:avLst/>
              <a:gdLst>
                <a:gd name="connsiteX0" fmla="*/ 0 w 1559"/>
                <a:gd name="connsiteY0" fmla="*/ 7 h 2090"/>
                <a:gd name="connsiteX1" fmla="*/ 991 w 1559"/>
                <a:gd name="connsiteY1" fmla="*/ 2091 h 2090"/>
                <a:gd name="connsiteX2" fmla="*/ 1559 w 1559"/>
                <a:gd name="connsiteY2" fmla="*/ 244 h 2090"/>
                <a:gd name="connsiteX3" fmla="*/ 7 w 1559"/>
                <a:gd name="connsiteY3" fmla="*/ 0 h 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9" h="2090">
                  <a:moveTo>
                    <a:pt x="0" y="7"/>
                  </a:moveTo>
                  <a:cubicBezTo>
                    <a:pt x="316" y="711"/>
                    <a:pt x="647" y="1408"/>
                    <a:pt x="991" y="2091"/>
                  </a:cubicBezTo>
                  <a:cubicBezTo>
                    <a:pt x="1200" y="1480"/>
                    <a:pt x="1387" y="862"/>
                    <a:pt x="1559" y="244"/>
                  </a:cubicBezTo>
                  <a:cubicBezTo>
                    <a:pt x="1042" y="158"/>
                    <a:pt x="524" y="79"/>
                    <a:pt x="7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reeform 1467">
              <a:extLst>
                <a:ext uri="{FF2B5EF4-FFF2-40B4-BE49-F238E27FC236}">
                  <a16:creationId xmlns:a16="http://schemas.microsoft.com/office/drawing/2014/main" id="{E05639F7-A982-7F43-CF0C-16810FC7E94F}"/>
                </a:ext>
              </a:extLst>
            </p:cNvPr>
            <p:cNvSpPr/>
            <p:nvPr/>
          </p:nvSpPr>
          <p:spPr>
            <a:xfrm>
              <a:off x="10541345" y="3644957"/>
              <a:ext cx="32" cy="75"/>
            </a:xfrm>
            <a:custGeom>
              <a:avLst/>
              <a:gdLst>
                <a:gd name="connsiteX0" fmla="*/ 0 w 32"/>
                <a:gd name="connsiteY0" fmla="*/ 76 h 75"/>
                <a:gd name="connsiteX1" fmla="*/ 0 w 32"/>
                <a:gd name="connsiteY1" fmla="*/ 76 h 75"/>
                <a:gd name="connsiteX2" fmla="*/ 0 w 32"/>
                <a:gd name="connsiteY2" fmla="*/ 76 h 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" h="75">
                  <a:moveTo>
                    <a:pt x="0" y="76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36" y="-10"/>
                    <a:pt x="50" y="-39"/>
                    <a:pt x="0" y="7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Freeform 1468">
              <a:extLst>
                <a:ext uri="{FF2B5EF4-FFF2-40B4-BE49-F238E27FC236}">
                  <a16:creationId xmlns:a16="http://schemas.microsoft.com/office/drawing/2014/main" id="{490FF917-850A-2649-0A48-793A181F3D65}"/>
                </a:ext>
              </a:extLst>
            </p:cNvPr>
            <p:cNvSpPr/>
            <p:nvPr/>
          </p:nvSpPr>
          <p:spPr>
            <a:xfrm>
              <a:off x="10532307" y="3608856"/>
              <a:ext cx="1896" cy="1631"/>
            </a:xfrm>
            <a:custGeom>
              <a:avLst/>
              <a:gdLst>
                <a:gd name="connsiteX0" fmla="*/ 0 w 1896"/>
                <a:gd name="connsiteY0" fmla="*/ 826 h 1631"/>
                <a:gd name="connsiteX1" fmla="*/ 1473 w 1896"/>
                <a:gd name="connsiteY1" fmla="*/ 1631 h 1631"/>
                <a:gd name="connsiteX2" fmla="*/ 1897 w 1896"/>
                <a:gd name="connsiteY2" fmla="*/ 0 h 1631"/>
                <a:gd name="connsiteX3" fmla="*/ 0 w 1896"/>
                <a:gd name="connsiteY3" fmla="*/ 826 h 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6" h="1631">
                  <a:moveTo>
                    <a:pt x="0" y="826"/>
                  </a:moveTo>
                  <a:cubicBezTo>
                    <a:pt x="496" y="1092"/>
                    <a:pt x="984" y="1351"/>
                    <a:pt x="1473" y="1631"/>
                  </a:cubicBezTo>
                  <a:cubicBezTo>
                    <a:pt x="1617" y="1085"/>
                    <a:pt x="1760" y="546"/>
                    <a:pt x="1897" y="0"/>
                  </a:cubicBezTo>
                  <a:cubicBezTo>
                    <a:pt x="1265" y="280"/>
                    <a:pt x="632" y="553"/>
                    <a:pt x="0" y="82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Freeform 1469">
              <a:extLst>
                <a:ext uri="{FF2B5EF4-FFF2-40B4-BE49-F238E27FC236}">
                  <a16:creationId xmlns:a16="http://schemas.microsoft.com/office/drawing/2014/main" id="{FA7ADE22-3659-4F70-37C9-2C5BCCD2E0D3}"/>
                </a:ext>
              </a:extLst>
            </p:cNvPr>
            <p:cNvSpPr/>
            <p:nvPr/>
          </p:nvSpPr>
          <p:spPr>
            <a:xfrm>
              <a:off x="10632540" y="3626216"/>
              <a:ext cx="1178" cy="258"/>
            </a:xfrm>
            <a:custGeom>
              <a:avLst/>
              <a:gdLst>
                <a:gd name="connsiteX0" fmla="*/ 359 w 1178"/>
                <a:gd name="connsiteY0" fmla="*/ 108 h 258"/>
                <a:gd name="connsiteX1" fmla="*/ 0 w 1178"/>
                <a:gd name="connsiteY1" fmla="*/ 259 h 258"/>
                <a:gd name="connsiteX2" fmla="*/ 1178 w 1178"/>
                <a:gd name="connsiteY2" fmla="*/ 0 h 258"/>
                <a:gd name="connsiteX3" fmla="*/ 359 w 1178"/>
                <a:gd name="connsiteY3" fmla="*/ 108 h 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8" h="258">
                  <a:moveTo>
                    <a:pt x="359" y="108"/>
                  </a:moveTo>
                  <a:cubicBezTo>
                    <a:pt x="237" y="158"/>
                    <a:pt x="122" y="208"/>
                    <a:pt x="0" y="259"/>
                  </a:cubicBezTo>
                  <a:cubicBezTo>
                    <a:pt x="381" y="151"/>
                    <a:pt x="776" y="72"/>
                    <a:pt x="1178" y="0"/>
                  </a:cubicBezTo>
                  <a:cubicBezTo>
                    <a:pt x="905" y="36"/>
                    <a:pt x="632" y="72"/>
                    <a:pt x="359" y="10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Freeform 1470">
              <a:extLst>
                <a:ext uri="{FF2B5EF4-FFF2-40B4-BE49-F238E27FC236}">
                  <a16:creationId xmlns:a16="http://schemas.microsoft.com/office/drawing/2014/main" id="{BA08FF55-2728-D373-49CC-ED9B2CD61223}"/>
                </a:ext>
              </a:extLst>
            </p:cNvPr>
            <p:cNvSpPr/>
            <p:nvPr/>
          </p:nvSpPr>
          <p:spPr>
            <a:xfrm>
              <a:off x="10704194" y="3340465"/>
              <a:ext cx="1148" cy="906"/>
            </a:xfrm>
            <a:custGeom>
              <a:avLst/>
              <a:gdLst>
                <a:gd name="connsiteX0" fmla="*/ 150 w 1148"/>
                <a:gd name="connsiteY0" fmla="*/ 862 h 906"/>
                <a:gd name="connsiteX1" fmla="*/ 882 w 1148"/>
                <a:gd name="connsiteY1" fmla="*/ 252 h 906"/>
                <a:gd name="connsiteX2" fmla="*/ 1148 w 1148"/>
                <a:gd name="connsiteY2" fmla="*/ 0 h 906"/>
                <a:gd name="connsiteX3" fmla="*/ 150 w 1148"/>
                <a:gd name="connsiteY3" fmla="*/ 855 h 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8" h="906">
                  <a:moveTo>
                    <a:pt x="150" y="862"/>
                  </a:moveTo>
                  <a:cubicBezTo>
                    <a:pt x="379" y="647"/>
                    <a:pt x="624" y="445"/>
                    <a:pt x="882" y="252"/>
                  </a:cubicBezTo>
                  <a:cubicBezTo>
                    <a:pt x="969" y="165"/>
                    <a:pt x="1062" y="86"/>
                    <a:pt x="1148" y="0"/>
                  </a:cubicBezTo>
                  <a:cubicBezTo>
                    <a:pt x="6" y="675"/>
                    <a:pt x="-188" y="1049"/>
                    <a:pt x="150" y="85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Freeform 1471">
              <a:extLst>
                <a:ext uri="{FF2B5EF4-FFF2-40B4-BE49-F238E27FC236}">
                  <a16:creationId xmlns:a16="http://schemas.microsoft.com/office/drawing/2014/main" id="{62D02F28-BC71-6BEB-E0B4-789A3BC4268D}"/>
                </a:ext>
              </a:extLst>
            </p:cNvPr>
            <p:cNvSpPr/>
            <p:nvPr/>
          </p:nvSpPr>
          <p:spPr>
            <a:xfrm>
              <a:off x="10506228" y="3187495"/>
              <a:ext cx="1780" cy="1118"/>
            </a:xfrm>
            <a:custGeom>
              <a:avLst/>
              <a:gdLst>
                <a:gd name="connsiteX0" fmla="*/ 1694 w 1780"/>
                <a:gd name="connsiteY0" fmla="*/ 223 h 1118"/>
                <a:gd name="connsiteX1" fmla="*/ 1781 w 1780"/>
                <a:gd name="connsiteY1" fmla="*/ 0 h 1118"/>
                <a:gd name="connsiteX2" fmla="*/ 1694 w 1780"/>
                <a:gd name="connsiteY2" fmla="*/ 223 h 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0" h="1118">
                  <a:moveTo>
                    <a:pt x="1694" y="223"/>
                  </a:moveTo>
                  <a:cubicBezTo>
                    <a:pt x="1723" y="151"/>
                    <a:pt x="1752" y="79"/>
                    <a:pt x="1781" y="0"/>
                  </a:cubicBezTo>
                  <a:cubicBezTo>
                    <a:pt x="114" y="1020"/>
                    <a:pt x="-1172" y="1796"/>
                    <a:pt x="1694" y="22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1472">
              <a:extLst>
                <a:ext uri="{FF2B5EF4-FFF2-40B4-BE49-F238E27FC236}">
                  <a16:creationId xmlns:a16="http://schemas.microsoft.com/office/drawing/2014/main" id="{9FB6B574-408B-FA09-546D-7A66C3EF40EB}"/>
                </a:ext>
              </a:extLst>
            </p:cNvPr>
            <p:cNvSpPr/>
            <p:nvPr/>
          </p:nvSpPr>
          <p:spPr>
            <a:xfrm>
              <a:off x="10502569" y="3318903"/>
              <a:ext cx="2593" cy="1860"/>
            </a:xfrm>
            <a:custGeom>
              <a:avLst/>
              <a:gdLst>
                <a:gd name="connsiteX0" fmla="*/ 1559 w 2593"/>
                <a:gd name="connsiteY0" fmla="*/ 0 h 1860"/>
                <a:gd name="connsiteX1" fmla="*/ 0 w 2593"/>
                <a:gd name="connsiteY1" fmla="*/ 1861 h 1860"/>
                <a:gd name="connsiteX2" fmla="*/ 2594 w 2593"/>
                <a:gd name="connsiteY2" fmla="*/ 424 h 1860"/>
                <a:gd name="connsiteX3" fmla="*/ 1559 w 2593"/>
                <a:gd name="connsiteY3" fmla="*/ 7 h 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3" h="1860">
                  <a:moveTo>
                    <a:pt x="1559" y="0"/>
                  </a:moveTo>
                  <a:cubicBezTo>
                    <a:pt x="1042" y="618"/>
                    <a:pt x="525" y="1243"/>
                    <a:pt x="0" y="1861"/>
                  </a:cubicBezTo>
                  <a:cubicBezTo>
                    <a:pt x="798" y="1272"/>
                    <a:pt x="1674" y="783"/>
                    <a:pt x="2594" y="424"/>
                  </a:cubicBezTo>
                  <a:cubicBezTo>
                    <a:pt x="2249" y="280"/>
                    <a:pt x="1904" y="144"/>
                    <a:pt x="1559" y="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Freeform 1473">
              <a:extLst>
                <a:ext uri="{FF2B5EF4-FFF2-40B4-BE49-F238E27FC236}">
                  <a16:creationId xmlns:a16="http://schemas.microsoft.com/office/drawing/2014/main" id="{0E4824A6-EADA-F4AC-1684-3EB535B12024}"/>
                </a:ext>
              </a:extLst>
            </p:cNvPr>
            <p:cNvSpPr/>
            <p:nvPr/>
          </p:nvSpPr>
          <p:spPr>
            <a:xfrm>
              <a:off x="10461437" y="3546734"/>
              <a:ext cx="222" cy="531"/>
            </a:xfrm>
            <a:custGeom>
              <a:avLst/>
              <a:gdLst>
                <a:gd name="connsiteX0" fmla="*/ 223 w 222"/>
                <a:gd name="connsiteY0" fmla="*/ 532 h 531"/>
                <a:gd name="connsiteX1" fmla="*/ 0 w 222"/>
                <a:gd name="connsiteY1" fmla="*/ 0 h 531"/>
                <a:gd name="connsiteX2" fmla="*/ 223 w 222"/>
                <a:gd name="connsiteY2" fmla="*/ 532 h 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" h="531">
                  <a:moveTo>
                    <a:pt x="223" y="532"/>
                  </a:moveTo>
                  <a:cubicBezTo>
                    <a:pt x="151" y="359"/>
                    <a:pt x="72" y="180"/>
                    <a:pt x="0" y="0"/>
                  </a:cubicBezTo>
                  <a:cubicBezTo>
                    <a:pt x="72" y="180"/>
                    <a:pt x="151" y="352"/>
                    <a:pt x="223" y="53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reeform 1474">
              <a:extLst>
                <a:ext uri="{FF2B5EF4-FFF2-40B4-BE49-F238E27FC236}">
                  <a16:creationId xmlns:a16="http://schemas.microsoft.com/office/drawing/2014/main" id="{53B7ED53-4792-5249-047C-924F2551D1F1}"/>
                </a:ext>
              </a:extLst>
            </p:cNvPr>
            <p:cNvSpPr/>
            <p:nvPr/>
          </p:nvSpPr>
          <p:spPr>
            <a:xfrm>
              <a:off x="10722212" y="3191665"/>
              <a:ext cx="718" cy="277"/>
            </a:xfrm>
            <a:custGeom>
              <a:avLst/>
              <a:gdLst>
                <a:gd name="connsiteX0" fmla="*/ 0 w 718"/>
                <a:gd name="connsiteY0" fmla="*/ 277 h 277"/>
                <a:gd name="connsiteX1" fmla="*/ 0 w 718"/>
                <a:gd name="connsiteY1" fmla="*/ 263 h 277"/>
                <a:gd name="connsiteX2" fmla="*/ 0 w 718"/>
                <a:gd name="connsiteY2" fmla="*/ 277 h 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8" h="277">
                  <a:moveTo>
                    <a:pt x="0" y="277"/>
                  </a:moveTo>
                  <a:cubicBezTo>
                    <a:pt x="0" y="-125"/>
                    <a:pt x="0" y="-53"/>
                    <a:pt x="0" y="263"/>
                  </a:cubicBezTo>
                  <a:cubicBezTo>
                    <a:pt x="0" y="263"/>
                    <a:pt x="0" y="277"/>
                    <a:pt x="0" y="27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reeform 1477">
              <a:extLst>
                <a:ext uri="{FF2B5EF4-FFF2-40B4-BE49-F238E27FC236}">
                  <a16:creationId xmlns:a16="http://schemas.microsoft.com/office/drawing/2014/main" id="{DE8A8CF1-E7E4-EC83-AC58-6773F5A86472}"/>
                </a:ext>
              </a:extLst>
            </p:cNvPr>
            <p:cNvSpPr/>
            <p:nvPr/>
          </p:nvSpPr>
          <p:spPr>
            <a:xfrm>
              <a:off x="10337178" y="3061773"/>
              <a:ext cx="25410" cy="19887"/>
            </a:xfrm>
            <a:custGeom>
              <a:avLst/>
              <a:gdLst>
                <a:gd name="connsiteX0" fmla="*/ 16884 w 25410"/>
                <a:gd name="connsiteY0" fmla="*/ 385 h 19887"/>
                <a:gd name="connsiteX1" fmla="*/ 15792 w 25410"/>
                <a:gd name="connsiteY1" fmla="*/ 536 h 19887"/>
                <a:gd name="connsiteX2" fmla="*/ 15842 w 25410"/>
                <a:gd name="connsiteY2" fmla="*/ 1254 h 19887"/>
                <a:gd name="connsiteX3" fmla="*/ 11977 w 25410"/>
                <a:gd name="connsiteY3" fmla="*/ 665 h 19887"/>
                <a:gd name="connsiteX4" fmla="*/ 11747 w 25410"/>
                <a:gd name="connsiteY4" fmla="*/ 248 h 19887"/>
                <a:gd name="connsiteX5" fmla="*/ 5489 w 25410"/>
                <a:gd name="connsiteY5" fmla="*/ 988 h 19887"/>
                <a:gd name="connsiteX6" fmla="*/ 0 w 25410"/>
                <a:gd name="connsiteY6" fmla="*/ 7362 h 19887"/>
                <a:gd name="connsiteX7" fmla="*/ 22 w 25410"/>
                <a:gd name="connsiteY7" fmla="*/ 7965 h 19887"/>
                <a:gd name="connsiteX8" fmla="*/ 6588 w 25410"/>
                <a:gd name="connsiteY8" fmla="*/ 17988 h 19887"/>
                <a:gd name="connsiteX9" fmla="*/ 7343 w 25410"/>
                <a:gd name="connsiteY9" fmla="*/ 18427 h 19887"/>
                <a:gd name="connsiteX10" fmla="*/ 7515 w 25410"/>
                <a:gd name="connsiteY10" fmla="*/ 18578 h 19887"/>
                <a:gd name="connsiteX11" fmla="*/ 10209 w 25410"/>
                <a:gd name="connsiteY11" fmla="*/ 19583 h 19887"/>
                <a:gd name="connsiteX12" fmla="*/ 15016 w 25410"/>
                <a:gd name="connsiteY12" fmla="*/ 19540 h 19887"/>
                <a:gd name="connsiteX13" fmla="*/ 19291 w 25410"/>
                <a:gd name="connsiteY13" fmla="*/ 16602 h 19887"/>
                <a:gd name="connsiteX14" fmla="*/ 22948 w 25410"/>
                <a:gd name="connsiteY14" fmla="*/ 13821 h 19887"/>
                <a:gd name="connsiteX15" fmla="*/ 23853 w 25410"/>
                <a:gd name="connsiteY15" fmla="*/ 5458 h 19887"/>
                <a:gd name="connsiteX16" fmla="*/ 17200 w 25410"/>
                <a:gd name="connsiteY16" fmla="*/ 1606 h 19887"/>
                <a:gd name="connsiteX17" fmla="*/ 16891 w 25410"/>
                <a:gd name="connsiteY17" fmla="*/ 385 h 19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410" h="19887">
                  <a:moveTo>
                    <a:pt x="16884" y="385"/>
                  </a:moveTo>
                  <a:cubicBezTo>
                    <a:pt x="16676" y="-161"/>
                    <a:pt x="15756" y="-140"/>
                    <a:pt x="15792" y="536"/>
                  </a:cubicBezTo>
                  <a:cubicBezTo>
                    <a:pt x="15806" y="751"/>
                    <a:pt x="15821" y="996"/>
                    <a:pt x="15842" y="1254"/>
                  </a:cubicBezTo>
                  <a:cubicBezTo>
                    <a:pt x="14571" y="960"/>
                    <a:pt x="13263" y="766"/>
                    <a:pt x="11977" y="665"/>
                  </a:cubicBezTo>
                  <a:cubicBezTo>
                    <a:pt x="12070" y="500"/>
                    <a:pt x="11998" y="263"/>
                    <a:pt x="11747" y="248"/>
                  </a:cubicBezTo>
                  <a:cubicBezTo>
                    <a:pt x="9577" y="112"/>
                    <a:pt x="7393" y="291"/>
                    <a:pt x="5489" y="988"/>
                  </a:cubicBezTo>
                  <a:cubicBezTo>
                    <a:pt x="2414" y="1693"/>
                    <a:pt x="86" y="4128"/>
                    <a:pt x="0" y="7362"/>
                  </a:cubicBezTo>
                  <a:cubicBezTo>
                    <a:pt x="0" y="7563"/>
                    <a:pt x="7" y="7764"/>
                    <a:pt x="22" y="7965"/>
                  </a:cubicBezTo>
                  <a:cubicBezTo>
                    <a:pt x="-230" y="12118"/>
                    <a:pt x="3327" y="15919"/>
                    <a:pt x="6588" y="17988"/>
                  </a:cubicBezTo>
                  <a:cubicBezTo>
                    <a:pt x="6833" y="18146"/>
                    <a:pt x="7091" y="18283"/>
                    <a:pt x="7343" y="18427"/>
                  </a:cubicBezTo>
                  <a:cubicBezTo>
                    <a:pt x="7400" y="18477"/>
                    <a:pt x="7458" y="18527"/>
                    <a:pt x="7515" y="18578"/>
                  </a:cubicBezTo>
                  <a:cubicBezTo>
                    <a:pt x="8284" y="19253"/>
                    <a:pt x="9254" y="19569"/>
                    <a:pt x="10209" y="19583"/>
                  </a:cubicBezTo>
                  <a:cubicBezTo>
                    <a:pt x="11761" y="19979"/>
                    <a:pt x="13371" y="20015"/>
                    <a:pt x="15016" y="19540"/>
                  </a:cubicBezTo>
                  <a:cubicBezTo>
                    <a:pt x="16762" y="19037"/>
                    <a:pt x="18034" y="17823"/>
                    <a:pt x="19291" y="16602"/>
                  </a:cubicBezTo>
                  <a:cubicBezTo>
                    <a:pt x="21101" y="16681"/>
                    <a:pt x="22510" y="15409"/>
                    <a:pt x="22948" y="13821"/>
                  </a:cubicBezTo>
                  <a:cubicBezTo>
                    <a:pt x="26238" y="12247"/>
                    <a:pt x="25908" y="7807"/>
                    <a:pt x="23853" y="5458"/>
                  </a:cubicBezTo>
                  <a:cubicBezTo>
                    <a:pt x="22258" y="3640"/>
                    <a:pt x="19851" y="2390"/>
                    <a:pt x="17200" y="1606"/>
                  </a:cubicBezTo>
                  <a:cubicBezTo>
                    <a:pt x="17100" y="1096"/>
                    <a:pt x="16999" y="658"/>
                    <a:pt x="16891" y="38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reeform 1478">
              <a:extLst>
                <a:ext uri="{FF2B5EF4-FFF2-40B4-BE49-F238E27FC236}">
                  <a16:creationId xmlns:a16="http://schemas.microsoft.com/office/drawing/2014/main" id="{EEB2B090-C319-37A2-FCB0-D8E6D3F73DF8}"/>
                </a:ext>
              </a:extLst>
            </p:cNvPr>
            <p:cNvSpPr/>
            <p:nvPr/>
          </p:nvSpPr>
          <p:spPr>
            <a:xfrm>
              <a:off x="10330395" y="3084504"/>
              <a:ext cx="28006" cy="25816"/>
            </a:xfrm>
            <a:custGeom>
              <a:avLst/>
              <a:gdLst>
                <a:gd name="connsiteX0" fmla="*/ 3816 w 28006"/>
                <a:gd name="connsiteY0" fmla="*/ 21225 h 25816"/>
                <a:gd name="connsiteX1" fmla="*/ 6941 w 28006"/>
                <a:gd name="connsiteY1" fmla="*/ 23732 h 25816"/>
                <a:gd name="connsiteX2" fmla="*/ 15067 w 28006"/>
                <a:gd name="connsiteY2" fmla="*/ 25816 h 25816"/>
                <a:gd name="connsiteX3" fmla="*/ 27518 w 28006"/>
                <a:gd name="connsiteY3" fmla="*/ 16339 h 25816"/>
                <a:gd name="connsiteX4" fmla="*/ 27554 w 28006"/>
                <a:gd name="connsiteY4" fmla="*/ 16159 h 25816"/>
                <a:gd name="connsiteX5" fmla="*/ 27554 w 28006"/>
                <a:gd name="connsiteY5" fmla="*/ 9412 h 25816"/>
                <a:gd name="connsiteX6" fmla="*/ 21720 w 28006"/>
                <a:gd name="connsiteY6" fmla="*/ 1825 h 25816"/>
                <a:gd name="connsiteX7" fmla="*/ 21583 w 28006"/>
                <a:gd name="connsiteY7" fmla="*/ 1760 h 25816"/>
                <a:gd name="connsiteX8" fmla="*/ 15067 w 28006"/>
                <a:gd name="connsiteY8" fmla="*/ 0 h 25816"/>
                <a:gd name="connsiteX9" fmla="*/ 9643 w 28006"/>
                <a:gd name="connsiteY9" fmla="*/ 1200 h 25816"/>
                <a:gd name="connsiteX10" fmla="*/ 5698 w 28006"/>
                <a:gd name="connsiteY10" fmla="*/ 2601 h 25816"/>
                <a:gd name="connsiteX11" fmla="*/ 1624 w 28006"/>
                <a:gd name="connsiteY11" fmla="*/ 6675 h 25816"/>
                <a:gd name="connsiteX12" fmla="*/ 482 w 28006"/>
                <a:gd name="connsiteY12" fmla="*/ 15419 h 25816"/>
                <a:gd name="connsiteX13" fmla="*/ 3816 w 28006"/>
                <a:gd name="connsiteY13" fmla="*/ 21225 h 25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06" h="25816">
                  <a:moveTo>
                    <a:pt x="3816" y="21225"/>
                  </a:moveTo>
                  <a:cubicBezTo>
                    <a:pt x="4649" y="22259"/>
                    <a:pt x="5849" y="23021"/>
                    <a:pt x="6941" y="23732"/>
                  </a:cubicBezTo>
                  <a:cubicBezTo>
                    <a:pt x="9183" y="25198"/>
                    <a:pt x="12459" y="25830"/>
                    <a:pt x="15067" y="25816"/>
                  </a:cubicBezTo>
                  <a:cubicBezTo>
                    <a:pt x="20499" y="25794"/>
                    <a:pt x="26397" y="21936"/>
                    <a:pt x="27518" y="16339"/>
                  </a:cubicBezTo>
                  <a:cubicBezTo>
                    <a:pt x="27532" y="16281"/>
                    <a:pt x="27539" y="16224"/>
                    <a:pt x="27554" y="16159"/>
                  </a:cubicBezTo>
                  <a:cubicBezTo>
                    <a:pt x="28157" y="13910"/>
                    <a:pt x="28157" y="11661"/>
                    <a:pt x="27554" y="9412"/>
                  </a:cubicBezTo>
                  <a:cubicBezTo>
                    <a:pt x="26735" y="6423"/>
                    <a:pt x="24572" y="3240"/>
                    <a:pt x="21720" y="1825"/>
                  </a:cubicBezTo>
                  <a:cubicBezTo>
                    <a:pt x="21677" y="1803"/>
                    <a:pt x="21634" y="1782"/>
                    <a:pt x="21583" y="1760"/>
                  </a:cubicBezTo>
                  <a:cubicBezTo>
                    <a:pt x="19572" y="589"/>
                    <a:pt x="17402" y="7"/>
                    <a:pt x="15067" y="0"/>
                  </a:cubicBezTo>
                  <a:cubicBezTo>
                    <a:pt x="13228" y="0"/>
                    <a:pt x="11345" y="424"/>
                    <a:pt x="9643" y="1200"/>
                  </a:cubicBezTo>
                  <a:cubicBezTo>
                    <a:pt x="8263" y="1415"/>
                    <a:pt x="6941" y="1882"/>
                    <a:pt x="5698" y="2601"/>
                  </a:cubicBezTo>
                  <a:cubicBezTo>
                    <a:pt x="3995" y="3607"/>
                    <a:pt x="2637" y="4965"/>
                    <a:pt x="1624" y="6675"/>
                  </a:cubicBezTo>
                  <a:cubicBezTo>
                    <a:pt x="209" y="9089"/>
                    <a:pt x="-560" y="12710"/>
                    <a:pt x="482" y="15419"/>
                  </a:cubicBezTo>
                  <a:cubicBezTo>
                    <a:pt x="1610" y="18358"/>
                    <a:pt x="1876" y="18818"/>
                    <a:pt x="3816" y="2122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reeform 1479">
              <a:extLst>
                <a:ext uri="{FF2B5EF4-FFF2-40B4-BE49-F238E27FC236}">
                  <a16:creationId xmlns:a16="http://schemas.microsoft.com/office/drawing/2014/main" id="{46801EDB-7EC8-2C3E-E48B-B2A9F1840A2F}"/>
                </a:ext>
              </a:extLst>
            </p:cNvPr>
            <p:cNvSpPr/>
            <p:nvPr/>
          </p:nvSpPr>
          <p:spPr>
            <a:xfrm>
              <a:off x="10357683" y="3087479"/>
              <a:ext cx="51940" cy="44929"/>
            </a:xfrm>
            <a:custGeom>
              <a:avLst/>
              <a:gdLst>
                <a:gd name="connsiteX0" fmla="*/ 16159 w 51940"/>
                <a:gd name="connsiteY0" fmla="*/ 4310 h 44929"/>
                <a:gd name="connsiteX1" fmla="*/ 7559 w 51940"/>
                <a:gd name="connsiteY1" fmla="*/ 18314 h 44929"/>
                <a:gd name="connsiteX2" fmla="*/ 3169 w 51940"/>
                <a:gd name="connsiteY2" fmla="*/ 25312 h 44929"/>
                <a:gd name="connsiteX3" fmla="*/ 0 w 51940"/>
                <a:gd name="connsiteY3" fmla="*/ 32238 h 44929"/>
                <a:gd name="connsiteX4" fmla="*/ 4728 w 51940"/>
                <a:gd name="connsiteY4" fmla="*/ 36966 h 44929"/>
                <a:gd name="connsiteX5" fmla="*/ 4986 w 51940"/>
                <a:gd name="connsiteY5" fmla="*/ 36980 h 44929"/>
                <a:gd name="connsiteX6" fmla="*/ 21583 w 51940"/>
                <a:gd name="connsiteY6" fmla="*/ 44690 h 44929"/>
                <a:gd name="connsiteX7" fmla="*/ 36182 w 51940"/>
                <a:gd name="connsiteY7" fmla="*/ 35910 h 44929"/>
                <a:gd name="connsiteX8" fmla="*/ 39092 w 51940"/>
                <a:gd name="connsiteY8" fmla="*/ 33568 h 44929"/>
                <a:gd name="connsiteX9" fmla="*/ 41190 w 51940"/>
                <a:gd name="connsiteY9" fmla="*/ 31893 h 44929"/>
                <a:gd name="connsiteX10" fmla="*/ 46974 w 51940"/>
                <a:gd name="connsiteY10" fmla="*/ 28071 h 44929"/>
                <a:gd name="connsiteX11" fmla="*/ 46974 w 51940"/>
                <a:gd name="connsiteY11" fmla="*/ 10554 h 44929"/>
                <a:gd name="connsiteX12" fmla="*/ 25693 w 51940"/>
                <a:gd name="connsiteY12" fmla="*/ 423 h 44929"/>
                <a:gd name="connsiteX13" fmla="*/ 16151 w 51940"/>
                <a:gd name="connsiteY13" fmla="*/ 4303 h 4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940" h="44929">
                  <a:moveTo>
                    <a:pt x="16159" y="4310"/>
                  </a:moveTo>
                  <a:cubicBezTo>
                    <a:pt x="13644" y="9181"/>
                    <a:pt x="10641" y="13794"/>
                    <a:pt x="7559" y="18314"/>
                  </a:cubicBezTo>
                  <a:cubicBezTo>
                    <a:pt x="5992" y="20620"/>
                    <a:pt x="4534" y="22876"/>
                    <a:pt x="3169" y="25312"/>
                  </a:cubicBezTo>
                  <a:cubicBezTo>
                    <a:pt x="1947" y="27496"/>
                    <a:pt x="-28" y="29623"/>
                    <a:pt x="0" y="32238"/>
                  </a:cubicBezTo>
                  <a:cubicBezTo>
                    <a:pt x="29" y="35040"/>
                    <a:pt x="2149" y="36664"/>
                    <a:pt x="4728" y="36966"/>
                  </a:cubicBezTo>
                  <a:cubicBezTo>
                    <a:pt x="4814" y="36973"/>
                    <a:pt x="4900" y="36980"/>
                    <a:pt x="4986" y="36980"/>
                  </a:cubicBezTo>
                  <a:cubicBezTo>
                    <a:pt x="7875" y="43411"/>
                    <a:pt x="14700" y="45732"/>
                    <a:pt x="21583" y="44690"/>
                  </a:cubicBezTo>
                  <a:cubicBezTo>
                    <a:pt x="27087" y="43857"/>
                    <a:pt x="32022" y="39215"/>
                    <a:pt x="36182" y="35910"/>
                  </a:cubicBezTo>
                  <a:cubicBezTo>
                    <a:pt x="37159" y="35134"/>
                    <a:pt x="38122" y="34351"/>
                    <a:pt x="39092" y="33568"/>
                  </a:cubicBezTo>
                  <a:cubicBezTo>
                    <a:pt x="39344" y="33366"/>
                    <a:pt x="40910" y="32131"/>
                    <a:pt x="41190" y="31893"/>
                  </a:cubicBezTo>
                  <a:cubicBezTo>
                    <a:pt x="43036" y="30500"/>
                    <a:pt x="44933" y="29177"/>
                    <a:pt x="46974" y="28071"/>
                  </a:cubicBezTo>
                  <a:cubicBezTo>
                    <a:pt x="53210" y="24680"/>
                    <a:pt x="53972" y="13722"/>
                    <a:pt x="46974" y="10554"/>
                  </a:cubicBezTo>
                  <a:cubicBezTo>
                    <a:pt x="39811" y="7306"/>
                    <a:pt x="32964" y="3484"/>
                    <a:pt x="25693" y="423"/>
                  </a:cubicBezTo>
                  <a:cubicBezTo>
                    <a:pt x="22388" y="-971"/>
                    <a:pt x="17711" y="1278"/>
                    <a:pt x="16151" y="430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reeform 1480">
              <a:extLst>
                <a:ext uri="{FF2B5EF4-FFF2-40B4-BE49-F238E27FC236}">
                  <a16:creationId xmlns:a16="http://schemas.microsoft.com/office/drawing/2014/main" id="{40D30980-DEC7-92C8-2E87-217F421181F9}"/>
                </a:ext>
              </a:extLst>
            </p:cNvPr>
            <p:cNvSpPr/>
            <p:nvPr/>
          </p:nvSpPr>
          <p:spPr>
            <a:xfrm>
              <a:off x="10362879" y="3044560"/>
              <a:ext cx="23141" cy="28727"/>
            </a:xfrm>
            <a:custGeom>
              <a:avLst/>
              <a:gdLst>
                <a:gd name="connsiteX0" fmla="*/ 3189 w 23141"/>
                <a:gd name="connsiteY0" fmla="*/ 18453 h 28727"/>
                <a:gd name="connsiteX1" fmla="*/ 7586 w 23141"/>
                <a:gd name="connsiteY1" fmla="*/ 26163 h 28727"/>
                <a:gd name="connsiteX2" fmla="*/ 22127 w 23141"/>
                <a:gd name="connsiteY2" fmla="*/ 24036 h 28727"/>
                <a:gd name="connsiteX3" fmla="*/ 19160 w 23141"/>
                <a:gd name="connsiteY3" fmla="*/ 13603 h 28727"/>
                <a:gd name="connsiteX4" fmla="*/ 18269 w 23141"/>
                <a:gd name="connsiteY4" fmla="*/ 12849 h 28727"/>
                <a:gd name="connsiteX5" fmla="*/ 17342 w 23141"/>
                <a:gd name="connsiteY5" fmla="*/ 12317 h 28727"/>
                <a:gd name="connsiteX6" fmla="*/ 16265 w 23141"/>
                <a:gd name="connsiteY6" fmla="*/ 11419 h 28727"/>
                <a:gd name="connsiteX7" fmla="*/ 14504 w 23141"/>
                <a:gd name="connsiteY7" fmla="*/ 9414 h 28727"/>
                <a:gd name="connsiteX8" fmla="*/ 14267 w 23141"/>
                <a:gd name="connsiteY8" fmla="*/ 9120 h 28727"/>
                <a:gd name="connsiteX9" fmla="*/ 13491 w 23141"/>
                <a:gd name="connsiteY9" fmla="*/ 8078 h 28727"/>
                <a:gd name="connsiteX10" fmla="*/ 11875 w 23141"/>
                <a:gd name="connsiteY10" fmla="*/ 5807 h 28727"/>
                <a:gd name="connsiteX11" fmla="*/ 8541 w 23141"/>
                <a:gd name="connsiteY11" fmla="*/ 1317 h 28727"/>
                <a:gd name="connsiteX12" fmla="*/ 35 w 23141"/>
                <a:gd name="connsiteY12" fmla="*/ 4837 h 28727"/>
                <a:gd name="connsiteX13" fmla="*/ 3189 w 23141"/>
                <a:gd name="connsiteY13" fmla="*/ 18439 h 28727"/>
                <a:gd name="connsiteX14" fmla="*/ 20317 w 23141"/>
                <a:gd name="connsiteY14" fmla="*/ 14623 h 28727"/>
                <a:gd name="connsiteX15" fmla="*/ 19706 w 23141"/>
                <a:gd name="connsiteY15" fmla="*/ 14092 h 28727"/>
                <a:gd name="connsiteX16" fmla="*/ 20317 w 23141"/>
                <a:gd name="connsiteY16" fmla="*/ 14623 h 2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141" h="28727">
                  <a:moveTo>
                    <a:pt x="3189" y="18453"/>
                  </a:moveTo>
                  <a:cubicBezTo>
                    <a:pt x="4159" y="21277"/>
                    <a:pt x="5430" y="24043"/>
                    <a:pt x="7586" y="26163"/>
                  </a:cubicBezTo>
                  <a:cubicBezTo>
                    <a:pt x="11968" y="30474"/>
                    <a:pt x="19067" y="29073"/>
                    <a:pt x="22127" y="24036"/>
                  </a:cubicBezTo>
                  <a:cubicBezTo>
                    <a:pt x="24333" y="20400"/>
                    <a:pt x="22760" y="15522"/>
                    <a:pt x="19160" y="13603"/>
                  </a:cubicBezTo>
                  <a:cubicBezTo>
                    <a:pt x="18707" y="13208"/>
                    <a:pt x="18348" y="12899"/>
                    <a:pt x="18269" y="12849"/>
                  </a:cubicBezTo>
                  <a:cubicBezTo>
                    <a:pt x="17975" y="12647"/>
                    <a:pt x="17666" y="12475"/>
                    <a:pt x="17342" y="12317"/>
                  </a:cubicBezTo>
                  <a:cubicBezTo>
                    <a:pt x="16998" y="12044"/>
                    <a:pt x="16495" y="11656"/>
                    <a:pt x="16265" y="11419"/>
                  </a:cubicBezTo>
                  <a:cubicBezTo>
                    <a:pt x="15640" y="10787"/>
                    <a:pt x="15072" y="10097"/>
                    <a:pt x="14504" y="9414"/>
                  </a:cubicBezTo>
                  <a:cubicBezTo>
                    <a:pt x="14404" y="9285"/>
                    <a:pt x="14325" y="9191"/>
                    <a:pt x="14267" y="9120"/>
                  </a:cubicBezTo>
                  <a:cubicBezTo>
                    <a:pt x="14009" y="8775"/>
                    <a:pt x="13750" y="8430"/>
                    <a:pt x="13491" y="8078"/>
                  </a:cubicBezTo>
                  <a:cubicBezTo>
                    <a:pt x="12938" y="7331"/>
                    <a:pt x="12407" y="6569"/>
                    <a:pt x="11875" y="5807"/>
                  </a:cubicBezTo>
                  <a:cubicBezTo>
                    <a:pt x="10833" y="4334"/>
                    <a:pt x="9842" y="2574"/>
                    <a:pt x="8541" y="1317"/>
                  </a:cubicBezTo>
                  <a:cubicBezTo>
                    <a:pt x="5718" y="-1421"/>
                    <a:pt x="-519" y="282"/>
                    <a:pt x="35" y="4837"/>
                  </a:cubicBezTo>
                  <a:cubicBezTo>
                    <a:pt x="588" y="9364"/>
                    <a:pt x="1709" y="14128"/>
                    <a:pt x="3189" y="18439"/>
                  </a:cubicBezTo>
                  <a:close/>
                  <a:moveTo>
                    <a:pt x="20317" y="14623"/>
                  </a:moveTo>
                  <a:cubicBezTo>
                    <a:pt x="22688" y="16757"/>
                    <a:pt x="21107" y="15328"/>
                    <a:pt x="19706" y="14092"/>
                  </a:cubicBezTo>
                  <a:cubicBezTo>
                    <a:pt x="19922" y="14257"/>
                    <a:pt x="20123" y="14437"/>
                    <a:pt x="20317" y="1462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reeform 1481">
              <a:extLst>
                <a:ext uri="{FF2B5EF4-FFF2-40B4-BE49-F238E27FC236}">
                  <a16:creationId xmlns:a16="http://schemas.microsoft.com/office/drawing/2014/main" id="{FA5C5935-FD27-7972-3D70-89B45E1C31F5}"/>
                </a:ext>
              </a:extLst>
            </p:cNvPr>
            <p:cNvSpPr/>
            <p:nvPr/>
          </p:nvSpPr>
          <p:spPr>
            <a:xfrm>
              <a:off x="10331339" y="3030688"/>
              <a:ext cx="24614" cy="23718"/>
            </a:xfrm>
            <a:custGeom>
              <a:avLst/>
              <a:gdLst>
                <a:gd name="connsiteX0" fmla="*/ 11673 w 24614"/>
                <a:gd name="connsiteY0" fmla="*/ 22209 h 23718"/>
                <a:gd name="connsiteX1" fmla="*/ 16487 w 24614"/>
                <a:gd name="connsiteY1" fmla="*/ 23581 h 23718"/>
                <a:gd name="connsiteX2" fmla="*/ 24232 w 24614"/>
                <a:gd name="connsiteY2" fmla="*/ 15836 h 23718"/>
                <a:gd name="connsiteX3" fmla="*/ 13455 w 24614"/>
                <a:gd name="connsiteY3" fmla="*/ 330 h 23718"/>
                <a:gd name="connsiteX4" fmla="*/ 3130 w 24614"/>
                <a:gd name="connsiteY4" fmla="*/ 3060 h 23718"/>
                <a:gd name="connsiteX5" fmla="*/ 1471 w 24614"/>
                <a:gd name="connsiteY5" fmla="*/ 15922 h 23718"/>
                <a:gd name="connsiteX6" fmla="*/ 11673 w 24614"/>
                <a:gd name="connsiteY6" fmla="*/ 22209 h 23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14" h="23718">
                  <a:moveTo>
                    <a:pt x="11673" y="22209"/>
                  </a:moveTo>
                  <a:cubicBezTo>
                    <a:pt x="13275" y="22661"/>
                    <a:pt x="14856" y="23229"/>
                    <a:pt x="16487" y="23581"/>
                  </a:cubicBezTo>
                  <a:cubicBezTo>
                    <a:pt x="20711" y="24508"/>
                    <a:pt x="26107" y="20621"/>
                    <a:pt x="24232" y="15836"/>
                  </a:cubicBezTo>
                  <a:cubicBezTo>
                    <a:pt x="21868" y="9793"/>
                    <a:pt x="21135" y="2141"/>
                    <a:pt x="13455" y="330"/>
                  </a:cubicBezTo>
                  <a:cubicBezTo>
                    <a:pt x="9726" y="-546"/>
                    <a:pt x="5882" y="309"/>
                    <a:pt x="3130" y="3060"/>
                  </a:cubicBezTo>
                  <a:cubicBezTo>
                    <a:pt x="-110" y="6301"/>
                    <a:pt x="-1123" y="11956"/>
                    <a:pt x="1471" y="15922"/>
                  </a:cubicBezTo>
                  <a:cubicBezTo>
                    <a:pt x="4079" y="19902"/>
                    <a:pt x="7434" y="21002"/>
                    <a:pt x="11673" y="2220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reeform 1482">
              <a:extLst>
                <a:ext uri="{FF2B5EF4-FFF2-40B4-BE49-F238E27FC236}">
                  <a16:creationId xmlns:a16="http://schemas.microsoft.com/office/drawing/2014/main" id="{A8678756-A63B-EF1D-0547-45BFE72B8080}"/>
                </a:ext>
              </a:extLst>
            </p:cNvPr>
            <p:cNvSpPr/>
            <p:nvPr/>
          </p:nvSpPr>
          <p:spPr>
            <a:xfrm>
              <a:off x="10295423" y="3074275"/>
              <a:ext cx="23555" cy="38703"/>
            </a:xfrm>
            <a:custGeom>
              <a:avLst/>
              <a:gdLst>
                <a:gd name="connsiteX0" fmla="*/ 6342 w 23555"/>
                <a:gd name="connsiteY0" fmla="*/ 13160 h 38703"/>
                <a:gd name="connsiteX1" fmla="*/ 1212 w 23555"/>
                <a:gd name="connsiteY1" fmla="*/ 33968 h 38703"/>
                <a:gd name="connsiteX2" fmla="*/ 14460 w 23555"/>
                <a:gd name="connsiteY2" fmla="*/ 37446 h 38703"/>
                <a:gd name="connsiteX3" fmla="*/ 20021 w 23555"/>
                <a:gd name="connsiteY3" fmla="*/ 26345 h 38703"/>
                <a:gd name="connsiteX4" fmla="*/ 20194 w 23555"/>
                <a:gd name="connsiteY4" fmla="*/ 25008 h 38703"/>
                <a:gd name="connsiteX5" fmla="*/ 20194 w 23555"/>
                <a:gd name="connsiteY5" fmla="*/ 24951 h 38703"/>
                <a:gd name="connsiteX6" fmla="*/ 20266 w 23555"/>
                <a:gd name="connsiteY6" fmla="*/ 24412 h 38703"/>
                <a:gd name="connsiteX7" fmla="*/ 20876 w 23555"/>
                <a:gd name="connsiteY7" fmla="*/ 20202 h 38703"/>
                <a:gd name="connsiteX8" fmla="*/ 22299 w 23555"/>
                <a:gd name="connsiteY8" fmla="*/ 12003 h 38703"/>
                <a:gd name="connsiteX9" fmla="*/ 23233 w 23555"/>
                <a:gd name="connsiteY9" fmla="*/ 4121 h 38703"/>
                <a:gd name="connsiteX10" fmla="*/ 16278 w 23555"/>
                <a:gd name="connsiteY10" fmla="*/ 170 h 38703"/>
                <a:gd name="connsiteX11" fmla="*/ 6335 w 23555"/>
                <a:gd name="connsiteY11" fmla="*/ 13160 h 3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555" h="38703">
                  <a:moveTo>
                    <a:pt x="6342" y="13160"/>
                  </a:moveTo>
                  <a:cubicBezTo>
                    <a:pt x="3030" y="19361"/>
                    <a:pt x="-2445" y="27013"/>
                    <a:pt x="1212" y="33968"/>
                  </a:cubicBezTo>
                  <a:cubicBezTo>
                    <a:pt x="3698" y="38696"/>
                    <a:pt x="10020" y="39939"/>
                    <a:pt x="14460" y="37446"/>
                  </a:cubicBezTo>
                  <a:cubicBezTo>
                    <a:pt x="18879" y="34967"/>
                    <a:pt x="19447" y="30857"/>
                    <a:pt x="20021" y="26345"/>
                  </a:cubicBezTo>
                  <a:cubicBezTo>
                    <a:pt x="20079" y="25899"/>
                    <a:pt x="20136" y="25454"/>
                    <a:pt x="20194" y="25008"/>
                  </a:cubicBezTo>
                  <a:cubicBezTo>
                    <a:pt x="20194" y="24987"/>
                    <a:pt x="20194" y="24972"/>
                    <a:pt x="20194" y="24951"/>
                  </a:cubicBezTo>
                  <a:cubicBezTo>
                    <a:pt x="20215" y="24814"/>
                    <a:pt x="20237" y="24649"/>
                    <a:pt x="20266" y="24412"/>
                  </a:cubicBezTo>
                  <a:cubicBezTo>
                    <a:pt x="20460" y="23011"/>
                    <a:pt x="20668" y="21603"/>
                    <a:pt x="20876" y="20202"/>
                  </a:cubicBezTo>
                  <a:cubicBezTo>
                    <a:pt x="21293" y="17457"/>
                    <a:pt x="21753" y="14719"/>
                    <a:pt x="22299" y="12003"/>
                  </a:cubicBezTo>
                  <a:cubicBezTo>
                    <a:pt x="22787" y="9553"/>
                    <a:pt x="24181" y="6557"/>
                    <a:pt x="23233" y="4121"/>
                  </a:cubicBezTo>
                  <a:cubicBezTo>
                    <a:pt x="22076" y="1140"/>
                    <a:pt x="19526" y="-563"/>
                    <a:pt x="16278" y="170"/>
                  </a:cubicBezTo>
                  <a:cubicBezTo>
                    <a:pt x="11507" y="1247"/>
                    <a:pt x="8425" y="9244"/>
                    <a:pt x="6335" y="1316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Freeform 1483">
              <a:extLst>
                <a:ext uri="{FF2B5EF4-FFF2-40B4-BE49-F238E27FC236}">
                  <a16:creationId xmlns:a16="http://schemas.microsoft.com/office/drawing/2014/main" id="{AC69A3B2-5243-0168-3138-61EF53413748}"/>
                </a:ext>
              </a:extLst>
            </p:cNvPr>
            <p:cNvSpPr/>
            <p:nvPr/>
          </p:nvSpPr>
          <p:spPr>
            <a:xfrm>
              <a:off x="10315625" y="3125909"/>
              <a:ext cx="29176" cy="17060"/>
            </a:xfrm>
            <a:custGeom>
              <a:avLst/>
              <a:gdLst>
                <a:gd name="connsiteX0" fmla="*/ 4015 w 29176"/>
                <a:gd name="connsiteY0" fmla="*/ 11944 h 17060"/>
                <a:gd name="connsiteX1" fmla="*/ 18284 w 29176"/>
                <a:gd name="connsiteY1" fmla="*/ 16787 h 17060"/>
                <a:gd name="connsiteX2" fmla="*/ 29176 w 29176"/>
                <a:gd name="connsiteY2" fmla="*/ 8488 h 17060"/>
                <a:gd name="connsiteX3" fmla="*/ 18284 w 29176"/>
                <a:gd name="connsiteY3" fmla="*/ 189 h 17060"/>
                <a:gd name="connsiteX4" fmla="*/ 16948 w 29176"/>
                <a:gd name="connsiteY4" fmla="*/ 254 h 17060"/>
                <a:gd name="connsiteX5" fmla="*/ 12515 w 29176"/>
                <a:gd name="connsiteY5" fmla="*/ 498 h 17060"/>
                <a:gd name="connsiteX6" fmla="*/ 5503 w 29176"/>
                <a:gd name="connsiteY6" fmla="*/ 965 h 17060"/>
                <a:gd name="connsiteX7" fmla="*/ 4015 w 29176"/>
                <a:gd name="connsiteY7" fmla="*/ 11944 h 17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176" h="17060">
                  <a:moveTo>
                    <a:pt x="4015" y="11944"/>
                  </a:moveTo>
                  <a:cubicBezTo>
                    <a:pt x="8851" y="13309"/>
                    <a:pt x="13413" y="15544"/>
                    <a:pt x="18284" y="16787"/>
                  </a:cubicBezTo>
                  <a:cubicBezTo>
                    <a:pt x="23694" y="18166"/>
                    <a:pt x="29176" y="14164"/>
                    <a:pt x="29176" y="8488"/>
                  </a:cubicBezTo>
                  <a:cubicBezTo>
                    <a:pt x="29176" y="2388"/>
                    <a:pt x="23716" y="-622"/>
                    <a:pt x="18284" y="189"/>
                  </a:cubicBezTo>
                  <a:cubicBezTo>
                    <a:pt x="21223" y="-249"/>
                    <a:pt x="17594" y="204"/>
                    <a:pt x="16948" y="254"/>
                  </a:cubicBezTo>
                  <a:cubicBezTo>
                    <a:pt x="15475" y="362"/>
                    <a:pt x="13988" y="427"/>
                    <a:pt x="12515" y="498"/>
                  </a:cubicBezTo>
                  <a:cubicBezTo>
                    <a:pt x="10180" y="613"/>
                    <a:pt x="7830" y="678"/>
                    <a:pt x="5503" y="965"/>
                  </a:cubicBezTo>
                  <a:cubicBezTo>
                    <a:pt x="-439" y="1698"/>
                    <a:pt x="-2487" y="10105"/>
                    <a:pt x="4015" y="1194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Freeform 1484">
              <a:extLst>
                <a:ext uri="{FF2B5EF4-FFF2-40B4-BE49-F238E27FC236}">
                  <a16:creationId xmlns:a16="http://schemas.microsoft.com/office/drawing/2014/main" id="{98A888E5-F426-2210-29D6-AAF2BEAC61F3}"/>
                </a:ext>
              </a:extLst>
            </p:cNvPr>
            <p:cNvSpPr/>
            <p:nvPr/>
          </p:nvSpPr>
          <p:spPr>
            <a:xfrm>
              <a:off x="10282664" y="3138262"/>
              <a:ext cx="36713" cy="42295"/>
            </a:xfrm>
            <a:custGeom>
              <a:avLst/>
              <a:gdLst>
                <a:gd name="connsiteX0" fmla="*/ 34742 w 36713"/>
                <a:gd name="connsiteY0" fmla="*/ 35215 h 42295"/>
                <a:gd name="connsiteX1" fmla="*/ 26630 w 36713"/>
                <a:gd name="connsiteY1" fmla="*/ 14040 h 42295"/>
                <a:gd name="connsiteX2" fmla="*/ 24425 w 36713"/>
                <a:gd name="connsiteY2" fmla="*/ 12646 h 42295"/>
                <a:gd name="connsiteX3" fmla="*/ 24166 w 36713"/>
                <a:gd name="connsiteY3" fmla="*/ 12474 h 42295"/>
                <a:gd name="connsiteX4" fmla="*/ 24166 w 36713"/>
                <a:gd name="connsiteY4" fmla="*/ 12474 h 42295"/>
                <a:gd name="connsiteX5" fmla="*/ 19884 w 36713"/>
                <a:gd name="connsiteY5" fmla="*/ 9277 h 42295"/>
                <a:gd name="connsiteX6" fmla="*/ 18641 w 36713"/>
                <a:gd name="connsiteY6" fmla="*/ 8199 h 42295"/>
                <a:gd name="connsiteX7" fmla="*/ 15832 w 36713"/>
                <a:gd name="connsiteY7" fmla="*/ 5490 h 42295"/>
                <a:gd name="connsiteX8" fmla="*/ 9998 w 36713"/>
                <a:gd name="connsiteY8" fmla="*/ 1423 h 42295"/>
                <a:gd name="connsiteX9" fmla="*/ 9100 w 36713"/>
                <a:gd name="connsiteY9" fmla="*/ 805 h 42295"/>
                <a:gd name="connsiteX10" fmla="*/ 1355 w 36713"/>
                <a:gd name="connsiteY10" fmla="*/ 3960 h 42295"/>
                <a:gd name="connsiteX11" fmla="*/ 988 w 36713"/>
                <a:gd name="connsiteY11" fmla="*/ 5447 h 42295"/>
                <a:gd name="connsiteX12" fmla="*/ 557 w 36713"/>
                <a:gd name="connsiteY12" fmla="*/ 14385 h 42295"/>
                <a:gd name="connsiteX13" fmla="*/ 2511 w 36713"/>
                <a:gd name="connsiteY13" fmla="*/ 21937 h 42295"/>
                <a:gd name="connsiteX14" fmla="*/ 11902 w 36713"/>
                <a:gd name="connsiteY14" fmla="*/ 38168 h 42295"/>
                <a:gd name="connsiteX15" fmla="*/ 34749 w 36713"/>
                <a:gd name="connsiteY15" fmla="*/ 35222 h 42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713" h="42295">
                  <a:moveTo>
                    <a:pt x="34742" y="35215"/>
                  </a:moveTo>
                  <a:cubicBezTo>
                    <a:pt x="39520" y="27053"/>
                    <a:pt x="35151" y="17101"/>
                    <a:pt x="26630" y="14040"/>
                  </a:cubicBezTo>
                  <a:cubicBezTo>
                    <a:pt x="25869" y="13616"/>
                    <a:pt x="25143" y="13128"/>
                    <a:pt x="24425" y="12646"/>
                  </a:cubicBezTo>
                  <a:cubicBezTo>
                    <a:pt x="24317" y="12575"/>
                    <a:pt x="24245" y="12524"/>
                    <a:pt x="24166" y="12474"/>
                  </a:cubicBezTo>
                  <a:cubicBezTo>
                    <a:pt x="24166" y="12474"/>
                    <a:pt x="24166" y="12474"/>
                    <a:pt x="24166" y="12474"/>
                  </a:cubicBezTo>
                  <a:cubicBezTo>
                    <a:pt x="22765" y="11353"/>
                    <a:pt x="21321" y="10333"/>
                    <a:pt x="19884" y="9277"/>
                  </a:cubicBezTo>
                  <a:cubicBezTo>
                    <a:pt x="20947" y="10045"/>
                    <a:pt x="18849" y="8393"/>
                    <a:pt x="18641" y="8199"/>
                  </a:cubicBezTo>
                  <a:cubicBezTo>
                    <a:pt x="17671" y="7330"/>
                    <a:pt x="16751" y="6417"/>
                    <a:pt x="15832" y="5490"/>
                  </a:cubicBezTo>
                  <a:cubicBezTo>
                    <a:pt x="13899" y="3536"/>
                    <a:pt x="12311" y="2099"/>
                    <a:pt x="9998" y="1423"/>
                  </a:cubicBezTo>
                  <a:cubicBezTo>
                    <a:pt x="9703" y="1215"/>
                    <a:pt x="9394" y="1021"/>
                    <a:pt x="9100" y="805"/>
                  </a:cubicBezTo>
                  <a:cubicBezTo>
                    <a:pt x="6305" y="-1249"/>
                    <a:pt x="2188" y="928"/>
                    <a:pt x="1355" y="3960"/>
                  </a:cubicBezTo>
                  <a:cubicBezTo>
                    <a:pt x="1218" y="4456"/>
                    <a:pt x="1103" y="4951"/>
                    <a:pt x="988" y="5447"/>
                  </a:cubicBezTo>
                  <a:cubicBezTo>
                    <a:pt x="-362" y="8220"/>
                    <a:pt x="-147" y="10893"/>
                    <a:pt x="557" y="14385"/>
                  </a:cubicBezTo>
                  <a:cubicBezTo>
                    <a:pt x="1067" y="16929"/>
                    <a:pt x="1786" y="19451"/>
                    <a:pt x="2511" y="21937"/>
                  </a:cubicBezTo>
                  <a:cubicBezTo>
                    <a:pt x="4207" y="27764"/>
                    <a:pt x="7397" y="33986"/>
                    <a:pt x="11902" y="38168"/>
                  </a:cubicBezTo>
                  <a:cubicBezTo>
                    <a:pt x="18742" y="44519"/>
                    <a:pt x="29878" y="43542"/>
                    <a:pt x="34749" y="3522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Freeform 1485">
              <a:extLst>
                <a:ext uri="{FF2B5EF4-FFF2-40B4-BE49-F238E27FC236}">
                  <a16:creationId xmlns:a16="http://schemas.microsoft.com/office/drawing/2014/main" id="{82A787F0-A24E-9C89-0432-5F52C1837AF4}"/>
                </a:ext>
              </a:extLst>
            </p:cNvPr>
            <p:cNvSpPr/>
            <p:nvPr/>
          </p:nvSpPr>
          <p:spPr>
            <a:xfrm>
              <a:off x="10335078" y="3154710"/>
              <a:ext cx="21327" cy="18487"/>
            </a:xfrm>
            <a:custGeom>
              <a:avLst/>
              <a:gdLst>
                <a:gd name="connsiteX0" fmla="*/ 18000 w 21327"/>
                <a:gd name="connsiteY0" fmla="*/ 17481 h 18487"/>
                <a:gd name="connsiteX1" fmla="*/ 20399 w 21327"/>
                <a:gd name="connsiteY1" fmla="*/ 8334 h 18487"/>
                <a:gd name="connsiteX2" fmla="*/ 12812 w 21327"/>
                <a:gd name="connsiteY2" fmla="*/ 4131 h 18487"/>
                <a:gd name="connsiteX3" fmla="*/ 2186 w 21327"/>
                <a:gd name="connsiteY3" fmla="*/ 136 h 18487"/>
                <a:gd name="connsiteX4" fmla="*/ 426 w 21327"/>
                <a:gd name="connsiteY4" fmla="*/ 855 h 18487"/>
                <a:gd name="connsiteX5" fmla="*/ 282 w 21327"/>
                <a:gd name="connsiteY5" fmla="*/ 6294 h 18487"/>
                <a:gd name="connsiteX6" fmla="*/ 3091 w 21327"/>
                <a:gd name="connsiteY6" fmla="*/ 11510 h 18487"/>
                <a:gd name="connsiteX7" fmla="*/ 18007 w 21327"/>
                <a:gd name="connsiteY7" fmla="*/ 17481 h 18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7" h="18487">
                  <a:moveTo>
                    <a:pt x="18000" y="17481"/>
                  </a:moveTo>
                  <a:cubicBezTo>
                    <a:pt x="21211" y="15598"/>
                    <a:pt x="22282" y="11553"/>
                    <a:pt x="20399" y="8334"/>
                  </a:cubicBezTo>
                  <a:cubicBezTo>
                    <a:pt x="18704" y="5446"/>
                    <a:pt x="15715" y="4986"/>
                    <a:pt x="12812" y="4131"/>
                  </a:cubicBezTo>
                  <a:cubicBezTo>
                    <a:pt x="9127" y="3039"/>
                    <a:pt x="5649" y="1868"/>
                    <a:pt x="2186" y="136"/>
                  </a:cubicBezTo>
                  <a:cubicBezTo>
                    <a:pt x="1568" y="-173"/>
                    <a:pt x="541" y="35"/>
                    <a:pt x="426" y="855"/>
                  </a:cubicBezTo>
                  <a:cubicBezTo>
                    <a:pt x="196" y="2442"/>
                    <a:pt x="-321" y="4749"/>
                    <a:pt x="282" y="6294"/>
                  </a:cubicBezTo>
                  <a:cubicBezTo>
                    <a:pt x="1015" y="8176"/>
                    <a:pt x="1877" y="9893"/>
                    <a:pt x="3091" y="11510"/>
                  </a:cubicBezTo>
                  <a:cubicBezTo>
                    <a:pt x="6217" y="15670"/>
                    <a:pt x="12590" y="20657"/>
                    <a:pt x="18007" y="1748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Freeform 1486">
              <a:extLst>
                <a:ext uri="{FF2B5EF4-FFF2-40B4-BE49-F238E27FC236}">
                  <a16:creationId xmlns:a16="http://schemas.microsoft.com/office/drawing/2014/main" id="{C2D6CD89-4398-F65E-797A-B8303E65C0D3}"/>
                </a:ext>
              </a:extLst>
            </p:cNvPr>
            <p:cNvSpPr/>
            <p:nvPr/>
          </p:nvSpPr>
          <p:spPr>
            <a:xfrm>
              <a:off x="10280764" y="3111450"/>
              <a:ext cx="11359" cy="11357"/>
            </a:xfrm>
            <a:custGeom>
              <a:avLst/>
              <a:gdLst>
                <a:gd name="connsiteX0" fmla="*/ 7932 w 11359"/>
                <a:gd name="connsiteY0" fmla="*/ 10632 h 11357"/>
                <a:gd name="connsiteX1" fmla="*/ 9822 w 11359"/>
                <a:gd name="connsiteY1" fmla="*/ 8742 h 11357"/>
                <a:gd name="connsiteX2" fmla="*/ 10734 w 11359"/>
                <a:gd name="connsiteY2" fmla="*/ 6845 h 11357"/>
                <a:gd name="connsiteX3" fmla="*/ 11359 w 11359"/>
                <a:gd name="connsiteY3" fmla="*/ 4546 h 11357"/>
                <a:gd name="connsiteX4" fmla="*/ 10023 w 11359"/>
                <a:gd name="connsiteY4" fmla="*/ 1327 h 11357"/>
                <a:gd name="connsiteX5" fmla="*/ 8011 w 11359"/>
                <a:gd name="connsiteY5" fmla="*/ 156 h 11357"/>
                <a:gd name="connsiteX6" fmla="*/ 4505 w 11359"/>
                <a:gd name="connsiteY6" fmla="*/ 616 h 11357"/>
                <a:gd name="connsiteX7" fmla="*/ 2608 w 11359"/>
                <a:gd name="connsiteY7" fmla="*/ 1529 h 11357"/>
                <a:gd name="connsiteX8" fmla="*/ 187 w 11359"/>
                <a:gd name="connsiteY8" fmla="*/ 4683 h 11357"/>
                <a:gd name="connsiteX9" fmla="*/ 1545 w 11359"/>
                <a:gd name="connsiteY9" fmla="*/ 9813 h 11357"/>
                <a:gd name="connsiteX10" fmla="*/ 5274 w 11359"/>
                <a:gd name="connsiteY10" fmla="*/ 11358 h 11357"/>
                <a:gd name="connsiteX11" fmla="*/ 7932 w 11359"/>
                <a:gd name="connsiteY11" fmla="*/ 10639 h 11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59" h="11357">
                  <a:moveTo>
                    <a:pt x="7932" y="10632"/>
                  </a:moveTo>
                  <a:cubicBezTo>
                    <a:pt x="8722" y="10165"/>
                    <a:pt x="9355" y="9533"/>
                    <a:pt x="9822" y="8742"/>
                  </a:cubicBezTo>
                  <a:cubicBezTo>
                    <a:pt x="10123" y="8110"/>
                    <a:pt x="10432" y="7478"/>
                    <a:pt x="10734" y="6845"/>
                  </a:cubicBezTo>
                  <a:cubicBezTo>
                    <a:pt x="11144" y="6134"/>
                    <a:pt x="11352" y="5365"/>
                    <a:pt x="11359" y="4546"/>
                  </a:cubicBezTo>
                  <a:cubicBezTo>
                    <a:pt x="11359" y="3346"/>
                    <a:pt x="10878" y="2175"/>
                    <a:pt x="10023" y="1327"/>
                  </a:cubicBezTo>
                  <a:cubicBezTo>
                    <a:pt x="9455" y="760"/>
                    <a:pt x="8787" y="372"/>
                    <a:pt x="8011" y="156"/>
                  </a:cubicBezTo>
                  <a:cubicBezTo>
                    <a:pt x="6754" y="-189"/>
                    <a:pt x="5640" y="70"/>
                    <a:pt x="4505" y="616"/>
                  </a:cubicBezTo>
                  <a:cubicBezTo>
                    <a:pt x="3873" y="918"/>
                    <a:pt x="3240" y="1227"/>
                    <a:pt x="2608" y="1529"/>
                  </a:cubicBezTo>
                  <a:cubicBezTo>
                    <a:pt x="1423" y="2096"/>
                    <a:pt x="525" y="3454"/>
                    <a:pt x="187" y="4683"/>
                  </a:cubicBezTo>
                  <a:cubicBezTo>
                    <a:pt x="-316" y="6501"/>
                    <a:pt x="216" y="8484"/>
                    <a:pt x="1545" y="9813"/>
                  </a:cubicBezTo>
                  <a:cubicBezTo>
                    <a:pt x="2529" y="10797"/>
                    <a:pt x="3880" y="11358"/>
                    <a:pt x="5274" y="11358"/>
                  </a:cubicBezTo>
                  <a:cubicBezTo>
                    <a:pt x="6229" y="11358"/>
                    <a:pt x="7113" y="11113"/>
                    <a:pt x="7932" y="1063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Freeform 1487">
              <a:extLst>
                <a:ext uri="{FF2B5EF4-FFF2-40B4-BE49-F238E27FC236}">
                  <a16:creationId xmlns:a16="http://schemas.microsoft.com/office/drawing/2014/main" id="{C429327D-9BC6-AA90-EBD2-A0AC4F8E2318}"/>
                </a:ext>
              </a:extLst>
            </p:cNvPr>
            <p:cNvSpPr/>
            <p:nvPr/>
          </p:nvSpPr>
          <p:spPr>
            <a:xfrm>
              <a:off x="10383262" y="3121240"/>
              <a:ext cx="45851" cy="35358"/>
            </a:xfrm>
            <a:custGeom>
              <a:avLst/>
              <a:gdLst>
                <a:gd name="connsiteX0" fmla="*/ 37445 w 45851"/>
                <a:gd name="connsiteY0" fmla="*/ 382 h 35358"/>
                <a:gd name="connsiteX1" fmla="*/ 16725 w 45851"/>
                <a:gd name="connsiteY1" fmla="*/ 6144 h 35358"/>
                <a:gd name="connsiteX2" fmla="*/ 1119 w 45851"/>
                <a:gd name="connsiteY2" fmla="*/ 20687 h 35358"/>
                <a:gd name="connsiteX3" fmla="*/ 16265 w 45851"/>
                <a:gd name="connsiteY3" fmla="*/ 32377 h 35358"/>
                <a:gd name="connsiteX4" fmla="*/ 18025 w 45851"/>
                <a:gd name="connsiteY4" fmla="*/ 30796 h 35358"/>
                <a:gd name="connsiteX5" fmla="*/ 20532 w 45851"/>
                <a:gd name="connsiteY5" fmla="*/ 29388 h 35358"/>
                <a:gd name="connsiteX6" fmla="*/ 23916 w 45851"/>
                <a:gd name="connsiteY6" fmla="*/ 27757 h 35358"/>
                <a:gd name="connsiteX7" fmla="*/ 24542 w 45851"/>
                <a:gd name="connsiteY7" fmla="*/ 27477 h 35358"/>
                <a:gd name="connsiteX8" fmla="*/ 26402 w 45851"/>
                <a:gd name="connsiteY8" fmla="*/ 26780 h 35358"/>
                <a:gd name="connsiteX9" fmla="*/ 42640 w 45851"/>
                <a:gd name="connsiteY9" fmla="*/ 20105 h 35358"/>
                <a:gd name="connsiteX10" fmla="*/ 37438 w 45851"/>
                <a:gd name="connsiteY10" fmla="*/ 389 h 35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51" h="35358">
                  <a:moveTo>
                    <a:pt x="37445" y="382"/>
                  </a:moveTo>
                  <a:cubicBezTo>
                    <a:pt x="30289" y="-1299"/>
                    <a:pt x="22932" y="2925"/>
                    <a:pt x="16725" y="6144"/>
                  </a:cubicBezTo>
                  <a:cubicBezTo>
                    <a:pt x="10381" y="9435"/>
                    <a:pt x="4446" y="14235"/>
                    <a:pt x="1119" y="20687"/>
                  </a:cubicBezTo>
                  <a:cubicBezTo>
                    <a:pt x="-3766" y="30150"/>
                    <a:pt x="8455" y="40618"/>
                    <a:pt x="16265" y="32377"/>
                  </a:cubicBezTo>
                  <a:cubicBezTo>
                    <a:pt x="16531" y="32090"/>
                    <a:pt x="18226" y="30725"/>
                    <a:pt x="18025" y="30796"/>
                  </a:cubicBezTo>
                  <a:cubicBezTo>
                    <a:pt x="18830" y="30279"/>
                    <a:pt x="19685" y="29826"/>
                    <a:pt x="20532" y="29388"/>
                  </a:cubicBezTo>
                  <a:cubicBezTo>
                    <a:pt x="21639" y="28813"/>
                    <a:pt x="22796" y="28303"/>
                    <a:pt x="23916" y="27757"/>
                  </a:cubicBezTo>
                  <a:cubicBezTo>
                    <a:pt x="24197" y="27635"/>
                    <a:pt x="24398" y="27542"/>
                    <a:pt x="24542" y="27477"/>
                  </a:cubicBezTo>
                  <a:cubicBezTo>
                    <a:pt x="25159" y="27240"/>
                    <a:pt x="25784" y="27003"/>
                    <a:pt x="26402" y="26780"/>
                  </a:cubicBezTo>
                  <a:cubicBezTo>
                    <a:pt x="31611" y="24890"/>
                    <a:pt x="38832" y="24452"/>
                    <a:pt x="42640" y="20105"/>
                  </a:cubicBezTo>
                  <a:cubicBezTo>
                    <a:pt x="48193" y="13761"/>
                    <a:pt x="46598" y="2537"/>
                    <a:pt x="37438" y="38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Freeform 1488">
              <a:extLst>
                <a:ext uri="{FF2B5EF4-FFF2-40B4-BE49-F238E27FC236}">
                  <a16:creationId xmlns:a16="http://schemas.microsoft.com/office/drawing/2014/main" id="{2DB489E4-F03C-1348-A056-6586CCF2D842}"/>
                </a:ext>
              </a:extLst>
            </p:cNvPr>
            <p:cNvSpPr/>
            <p:nvPr/>
          </p:nvSpPr>
          <p:spPr>
            <a:xfrm>
              <a:off x="10395137" y="3072775"/>
              <a:ext cx="28695" cy="21169"/>
            </a:xfrm>
            <a:custGeom>
              <a:avLst/>
              <a:gdLst>
                <a:gd name="connsiteX0" fmla="*/ 18400 w 28695"/>
                <a:gd name="connsiteY0" fmla="*/ 5140 h 21169"/>
                <a:gd name="connsiteX1" fmla="*/ 18386 w 28695"/>
                <a:gd name="connsiteY1" fmla="*/ 5140 h 21169"/>
                <a:gd name="connsiteX2" fmla="*/ 16762 w 28695"/>
                <a:gd name="connsiteY2" fmla="*/ 4558 h 21169"/>
                <a:gd name="connsiteX3" fmla="*/ 10655 w 28695"/>
                <a:gd name="connsiteY3" fmla="*/ 1799 h 21169"/>
                <a:gd name="connsiteX4" fmla="*/ 0 w 28695"/>
                <a:gd name="connsiteY4" fmla="*/ 3330 h 21169"/>
                <a:gd name="connsiteX5" fmla="*/ 7458 w 28695"/>
                <a:gd name="connsiteY5" fmla="*/ 13238 h 21169"/>
                <a:gd name="connsiteX6" fmla="*/ 15325 w 28695"/>
                <a:gd name="connsiteY6" fmla="*/ 19424 h 21169"/>
                <a:gd name="connsiteX7" fmla="*/ 20563 w 28695"/>
                <a:gd name="connsiteY7" fmla="*/ 21120 h 21169"/>
                <a:gd name="connsiteX8" fmla="*/ 28696 w 28695"/>
                <a:gd name="connsiteY8" fmla="*/ 12986 h 21169"/>
                <a:gd name="connsiteX9" fmla="*/ 18400 w 28695"/>
                <a:gd name="connsiteY9" fmla="*/ 5140 h 2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695" h="21169">
                  <a:moveTo>
                    <a:pt x="18400" y="5140"/>
                  </a:moveTo>
                  <a:cubicBezTo>
                    <a:pt x="18400" y="5140"/>
                    <a:pt x="18393" y="5140"/>
                    <a:pt x="18386" y="5140"/>
                  </a:cubicBezTo>
                  <a:cubicBezTo>
                    <a:pt x="17840" y="4982"/>
                    <a:pt x="17280" y="4781"/>
                    <a:pt x="16762" y="4558"/>
                  </a:cubicBezTo>
                  <a:cubicBezTo>
                    <a:pt x="14715" y="3674"/>
                    <a:pt x="12703" y="2697"/>
                    <a:pt x="10655" y="1799"/>
                  </a:cubicBezTo>
                  <a:cubicBezTo>
                    <a:pt x="8054" y="649"/>
                    <a:pt x="65" y="-2289"/>
                    <a:pt x="0" y="3330"/>
                  </a:cubicBezTo>
                  <a:cubicBezTo>
                    <a:pt x="-50" y="7597"/>
                    <a:pt x="4721" y="10500"/>
                    <a:pt x="7458" y="13238"/>
                  </a:cubicBezTo>
                  <a:cubicBezTo>
                    <a:pt x="9901" y="15681"/>
                    <a:pt x="12336" y="17865"/>
                    <a:pt x="15325" y="19424"/>
                  </a:cubicBezTo>
                  <a:cubicBezTo>
                    <a:pt x="16892" y="20466"/>
                    <a:pt x="18429" y="20832"/>
                    <a:pt x="20563" y="21120"/>
                  </a:cubicBezTo>
                  <a:cubicBezTo>
                    <a:pt x="24967" y="21709"/>
                    <a:pt x="28696" y="16974"/>
                    <a:pt x="28696" y="12986"/>
                  </a:cubicBezTo>
                  <a:cubicBezTo>
                    <a:pt x="28696" y="8050"/>
                    <a:pt x="23437" y="3272"/>
                    <a:pt x="18400" y="514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Freeform 1489">
              <a:extLst>
                <a:ext uri="{FF2B5EF4-FFF2-40B4-BE49-F238E27FC236}">
                  <a16:creationId xmlns:a16="http://schemas.microsoft.com/office/drawing/2014/main" id="{0EF217AD-6C7E-F056-6CBE-148F3D33E9BC}"/>
                </a:ext>
              </a:extLst>
            </p:cNvPr>
            <p:cNvSpPr/>
            <p:nvPr/>
          </p:nvSpPr>
          <p:spPr>
            <a:xfrm>
              <a:off x="10360429" y="3002124"/>
              <a:ext cx="30045" cy="40332"/>
            </a:xfrm>
            <a:custGeom>
              <a:avLst/>
              <a:gdLst>
                <a:gd name="connsiteX0" fmla="*/ 782 w 30045"/>
                <a:gd name="connsiteY0" fmla="*/ 5284 h 40332"/>
                <a:gd name="connsiteX1" fmla="*/ 179 w 30045"/>
                <a:gd name="connsiteY1" fmla="*/ 15630 h 40332"/>
                <a:gd name="connsiteX2" fmla="*/ 1177 w 30045"/>
                <a:gd name="connsiteY2" fmla="*/ 21745 h 40332"/>
                <a:gd name="connsiteX3" fmla="*/ 2470 w 30045"/>
                <a:gd name="connsiteY3" fmla="*/ 33040 h 40332"/>
                <a:gd name="connsiteX4" fmla="*/ 22724 w 30045"/>
                <a:gd name="connsiteY4" fmla="*/ 38350 h 40332"/>
                <a:gd name="connsiteX5" fmla="*/ 29528 w 30045"/>
                <a:gd name="connsiteY5" fmla="*/ 21630 h 40332"/>
                <a:gd name="connsiteX6" fmla="*/ 18873 w 30045"/>
                <a:gd name="connsiteY6" fmla="*/ 11384 h 40332"/>
                <a:gd name="connsiteX7" fmla="*/ 16947 w 30045"/>
                <a:gd name="connsiteY7" fmla="*/ 8553 h 40332"/>
                <a:gd name="connsiteX8" fmla="*/ 9856 w 30045"/>
                <a:gd name="connsiteY8" fmla="*/ 1519 h 40332"/>
                <a:gd name="connsiteX9" fmla="*/ 3527 w 30045"/>
                <a:gd name="connsiteY9" fmla="*/ 772 h 40332"/>
                <a:gd name="connsiteX10" fmla="*/ 3203 w 30045"/>
                <a:gd name="connsiteY10" fmla="*/ 1002 h 40332"/>
                <a:gd name="connsiteX11" fmla="*/ 789 w 30045"/>
                <a:gd name="connsiteY11" fmla="*/ 5269 h 4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45" h="40332">
                  <a:moveTo>
                    <a:pt x="782" y="5284"/>
                  </a:moveTo>
                  <a:cubicBezTo>
                    <a:pt x="351" y="8783"/>
                    <a:pt x="-324" y="12117"/>
                    <a:pt x="179" y="15630"/>
                  </a:cubicBezTo>
                  <a:cubicBezTo>
                    <a:pt x="473" y="17678"/>
                    <a:pt x="782" y="19719"/>
                    <a:pt x="1177" y="21745"/>
                  </a:cubicBezTo>
                  <a:cubicBezTo>
                    <a:pt x="150" y="25474"/>
                    <a:pt x="229" y="29225"/>
                    <a:pt x="2470" y="33040"/>
                  </a:cubicBezTo>
                  <a:cubicBezTo>
                    <a:pt x="6544" y="39995"/>
                    <a:pt x="15755" y="42431"/>
                    <a:pt x="22724" y="38350"/>
                  </a:cubicBezTo>
                  <a:cubicBezTo>
                    <a:pt x="28450" y="34994"/>
                    <a:pt x="31288" y="28032"/>
                    <a:pt x="29528" y="21630"/>
                  </a:cubicBezTo>
                  <a:cubicBezTo>
                    <a:pt x="28033" y="16212"/>
                    <a:pt x="23874" y="12620"/>
                    <a:pt x="18873" y="11384"/>
                  </a:cubicBezTo>
                  <a:cubicBezTo>
                    <a:pt x="18219" y="10450"/>
                    <a:pt x="17580" y="9502"/>
                    <a:pt x="16947" y="8553"/>
                  </a:cubicBezTo>
                  <a:cubicBezTo>
                    <a:pt x="15115" y="5808"/>
                    <a:pt x="12306" y="3703"/>
                    <a:pt x="9856" y="1519"/>
                  </a:cubicBezTo>
                  <a:cubicBezTo>
                    <a:pt x="7773" y="-342"/>
                    <a:pt x="5351" y="-371"/>
                    <a:pt x="3527" y="772"/>
                  </a:cubicBezTo>
                  <a:cubicBezTo>
                    <a:pt x="3419" y="851"/>
                    <a:pt x="3311" y="930"/>
                    <a:pt x="3203" y="1002"/>
                  </a:cubicBezTo>
                  <a:cubicBezTo>
                    <a:pt x="1946" y="1928"/>
                    <a:pt x="1019" y="3423"/>
                    <a:pt x="789" y="526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Freeform 1490">
              <a:extLst>
                <a:ext uri="{FF2B5EF4-FFF2-40B4-BE49-F238E27FC236}">
                  <a16:creationId xmlns:a16="http://schemas.microsoft.com/office/drawing/2014/main" id="{AB837154-1752-BED8-7BB2-919AB0E7D283}"/>
                </a:ext>
              </a:extLst>
            </p:cNvPr>
            <p:cNvSpPr/>
            <p:nvPr/>
          </p:nvSpPr>
          <p:spPr>
            <a:xfrm>
              <a:off x="10371848" y="2985590"/>
              <a:ext cx="20522" cy="15832"/>
            </a:xfrm>
            <a:custGeom>
              <a:avLst/>
              <a:gdLst>
                <a:gd name="connsiteX0" fmla="*/ 20516 w 20522"/>
                <a:gd name="connsiteY0" fmla="*/ 9618 h 15832"/>
                <a:gd name="connsiteX1" fmla="*/ 14315 w 20522"/>
                <a:gd name="connsiteY1" fmla="*/ 3417 h 15832"/>
                <a:gd name="connsiteX2" fmla="*/ 13137 w 20522"/>
                <a:gd name="connsiteY2" fmla="*/ 3446 h 15832"/>
                <a:gd name="connsiteX3" fmla="*/ 11025 w 20522"/>
                <a:gd name="connsiteY3" fmla="*/ 2842 h 15832"/>
                <a:gd name="connsiteX4" fmla="*/ 6994 w 20522"/>
                <a:gd name="connsiteY4" fmla="*/ 679 h 15832"/>
                <a:gd name="connsiteX5" fmla="*/ 765 w 20522"/>
                <a:gd name="connsiteY5" fmla="*/ 6909 h 15832"/>
                <a:gd name="connsiteX6" fmla="*/ 14323 w 20522"/>
                <a:gd name="connsiteY6" fmla="*/ 15818 h 15832"/>
                <a:gd name="connsiteX7" fmla="*/ 20523 w 20522"/>
                <a:gd name="connsiteY7" fmla="*/ 9618 h 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22" h="15832">
                  <a:moveTo>
                    <a:pt x="20516" y="9618"/>
                  </a:moveTo>
                  <a:cubicBezTo>
                    <a:pt x="20516" y="6377"/>
                    <a:pt x="17692" y="3230"/>
                    <a:pt x="14315" y="3417"/>
                  </a:cubicBezTo>
                  <a:cubicBezTo>
                    <a:pt x="14057" y="3431"/>
                    <a:pt x="13008" y="3381"/>
                    <a:pt x="13137" y="3446"/>
                  </a:cubicBezTo>
                  <a:cubicBezTo>
                    <a:pt x="12419" y="3295"/>
                    <a:pt x="11715" y="3072"/>
                    <a:pt x="11025" y="2842"/>
                  </a:cubicBezTo>
                  <a:cubicBezTo>
                    <a:pt x="9926" y="2476"/>
                    <a:pt x="8273" y="1585"/>
                    <a:pt x="6994" y="679"/>
                  </a:cubicBezTo>
                  <a:cubicBezTo>
                    <a:pt x="3380" y="-1864"/>
                    <a:pt x="-2008" y="3295"/>
                    <a:pt x="765" y="6909"/>
                  </a:cubicBezTo>
                  <a:cubicBezTo>
                    <a:pt x="4041" y="11177"/>
                    <a:pt x="8711" y="15402"/>
                    <a:pt x="14323" y="15818"/>
                  </a:cubicBezTo>
                  <a:cubicBezTo>
                    <a:pt x="17699" y="16070"/>
                    <a:pt x="20523" y="12808"/>
                    <a:pt x="20523" y="961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Freeform 1491">
              <a:extLst>
                <a:ext uri="{FF2B5EF4-FFF2-40B4-BE49-F238E27FC236}">
                  <a16:creationId xmlns:a16="http://schemas.microsoft.com/office/drawing/2014/main" id="{4C5FE927-7A2A-2379-D867-8DB66319B9DA}"/>
                </a:ext>
              </a:extLst>
            </p:cNvPr>
            <p:cNvSpPr/>
            <p:nvPr/>
          </p:nvSpPr>
          <p:spPr>
            <a:xfrm>
              <a:off x="10341604" y="3019098"/>
              <a:ext cx="445" cy="597"/>
            </a:xfrm>
            <a:custGeom>
              <a:avLst/>
              <a:gdLst>
                <a:gd name="connsiteX0" fmla="*/ 0 w 445"/>
                <a:gd name="connsiteY0" fmla="*/ 0 h 597"/>
                <a:gd name="connsiteX1" fmla="*/ 0 w 445"/>
                <a:gd name="connsiteY1" fmla="*/ 0 h 597"/>
                <a:gd name="connsiteX2" fmla="*/ 0 w 445"/>
                <a:gd name="connsiteY2" fmla="*/ 0 h 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5" h="597">
                  <a:moveTo>
                    <a:pt x="0" y="0"/>
                  </a:moveTo>
                  <a:cubicBezTo>
                    <a:pt x="697" y="992"/>
                    <a:pt x="481" y="575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Freeform 1492">
              <a:extLst>
                <a:ext uri="{FF2B5EF4-FFF2-40B4-BE49-F238E27FC236}">
                  <a16:creationId xmlns:a16="http://schemas.microsoft.com/office/drawing/2014/main" id="{B69F06D2-7A6A-7207-BCDC-7C4985EA2F42}"/>
                </a:ext>
              </a:extLst>
            </p:cNvPr>
            <p:cNvSpPr/>
            <p:nvPr/>
          </p:nvSpPr>
          <p:spPr>
            <a:xfrm>
              <a:off x="10334937" y="2999120"/>
              <a:ext cx="18754" cy="22707"/>
            </a:xfrm>
            <a:custGeom>
              <a:avLst/>
              <a:gdLst>
                <a:gd name="connsiteX0" fmla="*/ 6445 w 18754"/>
                <a:gd name="connsiteY0" fmla="*/ 19727 h 22707"/>
                <a:gd name="connsiteX1" fmla="*/ 6667 w 18754"/>
                <a:gd name="connsiteY1" fmla="*/ 19985 h 22707"/>
                <a:gd name="connsiteX2" fmla="*/ 6243 w 18754"/>
                <a:gd name="connsiteY2" fmla="*/ 19382 h 22707"/>
                <a:gd name="connsiteX3" fmla="*/ 13823 w 18754"/>
                <a:gd name="connsiteY3" fmla="*/ 22464 h 22707"/>
                <a:gd name="connsiteX4" fmla="*/ 18752 w 18754"/>
                <a:gd name="connsiteY4" fmla="*/ 15990 h 22707"/>
                <a:gd name="connsiteX5" fmla="*/ 18436 w 18754"/>
                <a:gd name="connsiteY5" fmla="*/ 12922 h 22707"/>
                <a:gd name="connsiteX6" fmla="*/ 14930 w 18754"/>
                <a:gd name="connsiteY6" fmla="*/ 2554 h 22707"/>
                <a:gd name="connsiteX7" fmla="*/ 11079 w 18754"/>
                <a:gd name="connsiteY7" fmla="*/ 313 h 22707"/>
                <a:gd name="connsiteX8" fmla="*/ 6437 w 18754"/>
                <a:gd name="connsiteY8" fmla="*/ 313 h 22707"/>
                <a:gd name="connsiteX9" fmla="*/ 2586 w 18754"/>
                <a:gd name="connsiteY9" fmla="*/ 2554 h 22707"/>
                <a:gd name="connsiteX10" fmla="*/ 29 w 18754"/>
                <a:gd name="connsiteY10" fmla="*/ 8726 h 22707"/>
                <a:gd name="connsiteX11" fmla="*/ 5043 w 18754"/>
                <a:gd name="connsiteY11" fmla="*/ 18232 h 22707"/>
                <a:gd name="connsiteX12" fmla="*/ 6437 w 18754"/>
                <a:gd name="connsiteY12" fmla="*/ 19719 h 2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54" h="22707">
                  <a:moveTo>
                    <a:pt x="6445" y="19727"/>
                  </a:moveTo>
                  <a:cubicBezTo>
                    <a:pt x="6524" y="19813"/>
                    <a:pt x="6595" y="19899"/>
                    <a:pt x="6667" y="19985"/>
                  </a:cubicBezTo>
                  <a:cubicBezTo>
                    <a:pt x="6552" y="19820"/>
                    <a:pt x="6416" y="19626"/>
                    <a:pt x="6243" y="19382"/>
                  </a:cubicBezTo>
                  <a:cubicBezTo>
                    <a:pt x="7960" y="21889"/>
                    <a:pt x="10763" y="23305"/>
                    <a:pt x="13823" y="22464"/>
                  </a:cubicBezTo>
                  <a:cubicBezTo>
                    <a:pt x="16762" y="21659"/>
                    <a:pt x="18673" y="18987"/>
                    <a:pt x="18752" y="15990"/>
                  </a:cubicBezTo>
                  <a:cubicBezTo>
                    <a:pt x="18781" y="14977"/>
                    <a:pt x="18565" y="13928"/>
                    <a:pt x="18436" y="12922"/>
                  </a:cubicBezTo>
                  <a:cubicBezTo>
                    <a:pt x="17983" y="9466"/>
                    <a:pt x="17954" y="4918"/>
                    <a:pt x="14930" y="2554"/>
                  </a:cubicBezTo>
                  <a:cubicBezTo>
                    <a:pt x="13838" y="1477"/>
                    <a:pt x="12559" y="722"/>
                    <a:pt x="11079" y="313"/>
                  </a:cubicBezTo>
                  <a:cubicBezTo>
                    <a:pt x="9534" y="-104"/>
                    <a:pt x="7989" y="-104"/>
                    <a:pt x="6437" y="313"/>
                  </a:cubicBezTo>
                  <a:cubicBezTo>
                    <a:pt x="4957" y="729"/>
                    <a:pt x="3678" y="1477"/>
                    <a:pt x="2586" y="2554"/>
                  </a:cubicBezTo>
                  <a:cubicBezTo>
                    <a:pt x="833" y="4307"/>
                    <a:pt x="251" y="6334"/>
                    <a:pt x="29" y="8726"/>
                  </a:cubicBezTo>
                  <a:cubicBezTo>
                    <a:pt x="-323" y="12542"/>
                    <a:pt x="2644" y="15681"/>
                    <a:pt x="5043" y="18232"/>
                  </a:cubicBezTo>
                  <a:cubicBezTo>
                    <a:pt x="5511" y="18728"/>
                    <a:pt x="5977" y="19224"/>
                    <a:pt x="6437" y="1971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Freeform 1493">
              <a:extLst>
                <a:ext uri="{FF2B5EF4-FFF2-40B4-BE49-F238E27FC236}">
                  <a16:creationId xmlns:a16="http://schemas.microsoft.com/office/drawing/2014/main" id="{614E6CC7-25DA-569D-F167-35B74CD93E0A}"/>
                </a:ext>
              </a:extLst>
            </p:cNvPr>
            <p:cNvSpPr/>
            <p:nvPr/>
          </p:nvSpPr>
          <p:spPr>
            <a:xfrm>
              <a:off x="10244144" y="3146820"/>
              <a:ext cx="25669" cy="28761"/>
            </a:xfrm>
            <a:custGeom>
              <a:avLst/>
              <a:gdLst>
                <a:gd name="connsiteX0" fmla="*/ 15461 w 25669"/>
                <a:gd name="connsiteY0" fmla="*/ 28324 h 28761"/>
                <a:gd name="connsiteX1" fmla="*/ 23989 w 25669"/>
                <a:gd name="connsiteY1" fmla="*/ 19795 h 28761"/>
                <a:gd name="connsiteX2" fmla="*/ 24895 w 25669"/>
                <a:gd name="connsiteY2" fmla="*/ 12660 h 28761"/>
                <a:gd name="connsiteX3" fmla="*/ 24916 w 25669"/>
                <a:gd name="connsiteY3" fmla="*/ 12279 h 28761"/>
                <a:gd name="connsiteX4" fmla="*/ 24966 w 25669"/>
                <a:gd name="connsiteY4" fmla="*/ 11992 h 28761"/>
                <a:gd name="connsiteX5" fmla="*/ 25498 w 25669"/>
                <a:gd name="connsiteY5" fmla="*/ 9190 h 28761"/>
                <a:gd name="connsiteX6" fmla="*/ 23645 w 25669"/>
                <a:gd name="connsiteY6" fmla="*/ 2170 h 28761"/>
                <a:gd name="connsiteX7" fmla="*/ 14901 w 25669"/>
                <a:gd name="connsiteY7" fmla="*/ 1042 h 28761"/>
                <a:gd name="connsiteX8" fmla="*/ 6042 w 25669"/>
                <a:gd name="connsiteY8" fmla="*/ 6007 h 28761"/>
                <a:gd name="connsiteX9" fmla="*/ 431 w 25669"/>
                <a:gd name="connsiteY9" fmla="*/ 13307 h 28761"/>
                <a:gd name="connsiteX10" fmla="*/ 3571 w 25669"/>
                <a:gd name="connsiteY10" fmla="*/ 25191 h 28761"/>
                <a:gd name="connsiteX11" fmla="*/ 15454 w 25669"/>
                <a:gd name="connsiteY11" fmla="*/ 28331 h 28761"/>
                <a:gd name="connsiteX12" fmla="*/ 24923 w 25669"/>
                <a:gd name="connsiteY12" fmla="*/ 12236 h 28761"/>
                <a:gd name="connsiteX13" fmla="*/ 24981 w 25669"/>
                <a:gd name="connsiteY13" fmla="*/ 11324 h 28761"/>
                <a:gd name="connsiteX14" fmla="*/ 24923 w 25669"/>
                <a:gd name="connsiteY14" fmla="*/ 12236 h 28761"/>
                <a:gd name="connsiteX15" fmla="*/ 24923 w 25669"/>
                <a:gd name="connsiteY15" fmla="*/ 12279 h 28761"/>
                <a:gd name="connsiteX16" fmla="*/ 24923 w 25669"/>
                <a:gd name="connsiteY16" fmla="*/ 12279 h 28761"/>
                <a:gd name="connsiteX17" fmla="*/ 24923 w 25669"/>
                <a:gd name="connsiteY17" fmla="*/ 12279 h 28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669" h="28761">
                  <a:moveTo>
                    <a:pt x="15461" y="28324"/>
                  </a:moveTo>
                  <a:cubicBezTo>
                    <a:pt x="19319" y="27260"/>
                    <a:pt x="23199" y="23876"/>
                    <a:pt x="23989" y="19795"/>
                  </a:cubicBezTo>
                  <a:cubicBezTo>
                    <a:pt x="24449" y="17438"/>
                    <a:pt x="24737" y="15046"/>
                    <a:pt x="24895" y="12660"/>
                  </a:cubicBezTo>
                  <a:cubicBezTo>
                    <a:pt x="24902" y="12531"/>
                    <a:pt x="24909" y="12401"/>
                    <a:pt x="24916" y="12279"/>
                  </a:cubicBezTo>
                  <a:cubicBezTo>
                    <a:pt x="24931" y="12179"/>
                    <a:pt x="24945" y="12078"/>
                    <a:pt x="24966" y="11992"/>
                  </a:cubicBezTo>
                  <a:cubicBezTo>
                    <a:pt x="25160" y="11058"/>
                    <a:pt x="25340" y="10124"/>
                    <a:pt x="25498" y="9190"/>
                  </a:cubicBezTo>
                  <a:cubicBezTo>
                    <a:pt x="25936" y="6574"/>
                    <a:pt x="25606" y="4131"/>
                    <a:pt x="23645" y="2170"/>
                  </a:cubicBezTo>
                  <a:cubicBezTo>
                    <a:pt x="21561" y="86"/>
                    <a:pt x="17444" y="-891"/>
                    <a:pt x="14901" y="1042"/>
                  </a:cubicBezTo>
                  <a:cubicBezTo>
                    <a:pt x="12156" y="3133"/>
                    <a:pt x="9182" y="4606"/>
                    <a:pt x="6042" y="6007"/>
                  </a:cubicBezTo>
                  <a:cubicBezTo>
                    <a:pt x="3305" y="7235"/>
                    <a:pt x="1192" y="10533"/>
                    <a:pt x="431" y="13307"/>
                  </a:cubicBezTo>
                  <a:cubicBezTo>
                    <a:pt x="-726" y="17510"/>
                    <a:pt x="488" y="22109"/>
                    <a:pt x="3571" y="25191"/>
                  </a:cubicBezTo>
                  <a:cubicBezTo>
                    <a:pt x="6653" y="28273"/>
                    <a:pt x="11251" y="29488"/>
                    <a:pt x="15454" y="28331"/>
                  </a:cubicBezTo>
                  <a:close/>
                  <a:moveTo>
                    <a:pt x="24923" y="12236"/>
                  </a:moveTo>
                  <a:cubicBezTo>
                    <a:pt x="24945" y="11934"/>
                    <a:pt x="24959" y="11625"/>
                    <a:pt x="24981" y="11324"/>
                  </a:cubicBezTo>
                  <a:cubicBezTo>
                    <a:pt x="24959" y="11690"/>
                    <a:pt x="24945" y="11978"/>
                    <a:pt x="24923" y="12236"/>
                  </a:cubicBezTo>
                  <a:close/>
                  <a:moveTo>
                    <a:pt x="24923" y="12279"/>
                  </a:moveTo>
                  <a:cubicBezTo>
                    <a:pt x="24794" y="14212"/>
                    <a:pt x="24787" y="13163"/>
                    <a:pt x="24923" y="12279"/>
                  </a:cubicBezTo>
                  <a:lnTo>
                    <a:pt x="24923" y="12279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1494">
              <a:extLst>
                <a:ext uri="{FF2B5EF4-FFF2-40B4-BE49-F238E27FC236}">
                  <a16:creationId xmlns:a16="http://schemas.microsoft.com/office/drawing/2014/main" id="{688C68CF-DAC7-2112-7547-19490EF682F4}"/>
                </a:ext>
              </a:extLst>
            </p:cNvPr>
            <p:cNvSpPr/>
            <p:nvPr/>
          </p:nvSpPr>
          <p:spPr>
            <a:xfrm>
              <a:off x="10255596" y="3190019"/>
              <a:ext cx="27374" cy="17438"/>
            </a:xfrm>
            <a:custGeom>
              <a:avLst/>
              <a:gdLst>
                <a:gd name="connsiteX0" fmla="*/ 2185 w 27374"/>
                <a:gd name="connsiteY0" fmla="*/ 7937 h 17438"/>
                <a:gd name="connsiteX1" fmla="*/ 10677 w 27374"/>
                <a:gd name="connsiteY1" fmla="*/ 13376 h 17438"/>
                <a:gd name="connsiteX2" fmla="*/ 22180 w 27374"/>
                <a:gd name="connsiteY2" fmla="*/ 17055 h 17438"/>
                <a:gd name="connsiteX3" fmla="*/ 25291 w 27374"/>
                <a:gd name="connsiteY3" fmla="*/ 5264 h 17438"/>
                <a:gd name="connsiteX4" fmla="*/ 15441 w 27374"/>
                <a:gd name="connsiteY4" fmla="*/ 2067 h 17438"/>
                <a:gd name="connsiteX5" fmla="*/ 5504 w 27374"/>
                <a:gd name="connsiteY5" fmla="*/ 55 h 17438"/>
                <a:gd name="connsiteX6" fmla="*/ 2178 w 27374"/>
                <a:gd name="connsiteY6" fmla="*/ 7937 h 17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74" h="17438">
                  <a:moveTo>
                    <a:pt x="2185" y="7937"/>
                  </a:moveTo>
                  <a:cubicBezTo>
                    <a:pt x="5102" y="9604"/>
                    <a:pt x="7861" y="11544"/>
                    <a:pt x="10677" y="13376"/>
                  </a:cubicBezTo>
                  <a:cubicBezTo>
                    <a:pt x="13989" y="15525"/>
                    <a:pt x="18063" y="18506"/>
                    <a:pt x="22180" y="17055"/>
                  </a:cubicBezTo>
                  <a:cubicBezTo>
                    <a:pt x="26979" y="15359"/>
                    <a:pt x="29379" y="9144"/>
                    <a:pt x="25291" y="5264"/>
                  </a:cubicBezTo>
                  <a:cubicBezTo>
                    <a:pt x="22194" y="2326"/>
                    <a:pt x="18803" y="2742"/>
                    <a:pt x="15441" y="2067"/>
                  </a:cubicBezTo>
                  <a:cubicBezTo>
                    <a:pt x="12129" y="1399"/>
                    <a:pt x="8845" y="565"/>
                    <a:pt x="5504" y="55"/>
                  </a:cubicBezTo>
                  <a:cubicBezTo>
                    <a:pt x="935" y="-635"/>
                    <a:pt x="-2377" y="5336"/>
                    <a:pt x="2178" y="793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1495">
              <a:extLst>
                <a:ext uri="{FF2B5EF4-FFF2-40B4-BE49-F238E27FC236}">
                  <a16:creationId xmlns:a16="http://schemas.microsoft.com/office/drawing/2014/main" id="{BF30FE0B-4FD5-2235-EFEB-DA35333ECD2A}"/>
                </a:ext>
              </a:extLst>
            </p:cNvPr>
            <p:cNvSpPr/>
            <p:nvPr/>
          </p:nvSpPr>
          <p:spPr>
            <a:xfrm>
              <a:off x="10299056" y="3198270"/>
              <a:ext cx="22301" cy="18148"/>
            </a:xfrm>
            <a:custGeom>
              <a:avLst/>
              <a:gdLst>
                <a:gd name="connsiteX0" fmla="*/ 18745 w 22301"/>
                <a:gd name="connsiteY0" fmla="*/ 13410 h 18148"/>
                <a:gd name="connsiteX1" fmla="*/ 22301 w 22301"/>
                <a:gd name="connsiteY1" fmla="*/ 7202 h 18148"/>
                <a:gd name="connsiteX2" fmla="*/ 18745 w 22301"/>
                <a:gd name="connsiteY2" fmla="*/ 994 h 18148"/>
                <a:gd name="connsiteX3" fmla="*/ 11496 w 22301"/>
                <a:gd name="connsiteY3" fmla="*/ 994 h 18148"/>
                <a:gd name="connsiteX4" fmla="*/ 3413 w 22301"/>
                <a:gd name="connsiteY4" fmla="*/ 5298 h 18148"/>
                <a:gd name="connsiteX5" fmla="*/ 920 w 22301"/>
                <a:gd name="connsiteY5" fmla="*/ 14811 h 18148"/>
                <a:gd name="connsiteX6" fmla="*/ 10432 w 22301"/>
                <a:gd name="connsiteY6" fmla="*/ 17304 h 18148"/>
                <a:gd name="connsiteX7" fmla="*/ 18745 w 22301"/>
                <a:gd name="connsiteY7" fmla="*/ 13410 h 1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01" h="18148">
                  <a:moveTo>
                    <a:pt x="18745" y="13410"/>
                  </a:moveTo>
                  <a:cubicBezTo>
                    <a:pt x="20994" y="12354"/>
                    <a:pt x="22280" y="9566"/>
                    <a:pt x="22301" y="7202"/>
                  </a:cubicBezTo>
                  <a:cubicBezTo>
                    <a:pt x="22330" y="4436"/>
                    <a:pt x="20879" y="2539"/>
                    <a:pt x="18745" y="994"/>
                  </a:cubicBezTo>
                  <a:cubicBezTo>
                    <a:pt x="16654" y="-515"/>
                    <a:pt x="13615" y="-134"/>
                    <a:pt x="11496" y="994"/>
                  </a:cubicBezTo>
                  <a:cubicBezTo>
                    <a:pt x="8801" y="2431"/>
                    <a:pt x="6107" y="3861"/>
                    <a:pt x="3413" y="5298"/>
                  </a:cubicBezTo>
                  <a:cubicBezTo>
                    <a:pt x="72" y="7080"/>
                    <a:pt x="-934" y="11642"/>
                    <a:pt x="920" y="14811"/>
                  </a:cubicBezTo>
                  <a:cubicBezTo>
                    <a:pt x="2960" y="18296"/>
                    <a:pt x="6998" y="18914"/>
                    <a:pt x="10432" y="17304"/>
                  </a:cubicBezTo>
                  <a:cubicBezTo>
                    <a:pt x="13206" y="16004"/>
                    <a:pt x="15972" y="14703"/>
                    <a:pt x="18745" y="1341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Freeform 1496">
              <a:extLst>
                <a:ext uri="{FF2B5EF4-FFF2-40B4-BE49-F238E27FC236}">
                  <a16:creationId xmlns:a16="http://schemas.microsoft.com/office/drawing/2014/main" id="{95A75BC6-1F44-C157-6D69-90C2FA0BD3A8}"/>
                </a:ext>
              </a:extLst>
            </p:cNvPr>
            <p:cNvSpPr/>
            <p:nvPr/>
          </p:nvSpPr>
          <p:spPr>
            <a:xfrm>
              <a:off x="10263026" y="3108123"/>
              <a:ext cx="15634" cy="19487"/>
            </a:xfrm>
            <a:custGeom>
              <a:avLst/>
              <a:gdLst>
                <a:gd name="connsiteX0" fmla="*/ 1566 w 15634"/>
                <a:gd name="connsiteY0" fmla="*/ 18923 h 19487"/>
                <a:gd name="connsiteX1" fmla="*/ 10662 w 15634"/>
                <a:gd name="connsiteY1" fmla="*/ 15360 h 19487"/>
                <a:gd name="connsiteX2" fmla="*/ 14872 w 15634"/>
                <a:gd name="connsiteY2" fmla="*/ 2383 h 19487"/>
                <a:gd name="connsiteX3" fmla="*/ 8312 w 15634"/>
                <a:gd name="connsiteY3" fmla="*/ 666 h 19487"/>
                <a:gd name="connsiteX4" fmla="*/ 2586 w 15634"/>
                <a:gd name="connsiteY4" fmla="*/ 10000 h 19487"/>
                <a:gd name="connsiteX5" fmla="*/ 172 w 15634"/>
                <a:gd name="connsiteY5" fmla="*/ 14131 h 19487"/>
                <a:gd name="connsiteX6" fmla="*/ 1566 w 15634"/>
                <a:gd name="connsiteY6" fmla="*/ 18916 h 19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34" h="19487">
                  <a:moveTo>
                    <a:pt x="1566" y="18923"/>
                  </a:moveTo>
                  <a:cubicBezTo>
                    <a:pt x="5324" y="20677"/>
                    <a:pt x="8262" y="18025"/>
                    <a:pt x="10662" y="15360"/>
                  </a:cubicBezTo>
                  <a:cubicBezTo>
                    <a:pt x="13902" y="11767"/>
                    <a:pt x="17150" y="7269"/>
                    <a:pt x="14872" y="2383"/>
                  </a:cubicBezTo>
                  <a:cubicBezTo>
                    <a:pt x="13816" y="113"/>
                    <a:pt x="10338" y="-699"/>
                    <a:pt x="8312" y="666"/>
                  </a:cubicBezTo>
                  <a:cubicBezTo>
                    <a:pt x="5065" y="2850"/>
                    <a:pt x="4569" y="6817"/>
                    <a:pt x="2586" y="10000"/>
                  </a:cubicBezTo>
                  <a:cubicBezTo>
                    <a:pt x="1731" y="11365"/>
                    <a:pt x="474" y="12493"/>
                    <a:pt x="172" y="14131"/>
                  </a:cubicBezTo>
                  <a:cubicBezTo>
                    <a:pt x="-122" y="15733"/>
                    <a:pt x="-245" y="18076"/>
                    <a:pt x="1566" y="1891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Freeform 1497">
              <a:extLst>
                <a:ext uri="{FF2B5EF4-FFF2-40B4-BE49-F238E27FC236}">
                  <a16:creationId xmlns:a16="http://schemas.microsoft.com/office/drawing/2014/main" id="{B5FD9D97-BF8E-8D4D-2AA4-DA8E630DCDD2}"/>
                </a:ext>
              </a:extLst>
            </p:cNvPr>
            <p:cNvSpPr/>
            <p:nvPr/>
          </p:nvSpPr>
          <p:spPr>
            <a:xfrm>
              <a:off x="10282596" y="3053349"/>
              <a:ext cx="28029" cy="40966"/>
            </a:xfrm>
            <a:custGeom>
              <a:avLst/>
              <a:gdLst>
                <a:gd name="connsiteX0" fmla="*/ 18824 w 28029"/>
                <a:gd name="connsiteY0" fmla="*/ 10505 h 40966"/>
                <a:gd name="connsiteX1" fmla="*/ 6452 w 28029"/>
                <a:gd name="connsiteY1" fmla="*/ 17726 h 40966"/>
                <a:gd name="connsiteX2" fmla="*/ 2773 w 28029"/>
                <a:gd name="connsiteY2" fmla="*/ 35034 h 40966"/>
                <a:gd name="connsiteX3" fmla="*/ 0 w 28029"/>
                <a:gd name="connsiteY3" fmla="*/ 37319 h 40966"/>
                <a:gd name="connsiteX4" fmla="*/ 963 w 28029"/>
                <a:gd name="connsiteY4" fmla="*/ 39554 h 40966"/>
                <a:gd name="connsiteX5" fmla="*/ 4900 w 28029"/>
                <a:gd name="connsiteY5" fmla="*/ 40589 h 40966"/>
                <a:gd name="connsiteX6" fmla="*/ 9915 w 28029"/>
                <a:gd name="connsiteY6" fmla="*/ 35983 h 40966"/>
                <a:gd name="connsiteX7" fmla="*/ 14269 w 28029"/>
                <a:gd name="connsiteY7" fmla="*/ 27742 h 40966"/>
                <a:gd name="connsiteX8" fmla="*/ 25743 w 28029"/>
                <a:gd name="connsiteY8" fmla="*/ 12847 h 40966"/>
                <a:gd name="connsiteX9" fmla="*/ 16640 w 28029"/>
                <a:gd name="connsiteY9" fmla="*/ 869 h 40966"/>
                <a:gd name="connsiteX10" fmla="*/ 18831 w 28029"/>
                <a:gd name="connsiteY10" fmla="*/ 10505 h 40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029" h="40966">
                  <a:moveTo>
                    <a:pt x="18824" y="10505"/>
                  </a:moveTo>
                  <a:cubicBezTo>
                    <a:pt x="13859" y="12660"/>
                    <a:pt x="9196" y="12265"/>
                    <a:pt x="6452" y="17726"/>
                  </a:cubicBezTo>
                  <a:cubicBezTo>
                    <a:pt x="3794" y="22999"/>
                    <a:pt x="3291" y="29243"/>
                    <a:pt x="2773" y="35034"/>
                  </a:cubicBezTo>
                  <a:cubicBezTo>
                    <a:pt x="2622" y="36745"/>
                    <a:pt x="1243" y="37506"/>
                    <a:pt x="0" y="37319"/>
                  </a:cubicBezTo>
                  <a:cubicBezTo>
                    <a:pt x="251" y="38023"/>
                    <a:pt x="568" y="38756"/>
                    <a:pt x="963" y="39554"/>
                  </a:cubicBezTo>
                  <a:cubicBezTo>
                    <a:pt x="1652" y="40955"/>
                    <a:pt x="3621" y="41343"/>
                    <a:pt x="4900" y="40589"/>
                  </a:cubicBezTo>
                  <a:cubicBezTo>
                    <a:pt x="7084" y="39295"/>
                    <a:pt x="8837" y="38426"/>
                    <a:pt x="9915" y="35983"/>
                  </a:cubicBezTo>
                  <a:cubicBezTo>
                    <a:pt x="11165" y="33138"/>
                    <a:pt x="12681" y="30414"/>
                    <a:pt x="14269" y="27742"/>
                  </a:cubicBezTo>
                  <a:cubicBezTo>
                    <a:pt x="17495" y="22317"/>
                    <a:pt x="21425" y="17424"/>
                    <a:pt x="25743" y="12847"/>
                  </a:cubicBezTo>
                  <a:cubicBezTo>
                    <a:pt x="32288" y="5913"/>
                    <a:pt x="23379" y="-2802"/>
                    <a:pt x="16640" y="869"/>
                  </a:cubicBezTo>
                  <a:cubicBezTo>
                    <a:pt x="20929" y="1689"/>
                    <a:pt x="23932" y="8292"/>
                    <a:pt x="18831" y="1050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1498">
              <a:extLst>
                <a:ext uri="{FF2B5EF4-FFF2-40B4-BE49-F238E27FC236}">
                  <a16:creationId xmlns:a16="http://schemas.microsoft.com/office/drawing/2014/main" id="{9B912326-515C-15F6-2E80-6F3697B1E4D3}"/>
                </a:ext>
              </a:extLst>
            </p:cNvPr>
            <p:cNvSpPr/>
            <p:nvPr/>
          </p:nvSpPr>
          <p:spPr>
            <a:xfrm>
              <a:off x="10358061" y="3138949"/>
              <a:ext cx="16995" cy="16991"/>
            </a:xfrm>
            <a:custGeom>
              <a:avLst/>
              <a:gdLst>
                <a:gd name="connsiteX0" fmla="*/ 5981 w 16995"/>
                <a:gd name="connsiteY0" fmla="*/ 15113 h 16991"/>
                <a:gd name="connsiteX1" fmla="*/ 15120 w 16995"/>
                <a:gd name="connsiteY1" fmla="*/ 15113 h 16991"/>
                <a:gd name="connsiteX2" fmla="*/ 15120 w 16995"/>
                <a:gd name="connsiteY2" fmla="*/ 5974 h 16991"/>
                <a:gd name="connsiteX3" fmla="*/ 10608 w 16995"/>
                <a:gd name="connsiteY3" fmla="*/ 1792 h 16991"/>
                <a:gd name="connsiteX4" fmla="*/ 1792 w 16995"/>
                <a:gd name="connsiteY4" fmla="*/ 1792 h 16991"/>
                <a:gd name="connsiteX5" fmla="*/ 1792 w 16995"/>
                <a:gd name="connsiteY5" fmla="*/ 10608 h 16991"/>
                <a:gd name="connsiteX6" fmla="*/ 5974 w 16995"/>
                <a:gd name="connsiteY6" fmla="*/ 15121 h 1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95" h="16991">
                  <a:moveTo>
                    <a:pt x="5981" y="15113"/>
                  </a:moveTo>
                  <a:cubicBezTo>
                    <a:pt x="8373" y="17700"/>
                    <a:pt x="12699" y="17535"/>
                    <a:pt x="15120" y="15113"/>
                  </a:cubicBezTo>
                  <a:cubicBezTo>
                    <a:pt x="17541" y="12692"/>
                    <a:pt x="17699" y="8367"/>
                    <a:pt x="15120" y="5974"/>
                  </a:cubicBezTo>
                  <a:cubicBezTo>
                    <a:pt x="13618" y="4580"/>
                    <a:pt x="12117" y="3186"/>
                    <a:pt x="10608" y="1792"/>
                  </a:cubicBezTo>
                  <a:cubicBezTo>
                    <a:pt x="8122" y="-514"/>
                    <a:pt x="4264" y="-679"/>
                    <a:pt x="1792" y="1792"/>
                  </a:cubicBezTo>
                  <a:cubicBezTo>
                    <a:pt x="-679" y="4264"/>
                    <a:pt x="-514" y="8115"/>
                    <a:pt x="1792" y="10608"/>
                  </a:cubicBezTo>
                  <a:cubicBezTo>
                    <a:pt x="3186" y="12110"/>
                    <a:pt x="4580" y="13612"/>
                    <a:pt x="5974" y="1512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1499">
              <a:extLst>
                <a:ext uri="{FF2B5EF4-FFF2-40B4-BE49-F238E27FC236}">
                  <a16:creationId xmlns:a16="http://schemas.microsoft.com/office/drawing/2014/main" id="{E5D143C3-9164-8CE1-9005-38F512E41A87}"/>
                </a:ext>
              </a:extLst>
            </p:cNvPr>
            <p:cNvSpPr/>
            <p:nvPr/>
          </p:nvSpPr>
          <p:spPr>
            <a:xfrm>
              <a:off x="10341749" y="3166725"/>
              <a:ext cx="80890" cy="39831"/>
            </a:xfrm>
            <a:custGeom>
              <a:avLst/>
              <a:gdLst>
                <a:gd name="connsiteX0" fmla="*/ 3024 w 80890"/>
                <a:gd name="connsiteY0" fmla="*/ 20375 h 39831"/>
                <a:gd name="connsiteX1" fmla="*/ 3024 w 80890"/>
                <a:gd name="connsiteY1" fmla="*/ 35104 h 39831"/>
                <a:gd name="connsiteX2" fmla="*/ 14749 w 80890"/>
                <a:gd name="connsiteY2" fmla="*/ 39832 h 39831"/>
                <a:gd name="connsiteX3" fmla="*/ 10137 w 80890"/>
                <a:gd name="connsiteY3" fmla="*/ 35973 h 39831"/>
                <a:gd name="connsiteX4" fmla="*/ 9160 w 80890"/>
                <a:gd name="connsiteY4" fmla="*/ 28379 h 39831"/>
                <a:gd name="connsiteX5" fmla="*/ 9181 w 80890"/>
                <a:gd name="connsiteY5" fmla="*/ 28343 h 39831"/>
                <a:gd name="connsiteX6" fmla="*/ 10137 w 80890"/>
                <a:gd name="connsiteY6" fmla="*/ 27107 h 39831"/>
                <a:gd name="connsiteX7" fmla="*/ 17731 w 80890"/>
                <a:gd name="connsiteY7" fmla="*/ 26130 h 39831"/>
                <a:gd name="connsiteX8" fmla="*/ 28609 w 80890"/>
                <a:gd name="connsiteY8" fmla="*/ 30965 h 39831"/>
                <a:gd name="connsiteX9" fmla="*/ 36231 w 80890"/>
                <a:gd name="connsiteY9" fmla="*/ 33229 h 39831"/>
                <a:gd name="connsiteX10" fmla="*/ 37158 w 80890"/>
                <a:gd name="connsiteY10" fmla="*/ 33401 h 39831"/>
                <a:gd name="connsiteX11" fmla="*/ 37532 w 80890"/>
                <a:gd name="connsiteY11" fmla="*/ 33430 h 39831"/>
                <a:gd name="connsiteX12" fmla="*/ 40743 w 80890"/>
                <a:gd name="connsiteY12" fmla="*/ 33459 h 39831"/>
                <a:gd name="connsiteX13" fmla="*/ 46620 w 80890"/>
                <a:gd name="connsiteY13" fmla="*/ 33631 h 39831"/>
                <a:gd name="connsiteX14" fmla="*/ 48366 w 80890"/>
                <a:gd name="connsiteY14" fmla="*/ 33530 h 39831"/>
                <a:gd name="connsiteX15" fmla="*/ 48675 w 80890"/>
                <a:gd name="connsiteY15" fmla="*/ 33473 h 39831"/>
                <a:gd name="connsiteX16" fmla="*/ 50946 w 80890"/>
                <a:gd name="connsiteY16" fmla="*/ 32869 h 39831"/>
                <a:gd name="connsiteX17" fmla="*/ 52965 w 80890"/>
                <a:gd name="connsiteY17" fmla="*/ 31835 h 39831"/>
                <a:gd name="connsiteX18" fmla="*/ 55680 w 80890"/>
                <a:gd name="connsiteY18" fmla="*/ 30031 h 39831"/>
                <a:gd name="connsiteX19" fmla="*/ 57060 w 80890"/>
                <a:gd name="connsiteY19" fmla="*/ 29011 h 39831"/>
                <a:gd name="connsiteX20" fmla="*/ 56995 w 80890"/>
                <a:gd name="connsiteY20" fmla="*/ 29061 h 39831"/>
                <a:gd name="connsiteX21" fmla="*/ 64963 w 80890"/>
                <a:gd name="connsiteY21" fmla="*/ 23012 h 39831"/>
                <a:gd name="connsiteX22" fmla="*/ 80166 w 80890"/>
                <a:gd name="connsiteY22" fmla="*/ 26769 h 39831"/>
                <a:gd name="connsiteX23" fmla="*/ 80144 w 80890"/>
                <a:gd name="connsiteY23" fmla="*/ 15625 h 39831"/>
                <a:gd name="connsiteX24" fmla="*/ 53611 w 80890"/>
                <a:gd name="connsiteY24" fmla="*/ 558 h 39831"/>
                <a:gd name="connsiteX25" fmla="*/ 39127 w 80890"/>
                <a:gd name="connsiteY25" fmla="*/ 11559 h 39831"/>
                <a:gd name="connsiteX26" fmla="*/ 24283 w 80890"/>
                <a:gd name="connsiteY26" fmla="*/ 14490 h 39831"/>
                <a:gd name="connsiteX27" fmla="*/ 19290 w 80890"/>
                <a:gd name="connsiteY27" fmla="*/ 15302 h 39831"/>
                <a:gd name="connsiteX28" fmla="*/ 18485 w 80890"/>
                <a:gd name="connsiteY28" fmla="*/ 15417 h 39831"/>
                <a:gd name="connsiteX29" fmla="*/ 16545 w 80890"/>
                <a:gd name="connsiteY29" fmla="*/ 15668 h 39831"/>
                <a:gd name="connsiteX30" fmla="*/ 12278 w 80890"/>
                <a:gd name="connsiteY30" fmla="*/ 16049 h 39831"/>
                <a:gd name="connsiteX31" fmla="*/ 3031 w 80890"/>
                <a:gd name="connsiteY31" fmla="*/ 20360 h 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0890" h="39831">
                  <a:moveTo>
                    <a:pt x="3024" y="20375"/>
                  </a:moveTo>
                  <a:cubicBezTo>
                    <a:pt x="-1438" y="24233"/>
                    <a:pt x="-554" y="31116"/>
                    <a:pt x="3024" y="35104"/>
                  </a:cubicBezTo>
                  <a:cubicBezTo>
                    <a:pt x="5934" y="38352"/>
                    <a:pt x="10223" y="39501"/>
                    <a:pt x="14749" y="39832"/>
                  </a:cubicBezTo>
                  <a:cubicBezTo>
                    <a:pt x="13183" y="38596"/>
                    <a:pt x="11646" y="37310"/>
                    <a:pt x="10137" y="35973"/>
                  </a:cubicBezTo>
                  <a:cubicBezTo>
                    <a:pt x="8089" y="34163"/>
                    <a:pt x="7737" y="30649"/>
                    <a:pt x="9160" y="28379"/>
                  </a:cubicBezTo>
                  <a:cubicBezTo>
                    <a:pt x="9160" y="28364"/>
                    <a:pt x="9174" y="28357"/>
                    <a:pt x="9181" y="28343"/>
                  </a:cubicBezTo>
                  <a:cubicBezTo>
                    <a:pt x="9476" y="27912"/>
                    <a:pt x="9799" y="27502"/>
                    <a:pt x="10137" y="27107"/>
                  </a:cubicBezTo>
                  <a:cubicBezTo>
                    <a:pt x="12012" y="24944"/>
                    <a:pt x="15374" y="24865"/>
                    <a:pt x="17731" y="26130"/>
                  </a:cubicBezTo>
                  <a:cubicBezTo>
                    <a:pt x="21460" y="28134"/>
                    <a:pt x="24786" y="29600"/>
                    <a:pt x="28609" y="30965"/>
                  </a:cubicBezTo>
                  <a:cubicBezTo>
                    <a:pt x="31102" y="31849"/>
                    <a:pt x="33631" y="32704"/>
                    <a:pt x="36231" y="33229"/>
                  </a:cubicBezTo>
                  <a:cubicBezTo>
                    <a:pt x="36540" y="33293"/>
                    <a:pt x="36849" y="33344"/>
                    <a:pt x="37158" y="33401"/>
                  </a:cubicBezTo>
                  <a:cubicBezTo>
                    <a:pt x="37259" y="33408"/>
                    <a:pt x="37381" y="33416"/>
                    <a:pt x="37532" y="33430"/>
                  </a:cubicBezTo>
                  <a:cubicBezTo>
                    <a:pt x="38610" y="33459"/>
                    <a:pt x="39666" y="33430"/>
                    <a:pt x="40743" y="33459"/>
                  </a:cubicBezTo>
                  <a:cubicBezTo>
                    <a:pt x="42698" y="33516"/>
                    <a:pt x="44666" y="33710"/>
                    <a:pt x="46620" y="33631"/>
                  </a:cubicBezTo>
                  <a:cubicBezTo>
                    <a:pt x="47202" y="33617"/>
                    <a:pt x="47784" y="33581"/>
                    <a:pt x="48366" y="33530"/>
                  </a:cubicBezTo>
                  <a:cubicBezTo>
                    <a:pt x="48460" y="33516"/>
                    <a:pt x="48560" y="33495"/>
                    <a:pt x="48675" y="33473"/>
                  </a:cubicBezTo>
                  <a:cubicBezTo>
                    <a:pt x="49437" y="33301"/>
                    <a:pt x="50198" y="33107"/>
                    <a:pt x="50946" y="32869"/>
                  </a:cubicBezTo>
                  <a:cubicBezTo>
                    <a:pt x="51154" y="32733"/>
                    <a:pt x="52648" y="32036"/>
                    <a:pt x="52965" y="31835"/>
                  </a:cubicBezTo>
                  <a:cubicBezTo>
                    <a:pt x="53891" y="31267"/>
                    <a:pt x="54804" y="30678"/>
                    <a:pt x="55680" y="30031"/>
                  </a:cubicBezTo>
                  <a:cubicBezTo>
                    <a:pt x="56140" y="29701"/>
                    <a:pt x="56600" y="29356"/>
                    <a:pt x="57060" y="29011"/>
                  </a:cubicBezTo>
                  <a:cubicBezTo>
                    <a:pt x="56032" y="29809"/>
                    <a:pt x="56011" y="29830"/>
                    <a:pt x="56995" y="29061"/>
                  </a:cubicBezTo>
                  <a:cubicBezTo>
                    <a:pt x="59625" y="27006"/>
                    <a:pt x="62254" y="24951"/>
                    <a:pt x="64963" y="23012"/>
                  </a:cubicBezTo>
                  <a:cubicBezTo>
                    <a:pt x="69856" y="19498"/>
                    <a:pt x="77170" y="22034"/>
                    <a:pt x="80166" y="26769"/>
                  </a:cubicBezTo>
                  <a:cubicBezTo>
                    <a:pt x="81107" y="23170"/>
                    <a:pt x="81164" y="19326"/>
                    <a:pt x="80144" y="15625"/>
                  </a:cubicBezTo>
                  <a:cubicBezTo>
                    <a:pt x="76889" y="3791"/>
                    <a:pt x="65099" y="-1885"/>
                    <a:pt x="53611" y="558"/>
                  </a:cubicBezTo>
                  <a:cubicBezTo>
                    <a:pt x="46922" y="1981"/>
                    <a:pt x="42087" y="6076"/>
                    <a:pt x="39127" y="11559"/>
                  </a:cubicBezTo>
                  <a:cubicBezTo>
                    <a:pt x="34205" y="12658"/>
                    <a:pt x="29255" y="13628"/>
                    <a:pt x="24283" y="14490"/>
                  </a:cubicBezTo>
                  <a:cubicBezTo>
                    <a:pt x="22624" y="14777"/>
                    <a:pt x="20957" y="15043"/>
                    <a:pt x="19290" y="15302"/>
                  </a:cubicBezTo>
                  <a:cubicBezTo>
                    <a:pt x="19024" y="15345"/>
                    <a:pt x="18758" y="15381"/>
                    <a:pt x="18485" y="15417"/>
                  </a:cubicBezTo>
                  <a:cubicBezTo>
                    <a:pt x="17982" y="15482"/>
                    <a:pt x="16955" y="15625"/>
                    <a:pt x="16545" y="15668"/>
                  </a:cubicBezTo>
                  <a:cubicBezTo>
                    <a:pt x="15123" y="15834"/>
                    <a:pt x="13700" y="15963"/>
                    <a:pt x="12278" y="16049"/>
                  </a:cubicBezTo>
                  <a:cubicBezTo>
                    <a:pt x="8362" y="16286"/>
                    <a:pt x="5869" y="17903"/>
                    <a:pt x="3031" y="2036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1500">
              <a:extLst>
                <a:ext uri="{FF2B5EF4-FFF2-40B4-BE49-F238E27FC236}">
                  <a16:creationId xmlns:a16="http://schemas.microsoft.com/office/drawing/2014/main" id="{5C896FBF-8963-675F-C9A1-9A5D34209E05}"/>
                </a:ext>
              </a:extLst>
            </p:cNvPr>
            <p:cNvSpPr/>
            <p:nvPr/>
          </p:nvSpPr>
          <p:spPr>
            <a:xfrm>
              <a:off x="10350043" y="3188117"/>
              <a:ext cx="73543" cy="32399"/>
            </a:xfrm>
            <a:custGeom>
              <a:avLst/>
              <a:gdLst>
                <a:gd name="connsiteX0" fmla="*/ 56662 w 73543"/>
                <a:gd name="connsiteY0" fmla="*/ 1626 h 32399"/>
                <a:gd name="connsiteX1" fmla="*/ 48694 w 73543"/>
                <a:gd name="connsiteY1" fmla="*/ 7676 h 32399"/>
                <a:gd name="connsiteX2" fmla="*/ 48758 w 73543"/>
                <a:gd name="connsiteY2" fmla="*/ 7626 h 32399"/>
                <a:gd name="connsiteX3" fmla="*/ 47379 w 73543"/>
                <a:gd name="connsiteY3" fmla="*/ 8646 h 32399"/>
                <a:gd name="connsiteX4" fmla="*/ 44663 w 73543"/>
                <a:gd name="connsiteY4" fmla="*/ 10450 h 32399"/>
                <a:gd name="connsiteX5" fmla="*/ 42644 w 73543"/>
                <a:gd name="connsiteY5" fmla="*/ 11484 h 32399"/>
                <a:gd name="connsiteX6" fmla="*/ 40374 w 73543"/>
                <a:gd name="connsiteY6" fmla="*/ 12088 h 32399"/>
                <a:gd name="connsiteX7" fmla="*/ 40065 w 73543"/>
                <a:gd name="connsiteY7" fmla="*/ 12145 h 32399"/>
                <a:gd name="connsiteX8" fmla="*/ 38319 w 73543"/>
                <a:gd name="connsiteY8" fmla="*/ 12246 h 32399"/>
                <a:gd name="connsiteX9" fmla="*/ 32442 w 73543"/>
                <a:gd name="connsiteY9" fmla="*/ 12074 h 32399"/>
                <a:gd name="connsiteX10" fmla="*/ 29231 w 73543"/>
                <a:gd name="connsiteY10" fmla="*/ 12045 h 32399"/>
                <a:gd name="connsiteX11" fmla="*/ 28857 w 73543"/>
                <a:gd name="connsiteY11" fmla="*/ 12016 h 32399"/>
                <a:gd name="connsiteX12" fmla="*/ 27930 w 73543"/>
                <a:gd name="connsiteY12" fmla="*/ 11844 h 32399"/>
                <a:gd name="connsiteX13" fmla="*/ 20307 w 73543"/>
                <a:gd name="connsiteY13" fmla="*/ 9580 h 32399"/>
                <a:gd name="connsiteX14" fmla="*/ 9430 w 73543"/>
                <a:gd name="connsiteY14" fmla="*/ 4745 h 32399"/>
                <a:gd name="connsiteX15" fmla="*/ 1835 w 73543"/>
                <a:gd name="connsiteY15" fmla="*/ 5722 h 32399"/>
                <a:gd name="connsiteX16" fmla="*/ 880 w 73543"/>
                <a:gd name="connsiteY16" fmla="*/ 6958 h 32399"/>
                <a:gd name="connsiteX17" fmla="*/ 858 w 73543"/>
                <a:gd name="connsiteY17" fmla="*/ 6994 h 32399"/>
                <a:gd name="connsiteX18" fmla="*/ 1835 w 73543"/>
                <a:gd name="connsiteY18" fmla="*/ 14588 h 32399"/>
                <a:gd name="connsiteX19" fmla="*/ 6448 w 73543"/>
                <a:gd name="connsiteY19" fmla="*/ 18447 h 32399"/>
                <a:gd name="connsiteX20" fmla="*/ 29877 w 73543"/>
                <a:gd name="connsiteY20" fmla="*/ 30970 h 32399"/>
                <a:gd name="connsiteX21" fmla="*/ 51359 w 73543"/>
                <a:gd name="connsiteY21" fmla="*/ 30410 h 32399"/>
                <a:gd name="connsiteX22" fmla="*/ 68006 w 73543"/>
                <a:gd name="connsiteY22" fmla="*/ 21055 h 32399"/>
                <a:gd name="connsiteX23" fmla="*/ 72037 w 73543"/>
                <a:gd name="connsiteY23" fmla="*/ 5672 h 32399"/>
                <a:gd name="connsiteX24" fmla="*/ 71857 w 73543"/>
                <a:gd name="connsiteY24" fmla="*/ 5399 h 32399"/>
                <a:gd name="connsiteX25" fmla="*/ 56654 w 73543"/>
                <a:gd name="connsiteY25" fmla="*/ 1641 h 3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3543" h="32399">
                  <a:moveTo>
                    <a:pt x="56662" y="1626"/>
                  </a:moveTo>
                  <a:cubicBezTo>
                    <a:pt x="53953" y="3574"/>
                    <a:pt x="51323" y="5629"/>
                    <a:pt x="48694" y="7676"/>
                  </a:cubicBezTo>
                  <a:cubicBezTo>
                    <a:pt x="47710" y="8445"/>
                    <a:pt x="47731" y="8424"/>
                    <a:pt x="48758" y="7626"/>
                  </a:cubicBezTo>
                  <a:cubicBezTo>
                    <a:pt x="48306" y="7971"/>
                    <a:pt x="47846" y="8309"/>
                    <a:pt x="47379" y="8646"/>
                  </a:cubicBezTo>
                  <a:cubicBezTo>
                    <a:pt x="46503" y="9286"/>
                    <a:pt x="45590" y="9875"/>
                    <a:pt x="44663" y="10450"/>
                  </a:cubicBezTo>
                  <a:cubicBezTo>
                    <a:pt x="44340" y="10644"/>
                    <a:pt x="42853" y="11341"/>
                    <a:pt x="42644" y="11484"/>
                  </a:cubicBezTo>
                  <a:cubicBezTo>
                    <a:pt x="41897" y="11722"/>
                    <a:pt x="41136" y="11916"/>
                    <a:pt x="40374" y="12088"/>
                  </a:cubicBezTo>
                  <a:cubicBezTo>
                    <a:pt x="40259" y="12110"/>
                    <a:pt x="40158" y="12124"/>
                    <a:pt x="40065" y="12145"/>
                  </a:cubicBezTo>
                  <a:cubicBezTo>
                    <a:pt x="39483" y="12196"/>
                    <a:pt x="38901" y="12232"/>
                    <a:pt x="38319" y="12246"/>
                  </a:cubicBezTo>
                  <a:cubicBezTo>
                    <a:pt x="36365" y="12325"/>
                    <a:pt x="34396" y="12131"/>
                    <a:pt x="32442" y="12074"/>
                  </a:cubicBezTo>
                  <a:cubicBezTo>
                    <a:pt x="31364" y="12038"/>
                    <a:pt x="30308" y="12074"/>
                    <a:pt x="29231" y="12045"/>
                  </a:cubicBezTo>
                  <a:cubicBezTo>
                    <a:pt x="29080" y="12030"/>
                    <a:pt x="28958" y="12023"/>
                    <a:pt x="28857" y="12016"/>
                  </a:cubicBezTo>
                  <a:cubicBezTo>
                    <a:pt x="28548" y="11959"/>
                    <a:pt x="28239" y="11908"/>
                    <a:pt x="27930" y="11844"/>
                  </a:cubicBezTo>
                  <a:cubicBezTo>
                    <a:pt x="25329" y="11326"/>
                    <a:pt x="22800" y="10471"/>
                    <a:pt x="20307" y="9580"/>
                  </a:cubicBezTo>
                  <a:cubicBezTo>
                    <a:pt x="16485" y="8222"/>
                    <a:pt x="13158" y="6749"/>
                    <a:pt x="9430" y="4745"/>
                  </a:cubicBezTo>
                  <a:cubicBezTo>
                    <a:pt x="7073" y="3480"/>
                    <a:pt x="3711" y="3559"/>
                    <a:pt x="1835" y="5722"/>
                  </a:cubicBezTo>
                  <a:cubicBezTo>
                    <a:pt x="1491" y="6117"/>
                    <a:pt x="1174" y="6527"/>
                    <a:pt x="880" y="6958"/>
                  </a:cubicBezTo>
                  <a:cubicBezTo>
                    <a:pt x="873" y="6972"/>
                    <a:pt x="866" y="6979"/>
                    <a:pt x="858" y="6994"/>
                  </a:cubicBezTo>
                  <a:cubicBezTo>
                    <a:pt x="-564" y="9264"/>
                    <a:pt x="-205" y="12778"/>
                    <a:pt x="1835" y="14588"/>
                  </a:cubicBezTo>
                  <a:cubicBezTo>
                    <a:pt x="3344" y="15925"/>
                    <a:pt x="4882" y="17211"/>
                    <a:pt x="6448" y="18447"/>
                  </a:cubicBezTo>
                  <a:cubicBezTo>
                    <a:pt x="13496" y="23994"/>
                    <a:pt x="21169" y="28412"/>
                    <a:pt x="29877" y="30970"/>
                  </a:cubicBezTo>
                  <a:cubicBezTo>
                    <a:pt x="36652" y="32961"/>
                    <a:pt x="44735" y="32961"/>
                    <a:pt x="51359" y="30410"/>
                  </a:cubicBezTo>
                  <a:cubicBezTo>
                    <a:pt x="57380" y="28089"/>
                    <a:pt x="62481" y="24303"/>
                    <a:pt x="68006" y="21055"/>
                  </a:cubicBezTo>
                  <a:cubicBezTo>
                    <a:pt x="73280" y="17951"/>
                    <a:pt x="75141" y="10967"/>
                    <a:pt x="72037" y="5672"/>
                  </a:cubicBezTo>
                  <a:cubicBezTo>
                    <a:pt x="71979" y="5578"/>
                    <a:pt x="71915" y="5492"/>
                    <a:pt x="71857" y="5399"/>
                  </a:cubicBezTo>
                  <a:cubicBezTo>
                    <a:pt x="68861" y="664"/>
                    <a:pt x="61547" y="-1873"/>
                    <a:pt x="56654" y="164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1501">
              <a:extLst>
                <a:ext uri="{FF2B5EF4-FFF2-40B4-BE49-F238E27FC236}">
                  <a16:creationId xmlns:a16="http://schemas.microsoft.com/office/drawing/2014/main" id="{8D10BE7E-2D60-99D0-15FC-60E47D821C76}"/>
                </a:ext>
              </a:extLst>
            </p:cNvPr>
            <p:cNvSpPr/>
            <p:nvPr/>
          </p:nvSpPr>
          <p:spPr>
            <a:xfrm>
              <a:off x="10420791" y="3155995"/>
              <a:ext cx="32726" cy="44954"/>
            </a:xfrm>
            <a:custGeom>
              <a:avLst/>
              <a:gdLst>
                <a:gd name="connsiteX0" fmla="*/ 13416 w 32726"/>
                <a:gd name="connsiteY0" fmla="*/ 6955 h 44954"/>
                <a:gd name="connsiteX1" fmla="*/ 17742 w 32726"/>
                <a:gd name="connsiteY1" fmla="*/ 12674 h 44954"/>
                <a:gd name="connsiteX2" fmla="*/ 13021 w 32726"/>
                <a:gd name="connsiteY2" fmla="*/ 17395 h 44954"/>
                <a:gd name="connsiteX3" fmla="*/ 3135 w 32726"/>
                <a:gd name="connsiteY3" fmla="*/ 3851 h 44954"/>
                <a:gd name="connsiteX4" fmla="*/ 5039 w 32726"/>
                <a:gd name="connsiteY4" fmla="*/ 0 h 44954"/>
                <a:gd name="connsiteX5" fmla="*/ 922 w 32726"/>
                <a:gd name="connsiteY5" fmla="*/ 8062 h 44954"/>
                <a:gd name="connsiteX6" fmla="*/ 7273 w 32726"/>
                <a:gd name="connsiteY6" fmla="*/ 23165 h 44954"/>
                <a:gd name="connsiteX7" fmla="*/ 9838 w 32726"/>
                <a:gd name="connsiteY7" fmla="*/ 32254 h 44954"/>
                <a:gd name="connsiteX8" fmla="*/ 14386 w 32726"/>
                <a:gd name="connsiteY8" fmla="*/ 41817 h 44954"/>
                <a:gd name="connsiteX9" fmla="*/ 27491 w 32726"/>
                <a:gd name="connsiteY9" fmla="*/ 43506 h 44954"/>
                <a:gd name="connsiteX10" fmla="*/ 31371 w 32726"/>
                <a:gd name="connsiteY10" fmla="*/ 28712 h 44954"/>
                <a:gd name="connsiteX11" fmla="*/ 25681 w 32726"/>
                <a:gd name="connsiteY11" fmla="*/ 22389 h 44954"/>
                <a:gd name="connsiteX12" fmla="*/ 24380 w 32726"/>
                <a:gd name="connsiteY12" fmla="*/ 21110 h 44954"/>
                <a:gd name="connsiteX13" fmla="*/ 23532 w 32726"/>
                <a:gd name="connsiteY13" fmla="*/ 20269 h 44954"/>
                <a:gd name="connsiteX14" fmla="*/ 23518 w 32726"/>
                <a:gd name="connsiteY14" fmla="*/ 20248 h 44954"/>
                <a:gd name="connsiteX15" fmla="*/ 20601 w 32726"/>
                <a:gd name="connsiteY15" fmla="*/ 15944 h 44954"/>
                <a:gd name="connsiteX16" fmla="*/ 9587 w 32726"/>
                <a:gd name="connsiteY16" fmla="*/ 1372 h 44954"/>
                <a:gd name="connsiteX17" fmla="*/ 9091 w 32726"/>
                <a:gd name="connsiteY17" fmla="*/ 970 h 44954"/>
                <a:gd name="connsiteX18" fmla="*/ 9264 w 32726"/>
                <a:gd name="connsiteY18" fmla="*/ 1265 h 44954"/>
                <a:gd name="connsiteX19" fmla="*/ 13409 w 32726"/>
                <a:gd name="connsiteY19" fmla="*/ 6955 h 44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726" h="44954">
                  <a:moveTo>
                    <a:pt x="13416" y="6955"/>
                  </a:moveTo>
                  <a:cubicBezTo>
                    <a:pt x="15349" y="8766"/>
                    <a:pt x="16879" y="10066"/>
                    <a:pt x="17742" y="12674"/>
                  </a:cubicBezTo>
                  <a:cubicBezTo>
                    <a:pt x="18640" y="15390"/>
                    <a:pt x="15737" y="18293"/>
                    <a:pt x="13021" y="17395"/>
                  </a:cubicBezTo>
                  <a:cubicBezTo>
                    <a:pt x="7733" y="15642"/>
                    <a:pt x="4392" y="9003"/>
                    <a:pt x="3135" y="3851"/>
                  </a:cubicBezTo>
                  <a:cubicBezTo>
                    <a:pt x="2718" y="2156"/>
                    <a:pt x="3710" y="697"/>
                    <a:pt x="5039" y="0"/>
                  </a:cubicBezTo>
                  <a:cubicBezTo>
                    <a:pt x="1454" y="524"/>
                    <a:pt x="-1592" y="4268"/>
                    <a:pt x="922" y="8062"/>
                  </a:cubicBezTo>
                  <a:cubicBezTo>
                    <a:pt x="3968" y="12660"/>
                    <a:pt x="5190" y="17460"/>
                    <a:pt x="7273" y="23165"/>
                  </a:cubicBezTo>
                  <a:cubicBezTo>
                    <a:pt x="8387" y="26211"/>
                    <a:pt x="9206" y="29078"/>
                    <a:pt x="9838" y="32254"/>
                  </a:cubicBezTo>
                  <a:cubicBezTo>
                    <a:pt x="10542" y="35767"/>
                    <a:pt x="11405" y="39475"/>
                    <a:pt x="14386" y="41817"/>
                  </a:cubicBezTo>
                  <a:cubicBezTo>
                    <a:pt x="18266" y="44871"/>
                    <a:pt x="22914" y="46186"/>
                    <a:pt x="27491" y="43506"/>
                  </a:cubicBezTo>
                  <a:cubicBezTo>
                    <a:pt x="32801" y="40394"/>
                    <a:pt x="34029" y="33971"/>
                    <a:pt x="31371" y="28712"/>
                  </a:cubicBezTo>
                  <a:cubicBezTo>
                    <a:pt x="30027" y="26060"/>
                    <a:pt x="27771" y="24408"/>
                    <a:pt x="25681" y="22389"/>
                  </a:cubicBezTo>
                  <a:cubicBezTo>
                    <a:pt x="25242" y="21965"/>
                    <a:pt x="24811" y="21541"/>
                    <a:pt x="24380" y="21110"/>
                  </a:cubicBezTo>
                  <a:cubicBezTo>
                    <a:pt x="24100" y="20830"/>
                    <a:pt x="23820" y="20549"/>
                    <a:pt x="23532" y="20269"/>
                  </a:cubicBezTo>
                  <a:cubicBezTo>
                    <a:pt x="23532" y="20262"/>
                    <a:pt x="23525" y="20255"/>
                    <a:pt x="23518" y="20248"/>
                  </a:cubicBezTo>
                  <a:cubicBezTo>
                    <a:pt x="22541" y="18818"/>
                    <a:pt x="21571" y="17381"/>
                    <a:pt x="20601" y="15944"/>
                  </a:cubicBezTo>
                  <a:cubicBezTo>
                    <a:pt x="17274" y="11029"/>
                    <a:pt x="13998" y="5403"/>
                    <a:pt x="9587" y="1372"/>
                  </a:cubicBezTo>
                  <a:cubicBezTo>
                    <a:pt x="9429" y="1229"/>
                    <a:pt x="9256" y="1092"/>
                    <a:pt x="9091" y="970"/>
                  </a:cubicBezTo>
                  <a:cubicBezTo>
                    <a:pt x="9149" y="1071"/>
                    <a:pt x="9213" y="1157"/>
                    <a:pt x="9264" y="1265"/>
                  </a:cubicBezTo>
                  <a:cubicBezTo>
                    <a:pt x="10305" y="3456"/>
                    <a:pt x="11649" y="5303"/>
                    <a:pt x="13409" y="695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Freeform 1502">
              <a:extLst>
                <a:ext uri="{FF2B5EF4-FFF2-40B4-BE49-F238E27FC236}">
                  <a16:creationId xmlns:a16="http://schemas.microsoft.com/office/drawing/2014/main" id="{76ADFC15-1663-D004-B70B-286915039A70}"/>
                </a:ext>
              </a:extLst>
            </p:cNvPr>
            <p:cNvSpPr/>
            <p:nvPr/>
          </p:nvSpPr>
          <p:spPr>
            <a:xfrm>
              <a:off x="10423832" y="3155563"/>
              <a:ext cx="14866" cy="17986"/>
            </a:xfrm>
            <a:custGeom>
              <a:avLst/>
              <a:gdLst>
                <a:gd name="connsiteX0" fmla="*/ 94 w 14866"/>
                <a:gd name="connsiteY0" fmla="*/ 4276 h 17986"/>
                <a:gd name="connsiteX1" fmla="*/ 9980 w 14866"/>
                <a:gd name="connsiteY1" fmla="*/ 17820 h 17986"/>
                <a:gd name="connsiteX2" fmla="*/ 14700 w 14866"/>
                <a:gd name="connsiteY2" fmla="*/ 13100 h 17986"/>
                <a:gd name="connsiteX3" fmla="*/ 10375 w 14866"/>
                <a:gd name="connsiteY3" fmla="*/ 7380 h 17986"/>
                <a:gd name="connsiteX4" fmla="*/ 6230 w 14866"/>
                <a:gd name="connsiteY4" fmla="*/ 1690 h 17986"/>
                <a:gd name="connsiteX5" fmla="*/ 6057 w 14866"/>
                <a:gd name="connsiteY5" fmla="*/ 1395 h 17986"/>
                <a:gd name="connsiteX6" fmla="*/ 1998 w 14866"/>
                <a:gd name="connsiteY6" fmla="*/ 425 h 17986"/>
                <a:gd name="connsiteX7" fmla="*/ 94 w 14866"/>
                <a:gd name="connsiteY7" fmla="*/ 4276 h 17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66" h="17986">
                  <a:moveTo>
                    <a:pt x="94" y="4276"/>
                  </a:moveTo>
                  <a:cubicBezTo>
                    <a:pt x="1351" y="9428"/>
                    <a:pt x="4692" y="16067"/>
                    <a:pt x="9980" y="17820"/>
                  </a:cubicBezTo>
                  <a:cubicBezTo>
                    <a:pt x="12696" y="18718"/>
                    <a:pt x="15598" y="15815"/>
                    <a:pt x="14700" y="13100"/>
                  </a:cubicBezTo>
                  <a:cubicBezTo>
                    <a:pt x="13838" y="10491"/>
                    <a:pt x="12315" y="9191"/>
                    <a:pt x="10375" y="7380"/>
                  </a:cubicBezTo>
                  <a:cubicBezTo>
                    <a:pt x="8608" y="5720"/>
                    <a:pt x="7264" y="3874"/>
                    <a:pt x="6230" y="1690"/>
                  </a:cubicBezTo>
                  <a:cubicBezTo>
                    <a:pt x="6179" y="1582"/>
                    <a:pt x="6115" y="1496"/>
                    <a:pt x="6057" y="1395"/>
                  </a:cubicBezTo>
                  <a:cubicBezTo>
                    <a:pt x="5116" y="-171"/>
                    <a:pt x="3377" y="-301"/>
                    <a:pt x="1998" y="425"/>
                  </a:cubicBezTo>
                  <a:cubicBezTo>
                    <a:pt x="669" y="1122"/>
                    <a:pt x="-316" y="2581"/>
                    <a:pt x="94" y="427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Freeform 1503">
              <a:extLst>
                <a:ext uri="{FF2B5EF4-FFF2-40B4-BE49-F238E27FC236}">
                  <a16:creationId xmlns:a16="http://schemas.microsoft.com/office/drawing/2014/main" id="{62D5B7FB-0BCA-B7ED-6538-9C2D0443F87B}"/>
                </a:ext>
              </a:extLst>
            </p:cNvPr>
            <p:cNvSpPr/>
            <p:nvPr/>
          </p:nvSpPr>
          <p:spPr>
            <a:xfrm>
              <a:off x="10340550" y="3213454"/>
              <a:ext cx="36321" cy="25595"/>
            </a:xfrm>
            <a:custGeom>
              <a:avLst/>
              <a:gdLst>
                <a:gd name="connsiteX0" fmla="*/ 30152 w 36321"/>
                <a:gd name="connsiteY0" fmla="*/ 12588 h 25595"/>
                <a:gd name="connsiteX1" fmla="*/ 15911 w 36321"/>
                <a:gd name="connsiteY1" fmla="*/ 7185 h 25595"/>
                <a:gd name="connsiteX2" fmla="*/ 903 w 36321"/>
                <a:gd name="connsiteY2" fmla="*/ 29 h 25595"/>
                <a:gd name="connsiteX3" fmla="*/ 91 w 36321"/>
                <a:gd name="connsiteY3" fmla="*/ 1085 h 25595"/>
                <a:gd name="connsiteX4" fmla="*/ 12520 w 36321"/>
                <a:gd name="connsiteY4" fmla="*/ 15024 h 25595"/>
                <a:gd name="connsiteX5" fmla="*/ 28442 w 36321"/>
                <a:gd name="connsiteY5" fmla="*/ 25263 h 25595"/>
                <a:gd name="connsiteX6" fmla="*/ 30159 w 36321"/>
                <a:gd name="connsiteY6" fmla="*/ 12588 h 25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321" h="25595">
                  <a:moveTo>
                    <a:pt x="30152" y="12588"/>
                  </a:moveTo>
                  <a:cubicBezTo>
                    <a:pt x="26078" y="12409"/>
                    <a:pt x="20172" y="9391"/>
                    <a:pt x="15911" y="7185"/>
                  </a:cubicBezTo>
                  <a:cubicBezTo>
                    <a:pt x="10846" y="4563"/>
                    <a:pt x="6399" y="1653"/>
                    <a:pt x="903" y="29"/>
                  </a:cubicBezTo>
                  <a:cubicBezTo>
                    <a:pt x="285" y="-151"/>
                    <a:pt x="-211" y="546"/>
                    <a:pt x="91" y="1085"/>
                  </a:cubicBezTo>
                  <a:cubicBezTo>
                    <a:pt x="3216" y="6704"/>
                    <a:pt x="7721" y="10771"/>
                    <a:pt x="12520" y="15024"/>
                  </a:cubicBezTo>
                  <a:cubicBezTo>
                    <a:pt x="17205" y="19170"/>
                    <a:pt x="22378" y="23380"/>
                    <a:pt x="28442" y="25263"/>
                  </a:cubicBezTo>
                  <a:cubicBezTo>
                    <a:pt x="37257" y="27993"/>
                    <a:pt x="39822" y="13019"/>
                    <a:pt x="30159" y="1258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Freeform 1504">
              <a:extLst>
                <a:ext uri="{FF2B5EF4-FFF2-40B4-BE49-F238E27FC236}">
                  <a16:creationId xmlns:a16="http://schemas.microsoft.com/office/drawing/2014/main" id="{E2EA638D-AA96-43DF-783B-B046E1D5C878}"/>
                </a:ext>
              </a:extLst>
            </p:cNvPr>
            <p:cNvSpPr/>
            <p:nvPr/>
          </p:nvSpPr>
          <p:spPr>
            <a:xfrm>
              <a:off x="10305810" y="3215428"/>
              <a:ext cx="33115" cy="27081"/>
            </a:xfrm>
            <a:custGeom>
              <a:avLst/>
              <a:gdLst>
                <a:gd name="connsiteX0" fmla="*/ 26526 w 33115"/>
                <a:gd name="connsiteY0" fmla="*/ 2086 h 27081"/>
                <a:gd name="connsiteX1" fmla="*/ 18501 w 33115"/>
                <a:gd name="connsiteY1" fmla="*/ 59 h 27081"/>
                <a:gd name="connsiteX2" fmla="*/ 13148 w 33115"/>
                <a:gd name="connsiteY2" fmla="*/ 864 h 27081"/>
                <a:gd name="connsiteX3" fmla="*/ 8823 w 33115"/>
                <a:gd name="connsiteY3" fmla="*/ 2265 h 27081"/>
                <a:gd name="connsiteX4" fmla="*/ 3521 w 33115"/>
                <a:gd name="connsiteY4" fmla="*/ 5355 h 27081"/>
                <a:gd name="connsiteX5" fmla="*/ 0 w 33115"/>
                <a:gd name="connsiteY5" fmla="*/ 13855 h 27081"/>
                <a:gd name="connsiteX6" fmla="*/ 12020 w 33115"/>
                <a:gd name="connsiteY6" fmla="*/ 25875 h 27081"/>
                <a:gd name="connsiteX7" fmla="*/ 13040 w 33115"/>
                <a:gd name="connsiteY7" fmla="*/ 25940 h 27081"/>
                <a:gd name="connsiteX8" fmla="*/ 14333 w 33115"/>
                <a:gd name="connsiteY8" fmla="*/ 26235 h 27081"/>
                <a:gd name="connsiteX9" fmla="*/ 15540 w 33115"/>
                <a:gd name="connsiteY9" fmla="*/ 26608 h 27081"/>
                <a:gd name="connsiteX10" fmla="*/ 23336 w 33115"/>
                <a:gd name="connsiteY10" fmla="*/ 26522 h 27081"/>
                <a:gd name="connsiteX11" fmla="*/ 32676 w 33115"/>
                <a:gd name="connsiteY11" fmla="*/ 17182 h 27081"/>
                <a:gd name="connsiteX12" fmla="*/ 26533 w 33115"/>
                <a:gd name="connsiteY12" fmla="*/ 2079 h 27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115" h="27081">
                  <a:moveTo>
                    <a:pt x="26526" y="2086"/>
                  </a:moveTo>
                  <a:cubicBezTo>
                    <a:pt x="23896" y="879"/>
                    <a:pt x="21497" y="-278"/>
                    <a:pt x="18501" y="59"/>
                  </a:cubicBezTo>
                  <a:cubicBezTo>
                    <a:pt x="16719" y="261"/>
                    <a:pt x="14908" y="483"/>
                    <a:pt x="13148" y="864"/>
                  </a:cubicBezTo>
                  <a:cubicBezTo>
                    <a:pt x="11668" y="1180"/>
                    <a:pt x="10224" y="1698"/>
                    <a:pt x="8823" y="2265"/>
                  </a:cubicBezTo>
                  <a:cubicBezTo>
                    <a:pt x="6790" y="2833"/>
                    <a:pt x="5022" y="3868"/>
                    <a:pt x="3521" y="5355"/>
                  </a:cubicBezTo>
                  <a:cubicBezTo>
                    <a:pt x="1279" y="7597"/>
                    <a:pt x="0" y="10679"/>
                    <a:pt x="0" y="13855"/>
                  </a:cubicBezTo>
                  <a:cubicBezTo>
                    <a:pt x="0" y="20623"/>
                    <a:pt x="5475" y="25595"/>
                    <a:pt x="12020" y="25875"/>
                  </a:cubicBezTo>
                  <a:cubicBezTo>
                    <a:pt x="12358" y="25890"/>
                    <a:pt x="12695" y="25919"/>
                    <a:pt x="13040" y="25940"/>
                  </a:cubicBezTo>
                  <a:cubicBezTo>
                    <a:pt x="13471" y="26026"/>
                    <a:pt x="13902" y="26127"/>
                    <a:pt x="14333" y="26235"/>
                  </a:cubicBezTo>
                  <a:cubicBezTo>
                    <a:pt x="14743" y="26343"/>
                    <a:pt x="15138" y="26472"/>
                    <a:pt x="15540" y="26608"/>
                  </a:cubicBezTo>
                  <a:cubicBezTo>
                    <a:pt x="18263" y="27514"/>
                    <a:pt x="20620" y="26910"/>
                    <a:pt x="23336" y="26522"/>
                  </a:cubicBezTo>
                  <a:cubicBezTo>
                    <a:pt x="27776" y="25890"/>
                    <a:pt x="31562" y="21234"/>
                    <a:pt x="32676" y="17182"/>
                  </a:cubicBezTo>
                  <a:cubicBezTo>
                    <a:pt x="34142" y="11836"/>
                    <a:pt x="31907" y="4543"/>
                    <a:pt x="26533" y="207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Freeform 1505">
              <a:extLst>
                <a:ext uri="{FF2B5EF4-FFF2-40B4-BE49-F238E27FC236}">
                  <a16:creationId xmlns:a16="http://schemas.microsoft.com/office/drawing/2014/main" id="{45A7E3DA-395D-2815-BC29-C01A969D8DD7}"/>
                </a:ext>
              </a:extLst>
            </p:cNvPr>
            <p:cNvSpPr/>
            <p:nvPr/>
          </p:nvSpPr>
          <p:spPr>
            <a:xfrm>
              <a:off x="10346769" y="3233765"/>
              <a:ext cx="10935" cy="9894"/>
            </a:xfrm>
            <a:custGeom>
              <a:avLst/>
              <a:gdLst>
                <a:gd name="connsiteX0" fmla="*/ 5993 w 10935"/>
                <a:gd name="connsiteY0" fmla="*/ 9 h 9894"/>
                <a:gd name="connsiteX1" fmla="*/ 2573 w 10935"/>
                <a:gd name="connsiteY1" fmla="*/ 1159 h 9894"/>
                <a:gd name="connsiteX2" fmla="*/ 2465 w 10935"/>
                <a:gd name="connsiteY2" fmla="*/ 1223 h 9894"/>
                <a:gd name="connsiteX3" fmla="*/ 2350 w 10935"/>
                <a:gd name="connsiteY3" fmla="*/ 1252 h 9894"/>
                <a:gd name="connsiteX4" fmla="*/ 2156 w 10935"/>
                <a:gd name="connsiteY4" fmla="*/ 1259 h 9894"/>
                <a:gd name="connsiteX5" fmla="*/ 1 w 10935"/>
                <a:gd name="connsiteY5" fmla="*/ 3415 h 9894"/>
                <a:gd name="connsiteX6" fmla="*/ 856 w 10935"/>
                <a:gd name="connsiteY6" fmla="*/ 6641 h 9894"/>
                <a:gd name="connsiteX7" fmla="*/ 1991 w 10935"/>
                <a:gd name="connsiteY7" fmla="*/ 8128 h 9894"/>
                <a:gd name="connsiteX8" fmla="*/ 6000 w 10935"/>
                <a:gd name="connsiteY8" fmla="*/ 9874 h 9894"/>
                <a:gd name="connsiteX9" fmla="*/ 10936 w 10935"/>
                <a:gd name="connsiteY9" fmla="*/ 4938 h 9894"/>
                <a:gd name="connsiteX10" fmla="*/ 6000 w 10935"/>
                <a:gd name="connsiteY10" fmla="*/ 2 h 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35" h="9894">
                  <a:moveTo>
                    <a:pt x="5993" y="9"/>
                  </a:moveTo>
                  <a:cubicBezTo>
                    <a:pt x="4628" y="45"/>
                    <a:pt x="3672" y="483"/>
                    <a:pt x="2573" y="1159"/>
                  </a:cubicBezTo>
                  <a:cubicBezTo>
                    <a:pt x="2530" y="1187"/>
                    <a:pt x="2494" y="1209"/>
                    <a:pt x="2465" y="1223"/>
                  </a:cubicBezTo>
                  <a:cubicBezTo>
                    <a:pt x="2429" y="1231"/>
                    <a:pt x="2393" y="1245"/>
                    <a:pt x="2350" y="1252"/>
                  </a:cubicBezTo>
                  <a:cubicBezTo>
                    <a:pt x="2307" y="1252"/>
                    <a:pt x="2243" y="1252"/>
                    <a:pt x="2156" y="1259"/>
                  </a:cubicBezTo>
                  <a:cubicBezTo>
                    <a:pt x="1007" y="1295"/>
                    <a:pt x="-35" y="2215"/>
                    <a:pt x="1" y="3415"/>
                  </a:cubicBezTo>
                  <a:cubicBezTo>
                    <a:pt x="30" y="4600"/>
                    <a:pt x="331" y="5585"/>
                    <a:pt x="856" y="6641"/>
                  </a:cubicBezTo>
                  <a:cubicBezTo>
                    <a:pt x="1129" y="7194"/>
                    <a:pt x="1582" y="7668"/>
                    <a:pt x="1991" y="8128"/>
                  </a:cubicBezTo>
                  <a:cubicBezTo>
                    <a:pt x="3083" y="9371"/>
                    <a:pt x="4419" y="9709"/>
                    <a:pt x="6000" y="9874"/>
                  </a:cubicBezTo>
                  <a:cubicBezTo>
                    <a:pt x="8680" y="10154"/>
                    <a:pt x="10936" y="7417"/>
                    <a:pt x="10936" y="4938"/>
                  </a:cubicBezTo>
                  <a:cubicBezTo>
                    <a:pt x="10936" y="2301"/>
                    <a:pt x="8687" y="-77"/>
                    <a:pt x="6000" y="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Freeform 1506">
              <a:extLst>
                <a:ext uri="{FF2B5EF4-FFF2-40B4-BE49-F238E27FC236}">
                  <a16:creationId xmlns:a16="http://schemas.microsoft.com/office/drawing/2014/main" id="{168F958B-3D09-A223-49A6-1D6A20D1E13A}"/>
                </a:ext>
              </a:extLst>
            </p:cNvPr>
            <p:cNvSpPr/>
            <p:nvPr/>
          </p:nvSpPr>
          <p:spPr>
            <a:xfrm>
              <a:off x="10256228" y="3211907"/>
              <a:ext cx="38209" cy="22853"/>
            </a:xfrm>
            <a:custGeom>
              <a:avLst/>
              <a:gdLst>
                <a:gd name="connsiteX0" fmla="*/ 27920 w 38209"/>
                <a:gd name="connsiteY0" fmla="*/ 6871 h 22853"/>
                <a:gd name="connsiteX1" fmla="*/ 7918 w 38209"/>
                <a:gd name="connsiteY1" fmla="*/ 785 h 22853"/>
                <a:gd name="connsiteX2" fmla="*/ 1531 w 38209"/>
                <a:gd name="connsiteY2" fmla="*/ 9070 h 22853"/>
                <a:gd name="connsiteX3" fmla="*/ 30083 w 38209"/>
                <a:gd name="connsiteY3" fmla="*/ 22851 h 22853"/>
                <a:gd name="connsiteX4" fmla="*/ 37928 w 38209"/>
                <a:gd name="connsiteY4" fmla="*/ 16880 h 22853"/>
                <a:gd name="connsiteX5" fmla="*/ 37109 w 38209"/>
                <a:gd name="connsiteY5" fmla="*/ 10607 h 22853"/>
                <a:gd name="connsiteX6" fmla="*/ 27920 w 38209"/>
                <a:gd name="connsiteY6" fmla="*/ 6871 h 2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09" h="22853">
                  <a:moveTo>
                    <a:pt x="27920" y="6871"/>
                  </a:moveTo>
                  <a:cubicBezTo>
                    <a:pt x="20865" y="8179"/>
                    <a:pt x="13695" y="4399"/>
                    <a:pt x="7918" y="785"/>
                  </a:cubicBezTo>
                  <a:cubicBezTo>
                    <a:pt x="2803" y="-2412"/>
                    <a:pt x="-2758" y="4917"/>
                    <a:pt x="1531" y="9070"/>
                  </a:cubicBezTo>
                  <a:cubicBezTo>
                    <a:pt x="9420" y="16715"/>
                    <a:pt x="18832" y="22549"/>
                    <a:pt x="30083" y="22851"/>
                  </a:cubicBezTo>
                  <a:cubicBezTo>
                    <a:pt x="33574" y="22944"/>
                    <a:pt x="37138" y="20314"/>
                    <a:pt x="37928" y="16880"/>
                  </a:cubicBezTo>
                  <a:cubicBezTo>
                    <a:pt x="38467" y="14545"/>
                    <a:pt x="38252" y="12720"/>
                    <a:pt x="37109" y="10607"/>
                  </a:cubicBezTo>
                  <a:cubicBezTo>
                    <a:pt x="35270" y="7216"/>
                    <a:pt x="31462" y="6210"/>
                    <a:pt x="27920" y="687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Freeform 1507">
              <a:extLst>
                <a:ext uri="{FF2B5EF4-FFF2-40B4-BE49-F238E27FC236}">
                  <a16:creationId xmlns:a16="http://schemas.microsoft.com/office/drawing/2014/main" id="{30ED0AE7-245D-11B5-7A93-30716C3E3D88}"/>
                </a:ext>
              </a:extLst>
            </p:cNvPr>
            <p:cNvSpPr/>
            <p:nvPr/>
          </p:nvSpPr>
          <p:spPr>
            <a:xfrm>
              <a:off x="10435410" y="3135309"/>
              <a:ext cx="65634" cy="50520"/>
            </a:xfrm>
            <a:custGeom>
              <a:avLst/>
              <a:gdLst>
                <a:gd name="connsiteX0" fmla="*/ 51641 w 65634"/>
                <a:gd name="connsiteY0" fmla="*/ 468 h 50520"/>
                <a:gd name="connsiteX1" fmla="*/ 11694 w 65634"/>
                <a:gd name="connsiteY1" fmla="*/ 1150 h 50520"/>
                <a:gd name="connsiteX2" fmla="*/ 687 w 65634"/>
                <a:gd name="connsiteY2" fmla="*/ 9392 h 50520"/>
                <a:gd name="connsiteX3" fmla="*/ 141 w 65634"/>
                <a:gd name="connsiteY3" fmla="*/ 12244 h 50520"/>
                <a:gd name="connsiteX4" fmla="*/ 5759 w 65634"/>
                <a:gd name="connsiteY4" fmla="*/ 23043 h 50520"/>
                <a:gd name="connsiteX5" fmla="*/ 8928 w 65634"/>
                <a:gd name="connsiteY5" fmla="*/ 24926 h 50520"/>
                <a:gd name="connsiteX6" fmla="*/ 10128 w 65634"/>
                <a:gd name="connsiteY6" fmla="*/ 25781 h 50520"/>
                <a:gd name="connsiteX7" fmla="*/ 10580 w 65634"/>
                <a:gd name="connsiteY7" fmla="*/ 26140 h 50520"/>
                <a:gd name="connsiteX8" fmla="*/ 17528 w 65634"/>
                <a:gd name="connsiteY8" fmla="*/ 32262 h 50520"/>
                <a:gd name="connsiteX9" fmla="*/ 20186 w 65634"/>
                <a:gd name="connsiteY9" fmla="*/ 34604 h 50520"/>
                <a:gd name="connsiteX10" fmla="*/ 27529 w 65634"/>
                <a:gd name="connsiteY10" fmla="*/ 45604 h 50520"/>
                <a:gd name="connsiteX11" fmla="*/ 44952 w 65634"/>
                <a:gd name="connsiteY11" fmla="*/ 45604 h 50520"/>
                <a:gd name="connsiteX12" fmla="*/ 62640 w 65634"/>
                <a:gd name="connsiteY12" fmla="*/ 19357 h 50520"/>
                <a:gd name="connsiteX13" fmla="*/ 51648 w 65634"/>
                <a:gd name="connsiteY13" fmla="*/ 468 h 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634" h="50520">
                  <a:moveTo>
                    <a:pt x="51641" y="468"/>
                  </a:moveTo>
                  <a:cubicBezTo>
                    <a:pt x="38917" y="4031"/>
                    <a:pt x="25596" y="1919"/>
                    <a:pt x="11694" y="1150"/>
                  </a:cubicBezTo>
                  <a:cubicBezTo>
                    <a:pt x="6068" y="841"/>
                    <a:pt x="2117" y="4714"/>
                    <a:pt x="687" y="9392"/>
                  </a:cubicBezTo>
                  <a:cubicBezTo>
                    <a:pt x="55" y="10117"/>
                    <a:pt x="-175" y="11252"/>
                    <a:pt x="141" y="12244"/>
                  </a:cubicBezTo>
                  <a:cubicBezTo>
                    <a:pt x="-197" y="16462"/>
                    <a:pt x="1484" y="20794"/>
                    <a:pt x="5759" y="23043"/>
                  </a:cubicBezTo>
                  <a:cubicBezTo>
                    <a:pt x="6851" y="23618"/>
                    <a:pt x="7893" y="24243"/>
                    <a:pt x="8928" y="24926"/>
                  </a:cubicBezTo>
                  <a:cubicBezTo>
                    <a:pt x="9337" y="25199"/>
                    <a:pt x="9732" y="25493"/>
                    <a:pt x="10128" y="25781"/>
                  </a:cubicBezTo>
                  <a:cubicBezTo>
                    <a:pt x="10250" y="25881"/>
                    <a:pt x="10393" y="25996"/>
                    <a:pt x="10580" y="26140"/>
                  </a:cubicBezTo>
                  <a:cubicBezTo>
                    <a:pt x="12973" y="28087"/>
                    <a:pt x="15236" y="30200"/>
                    <a:pt x="17528" y="32262"/>
                  </a:cubicBezTo>
                  <a:cubicBezTo>
                    <a:pt x="18404" y="33052"/>
                    <a:pt x="19288" y="33835"/>
                    <a:pt x="20186" y="34604"/>
                  </a:cubicBezTo>
                  <a:cubicBezTo>
                    <a:pt x="22622" y="38225"/>
                    <a:pt x="24993" y="41933"/>
                    <a:pt x="27529" y="45604"/>
                  </a:cubicBezTo>
                  <a:cubicBezTo>
                    <a:pt x="31452" y="51295"/>
                    <a:pt x="41424" y="52969"/>
                    <a:pt x="44952" y="45604"/>
                  </a:cubicBezTo>
                  <a:cubicBezTo>
                    <a:pt x="49665" y="35761"/>
                    <a:pt x="55585" y="27304"/>
                    <a:pt x="62640" y="19357"/>
                  </a:cubicBezTo>
                  <a:cubicBezTo>
                    <a:pt x="69918" y="11159"/>
                    <a:pt x="63028" y="-2723"/>
                    <a:pt x="51648" y="46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Freeform 1508">
              <a:extLst>
                <a:ext uri="{FF2B5EF4-FFF2-40B4-BE49-F238E27FC236}">
                  <a16:creationId xmlns:a16="http://schemas.microsoft.com/office/drawing/2014/main" id="{0A636061-3F7E-B0FE-9E9D-D226C2C3C254}"/>
                </a:ext>
              </a:extLst>
            </p:cNvPr>
            <p:cNvSpPr/>
            <p:nvPr/>
          </p:nvSpPr>
          <p:spPr>
            <a:xfrm>
              <a:off x="10441880" y="3108060"/>
              <a:ext cx="52761" cy="21825"/>
            </a:xfrm>
            <a:custGeom>
              <a:avLst/>
              <a:gdLst>
                <a:gd name="connsiteX0" fmla="*/ 32597 w 52761"/>
                <a:gd name="connsiteY0" fmla="*/ 14682 h 21825"/>
                <a:gd name="connsiteX1" fmla="*/ 18795 w 52761"/>
                <a:gd name="connsiteY1" fmla="*/ 8582 h 21825"/>
                <a:gd name="connsiteX2" fmla="*/ 1796 w 52761"/>
                <a:gd name="connsiteY2" fmla="*/ 19848 h 21825"/>
                <a:gd name="connsiteX3" fmla="*/ 0 w 52761"/>
                <a:gd name="connsiteY3" fmla="*/ 20746 h 21825"/>
                <a:gd name="connsiteX4" fmla="*/ 3204 w 52761"/>
                <a:gd name="connsiteY4" fmla="*/ 21774 h 21825"/>
                <a:gd name="connsiteX5" fmla="*/ 25218 w 52761"/>
                <a:gd name="connsiteY5" fmla="*/ 18871 h 21825"/>
                <a:gd name="connsiteX6" fmla="*/ 37806 w 52761"/>
                <a:gd name="connsiteY6" fmla="*/ 16644 h 21825"/>
                <a:gd name="connsiteX7" fmla="*/ 40363 w 52761"/>
                <a:gd name="connsiteY7" fmla="*/ 16234 h 21825"/>
                <a:gd name="connsiteX8" fmla="*/ 41362 w 52761"/>
                <a:gd name="connsiteY8" fmla="*/ 16090 h 21825"/>
                <a:gd name="connsiteX9" fmla="*/ 41635 w 52761"/>
                <a:gd name="connsiteY9" fmla="*/ 16055 h 21825"/>
                <a:gd name="connsiteX10" fmla="*/ 45113 w 52761"/>
                <a:gd name="connsiteY10" fmla="*/ 15839 h 21825"/>
                <a:gd name="connsiteX11" fmla="*/ 45113 w 52761"/>
                <a:gd name="connsiteY11" fmla="*/ 17 h 21825"/>
                <a:gd name="connsiteX12" fmla="*/ 44667 w 52761"/>
                <a:gd name="connsiteY12" fmla="*/ 53 h 21825"/>
                <a:gd name="connsiteX13" fmla="*/ 32604 w 52761"/>
                <a:gd name="connsiteY13" fmla="*/ 14675 h 2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61" h="21825">
                  <a:moveTo>
                    <a:pt x="32597" y="14682"/>
                  </a:moveTo>
                  <a:cubicBezTo>
                    <a:pt x="28509" y="11988"/>
                    <a:pt x="23580" y="10544"/>
                    <a:pt x="18795" y="8582"/>
                  </a:cubicBezTo>
                  <a:cubicBezTo>
                    <a:pt x="12580" y="11370"/>
                    <a:pt x="6991" y="15487"/>
                    <a:pt x="1796" y="19848"/>
                  </a:cubicBezTo>
                  <a:cubicBezTo>
                    <a:pt x="1229" y="20323"/>
                    <a:pt x="611" y="20610"/>
                    <a:pt x="0" y="20746"/>
                  </a:cubicBezTo>
                  <a:cubicBezTo>
                    <a:pt x="855" y="21321"/>
                    <a:pt x="1918" y="21702"/>
                    <a:pt x="3204" y="21774"/>
                  </a:cubicBezTo>
                  <a:cubicBezTo>
                    <a:pt x="10446" y="22176"/>
                    <a:pt x="18134" y="20136"/>
                    <a:pt x="25218" y="18871"/>
                  </a:cubicBezTo>
                  <a:cubicBezTo>
                    <a:pt x="29414" y="18124"/>
                    <a:pt x="33603" y="17348"/>
                    <a:pt x="37806" y="16644"/>
                  </a:cubicBezTo>
                  <a:cubicBezTo>
                    <a:pt x="38661" y="16500"/>
                    <a:pt x="39508" y="16371"/>
                    <a:pt x="40363" y="16234"/>
                  </a:cubicBezTo>
                  <a:cubicBezTo>
                    <a:pt x="40694" y="16184"/>
                    <a:pt x="41024" y="16134"/>
                    <a:pt x="41362" y="16090"/>
                  </a:cubicBezTo>
                  <a:cubicBezTo>
                    <a:pt x="41434" y="16083"/>
                    <a:pt x="41527" y="16069"/>
                    <a:pt x="41635" y="16055"/>
                  </a:cubicBezTo>
                  <a:cubicBezTo>
                    <a:pt x="42785" y="15918"/>
                    <a:pt x="43949" y="15803"/>
                    <a:pt x="45113" y="15839"/>
                  </a:cubicBezTo>
                  <a:cubicBezTo>
                    <a:pt x="55365" y="16119"/>
                    <a:pt x="55257" y="-615"/>
                    <a:pt x="45113" y="17"/>
                  </a:cubicBezTo>
                  <a:cubicBezTo>
                    <a:pt x="44962" y="25"/>
                    <a:pt x="44818" y="39"/>
                    <a:pt x="44667" y="53"/>
                  </a:cubicBezTo>
                  <a:cubicBezTo>
                    <a:pt x="51140" y="7296"/>
                    <a:pt x="41994" y="20854"/>
                    <a:pt x="32604" y="1467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Freeform 1509">
              <a:extLst>
                <a:ext uri="{FF2B5EF4-FFF2-40B4-BE49-F238E27FC236}">
                  <a16:creationId xmlns:a16="http://schemas.microsoft.com/office/drawing/2014/main" id="{441FDC0D-205A-F733-3886-3A140F16BC93}"/>
                </a:ext>
              </a:extLst>
            </p:cNvPr>
            <p:cNvSpPr/>
            <p:nvPr/>
          </p:nvSpPr>
          <p:spPr>
            <a:xfrm>
              <a:off x="10437150" y="3097834"/>
              <a:ext cx="51565" cy="31074"/>
            </a:xfrm>
            <a:custGeom>
              <a:avLst/>
              <a:gdLst>
                <a:gd name="connsiteX0" fmla="*/ 4730 w 51565"/>
                <a:gd name="connsiteY0" fmla="*/ 30973 h 31074"/>
                <a:gd name="connsiteX1" fmla="*/ 6526 w 51565"/>
                <a:gd name="connsiteY1" fmla="*/ 30075 h 31074"/>
                <a:gd name="connsiteX2" fmla="*/ 23525 w 51565"/>
                <a:gd name="connsiteY2" fmla="*/ 18809 h 31074"/>
                <a:gd name="connsiteX3" fmla="*/ 37327 w 51565"/>
                <a:gd name="connsiteY3" fmla="*/ 24909 h 31074"/>
                <a:gd name="connsiteX4" fmla="*/ 49390 w 51565"/>
                <a:gd name="connsiteY4" fmla="*/ 10287 h 31074"/>
                <a:gd name="connsiteX5" fmla="*/ 47005 w 51565"/>
                <a:gd name="connsiteY5" fmla="*/ 8347 h 31074"/>
                <a:gd name="connsiteX6" fmla="*/ 28346 w 51565"/>
                <a:gd name="connsiteY6" fmla="*/ 1112 h 31074"/>
                <a:gd name="connsiteX7" fmla="*/ 17339 w 51565"/>
                <a:gd name="connsiteY7" fmla="*/ 2534 h 31074"/>
                <a:gd name="connsiteX8" fmla="*/ 513 w 51565"/>
                <a:gd name="connsiteY8" fmla="*/ 25433 h 31074"/>
                <a:gd name="connsiteX9" fmla="*/ 4737 w 51565"/>
                <a:gd name="connsiteY9" fmla="*/ 30980 h 31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565" h="31074">
                  <a:moveTo>
                    <a:pt x="4730" y="30973"/>
                  </a:moveTo>
                  <a:cubicBezTo>
                    <a:pt x="5348" y="30836"/>
                    <a:pt x="5959" y="30556"/>
                    <a:pt x="6526" y="30075"/>
                  </a:cubicBezTo>
                  <a:cubicBezTo>
                    <a:pt x="11721" y="25713"/>
                    <a:pt x="17303" y="21596"/>
                    <a:pt x="23525" y="18809"/>
                  </a:cubicBezTo>
                  <a:cubicBezTo>
                    <a:pt x="28310" y="20770"/>
                    <a:pt x="33239" y="22214"/>
                    <a:pt x="37327" y="24909"/>
                  </a:cubicBezTo>
                  <a:cubicBezTo>
                    <a:pt x="46717" y="31088"/>
                    <a:pt x="55863" y="17530"/>
                    <a:pt x="49390" y="10287"/>
                  </a:cubicBezTo>
                  <a:cubicBezTo>
                    <a:pt x="48751" y="9569"/>
                    <a:pt x="47967" y="8915"/>
                    <a:pt x="47005" y="8347"/>
                  </a:cubicBezTo>
                  <a:cubicBezTo>
                    <a:pt x="41185" y="4905"/>
                    <a:pt x="34489" y="3756"/>
                    <a:pt x="28346" y="1112"/>
                  </a:cubicBezTo>
                  <a:cubicBezTo>
                    <a:pt x="24402" y="-584"/>
                    <a:pt x="20644" y="-512"/>
                    <a:pt x="17339" y="2534"/>
                  </a:cubicBezTo>
                  <a:cubicBezTo>
                    <a:pt x="10291" y="9030"/>
                    <a:pt x="4967" y="16998"/>
                    <a:pt x="513" y="25433"/>
                  </a:cubicBezTo>
                  <a:cubicBezTo>
                    <a:pt x="-1226" y="28731"/>
                    <a:pt x="1777" y="31641"/>
                    <a:pt x="4737" y="3098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Freeform 1510">
              <a:extLst>
                <a:ext uri="{FF2B5EF4-FFF2-40B4-BE49-F238E27FC236}">
                  <a16:creationId xmlns:a16="http://schemas.microsoft.com/office/drawing/2014/main" id="{0F48770C-93E7-DCED-427B-C9316944051E}"/>
                </a:ext>
              </a:extLst>
            </p:cNvPr>
            <p:cNvSpPr/>
            <p:nvPr/>
          </p:nvSpPr>
          <p:spPr>
            <a:xfrm>
              <a:off x="10423898" y="3089097"/>
              <a:ext cx="19318" cy="18183"/>
            </a:xfrm>
            <a:custGeom>
              <a:avLst/>
              <a:gdLst>
                <a:gd name="connsiteX0" fmla="*/ 3592 w 19318"/>
                <a:gd name="connsiteY0" fmla="*/ 18184 h 18183"/>
                <a:gd name="connsiteX1" fmla="*/ 4432 w 19318"/>
                <a:gd name="connsiteY1" fmla="*/ 18105 h 18183"/>
                <a:gd name="connsiteX2" fmla="*/ 6099 w 19318"/>
                <a:gd name="connsiteY2" fmla="*/ 17889 h 18183"/>
                <a:gd name="connsiteX3" fmla="*/ 10130 w 19318"/>
                <a:gd name="connsiteY3" fmla="*/ 15338 h 18183"/>
                <a:gd name="connsiteX4" fmla="*/ 16359 w 19318"/>
                <a:gd name="connsiteY4" fmla="*/ 11142 h 18183"/>
                <a:gd name="connsiteX5" fmla="*/ 18507 w 19318"/>
                <a:gd name="connsiteY5" fmla="*/ 2944 h 18183"/>
                <a:gd name="connsiteX6" fmla="*/ 9095 w 19318"/>
                <a:gd name="connsiteY6" fmla="*/ 1730 h 18183"/>
                <a:gd name="connsiteX7" fmla="*/ 5345 w 19318"/>
                <a:gd name="connsiteY7" fmla="*/ 5610 h 18183"/>
                <a:gd name="connsiteX8" fmla="*/ 3211 w 19318"/>
                <a:gd name="connsiteY8" fmla="*/ 7880 h 18183"/>
                <a:gd name="connsiteX9" fmla="*/ 682 w 19318"/>
                <a:gd name="connsiteY9" fmla="*/ 10826 h 18183"/>
                <a:gd name="connsiteX10" fmla="*/ 3599 w 19318"/>
                <a:gd name="connsiteY10" fmla="*/ 18177 h 18183"/>
                <a:gd name="connsiteX11" fmla="*/ 6703 w 19318"/>
                <a:gd name="connsiteY11" fmla="*/ 16244 h 18183"/>
                <a:gd name="connsiteX12" fmla="*/ 6652 w 19318"/>
                <a:gd name="connsiteY12" fmla="*/ 16423 h 18183"/>
                <a:gd name="connsiteX13" fmla="*/ 6545 w 19318"/>
                <a:gd name="connsiteY13" fmla="*/ 16531 h 18183"/>
                <a:gd name="connsiteX14" fmla="*/ 6703 w 19318"/>
                <a:gd name="connsiteY14" fmla="*/ 16244 h 18183"/>
                <a:gd name="connsiteX15" fmla="*/ 4001 w 19318"/>
                <a:gd name="connsiteY15" fmla="*/ 18119 h 18183"/>
                <a:gd name="connsiteX16" fmla="*/ 4051 w 19318"/>
                <a:gd name="connsiteY16" fmla="*/ 18119 h 18183"/>
                <a:gd name="connsiteX17" fmla="*/ 4001 w 19318"/>
                <a:gd name="connsiteY17" fmla="*/ 18119 h 1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318" h="18183">
                  <a:moveTo>
                    <a:pt x="3592" y="18184"/>
                  </a:moveTo>
                  <a:cubicBezTo>
                    <a:pt x="3901" y="18184"/>
                    <a:pt x="4174" y="18155"/>
                    <a:pt x="4432" y="18105"/>
                  </a:cubicBezTo>
                  <a:cubicBezTo>
                    <a:pt x="4993" y="18105"/>
                    <a:pt x="5546" y="18105"/>
                    <a:pt x="6099" y="17889"/>
                  </a:cubicBezTo>
                  <a:cubicBezTo>
                    <a:pt x="7594" y="17322"/>
                    <a:pt x="8822" y="16251"/>
                    <a:pt x="10130" y="15338"/>
                  </a:cubicBezTo>
                  <a:cubicBezTo>
                    <a:pt x="12185" y="13909"/>
                    <a:pt x="14254" y="12500"/>
                    <a:pt x="16359" y="11142"/>
                  </a:cubicBezTo>
                  <a:cubicBezTo>
                    <a:pt x="19096" y="9375"/>
                    <a:pt x="20217" y="5861"/>
                    <a:pt x="18507" y="2944"/>
                  </a:cubicBezTo>
                  <a:cubicBezTo>
                    <a:pt x="16582" y="-339"/>
                    <a:pt x="11782" y="-1065"/>
                    <a:pt x="9095" y="1730"/>
                  </a:cubicBezTo>
                  <a:cubicBezTo>
                    <a:pt x="7845" y="3030"/>
                    <a:pt x="6580" y="4309"/>
                    <a:pt x="5345" y="5610"/>
                  </a:cubicBezTo>
                  <a:cubicBezTo>
                    <a:pt x="4626" y="6364"/>
                    <a:pt x="3915" y="7119"/>
                    <a:pt x="3211" y="7880"/>
                  </a:cubicBezTo>
                  <a:cubicBezTo>
                    <a:pt x="2435" y="8721"/>
                    <a:pt x="1149" y="9799"/>
                    <a:pt x="682" y="10826"/>
                  </a:cubicBezTo>
                  <a:cubicBezTo>
                    <a:pt x="-518" y="13470"/>
                    <a:pt x="-468" y="18112"/>
                    <a:pt x="3599" y="18177"/>
                  </a:cubicBezTo>
                  <a:close/>
                  <a:moveTo>
                    <a:pt x="6703" y="16244"/>
                  </a:moveTo>
                  <a:cubicBezTo>
                    <a:pt x="6688" y="16301"/>
                    <a:pt x="6667" y="16366"/>
                    <a:pt x="6652" y="16423"/>
                  </a:cubicBezTo>
                  <a:cubicBezTo>
                    <a:pt x="6616" y="16459"/>
                    <a:pt x="6580" y="16495"/>
                    <a:pt x="6545" y="16531"/>
                  </a:cubicBezTo>
                  <a:cubicBezTo>
                    <a:pt x="6595" y="16438"/>
                    <a:pt x="6652" y="16344"/>
                    <a:pt x="6703" y="16244"/>
                  </a:cubicBezTo>
                  <a:close/>
                  <a:moveTo>
                    <a:pt x="4001" y="18119"/>
                  </a:moveTo>
                  <a:cubicBezTo>
                    <a:pt x="4001" y="18119"/>
                    <a:pt x="4037" y="18119"/>
                    <a:pt x="4051" y="18119"/>
                  </a:cubicBezTo>
                  <a:cubicBezTo>
                    <a:pt x="3362" y="18227"/>
                    <a:pt x="3699" y="18133"/>
                    <a:pt x="4001" y="1811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Freeform 1511">
              <a:extLst>
                <a:ext uri="{FF2B5EF4-FFF2-40B4-BE49-F238E27FC236}">
                  <a16:creationId xmlns:a16="http://schemas.microsoft.com/office/drawing/2014/main" id="{7710067B-AA9E-8599-59EF-43B0E92812B6}"/>
                </a:ext>
              </a:extLst>
            </p:cNvPr>
            <p:cNvSpPr/>
            <p:nvPr/>
          </p:nvSpPr>
          <p:spPr>
            <a:xfrm>
              <a:off x="10393933" y="3039855"/>
              <a:ext cx="25643" cy="24460"/>
            </a:xfrm>
            <a:custGeom>
              <a:avLst/>
              <a:gdLst>
                <a:gd name="connsiteX0" fmla="*/ 8446 w 25643"/>
                <a:gd name="connsiteY0" fmla="*/ 17533 h 24460"/>
                <a:gd name="connsiteX1" fmla="*/ 17700 w 25643"/>
                <a:gd name="connsiteY1" fmla="*/ 24085 h 24460"/>
                <a:gd name="connsiteX2" fmla="*/ 23993 w 25643"/>
                <a:gd name="connsiteY2" fmla="*/ 13265 h 24460"/>
                <a:gd name="connsiteX3" fmla="*/ 16672 w 25643"/>
                <a:gd name="connsiteY3" fmla="*/ 8228 h 24460"/>
                <a:gd name="connsiteX4" fmla="*/ 9509 w 25643"/>
                <a:gd name="connsiteY4" fmla="*/ 1668 h 24460"/>
                <a:gd name="connsiteX5" fmla="*/ 852 w 25643"/>
                <a:gd name="connsiteY5" fmla="*/ 8350 h 24460"/>
                <a:gd name="connsiteX6" fmla="*/ 8446 w 25643"/>
                <a:gd name="connsiteY6" fmla="*/ 17525 h 2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43" h="24460">
                  <a:moveTo>
                    <a:pt x="8446" y="17533"/>
                  </a:moveTo>
                  <a:cubicBezTo>
                    <a:pt x="11118" y="20090"/>
                    <a:pt x="14193" y="22864"/>
                    <a:pt x="17700" y="24085"/>
                  </a:cubicBezTo>
                  <a:cubicBezTo>
                    <a:pt x="24223" y="26356"/>
                    <a:pt x="28010" y="17762"/>
                    <a:pt x="23993" y="13265"/>
                  </a:cubicBezTo>
                  <a:cubicBezTo>
                    <a:pt x="22053" y="11095"/>
                    <a:pt x="19065" y="9837"/>
                    <a:pt x="16672" y="8228"/>
                  </a:cubicBezTo>
                  <a:cubicBezTo>
                    <a:pt x="13971" y="6410"/>
                    <a:pt x="11657" y="4104"/>
                    <a:pt x="9509" y="1668"/>
                  </a:cubicBezTo>
                  <a:cubicBezTo>
                    <a:pt x="5371" y="-3024"/>
                    <a:pt x="-2619" y="3141"/>
                    <a:pt x="852" y="8350"/>
                  </a:cubicBezTo>
                  <a:cubicBezTo>
                    <a:pt x="3064" y="11669"/>
                    <a:pt x="5557" y="14773"/>
                    <a:pt x="8446" y="1752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Freeform 1512">
              <a:extLst>
                <a:ext uri="{FF2B5EF4-FFF2-40B4-BE49-F238E27FC236}">
                  <a16:creationId xmlns:a16="http://schemas.microsoft.com/office/drawing/2014/main" id="{2B422121-2111-6574-167D-B152C1E4C139}"/>
                </a:ext>
              </a:extLst>
            </p:cNvPr>
            <p:cNvSpPr/>
            <p:nvPr/>
          </p:nvSpPr>
          <p:spPr>
            <a:xfrm>
              <a:off x="10396413" y="3218633"/>
              <a:ext cx="55771" cy="43706"/>
            </a:xfrm>
            <a:custGeom>
              <a:avLst/>
              <a:gdLst>
                <a:gd name="connsiteX0" fmla="*/ 6785 w 55771"/>
                <a:gd name="connsiteY0" fmla="*/ 20723 h 43706"/>
                <a:gd name="connsiteX1" fmla="*/ 12835 w 55771"/>
                <a:gd name="connsiteY1" fmla="*/ 31221 h 43706"/>
                <a:gd name="connsiteX2" fmla="*/ 27370 w 55771"/>
                <a:gd name="connsiteY2" fmla="*/ 36897 h 43706"/>
                <a:gd name="connsiteX3" fmla="*/ 35072 w 55771"/>
                <a:gd name="connsiteY3" fmla="*/ 39649 h 43706"/>
                <a:gd name="connsiteX4" fmla="*/ 37629 w 55771"/>
                <a:gd name="connsiteY4" fmla="*/ 40676 h 43706"/>
                <a:gd name="connsiteX5" fmla="*/ 41121 w 55771"/>
                <a:gd name="connsiteY5" fmla="*/ 42401 h 43706"/>
                <a:gd name="connsiteX6" fmla="*/ 54592 w 55771"/>
                <a:gd name="connsiteY6" fmla="*/ 28921 h 43706"/>
                <a:gd name="connsiteX7" fmla="*/ 40589 w 55771"/>
                <a:gd name="connsiteY7" fmla="*/ 3853 h 43706"/>
                <a:gd name="connsiteX8" fmla="*/ 31731 w 55771"/>
                <a:gd name="connsiteY8" fmla="*/ 246 h 43706"/>
                <a:gd name="connsiteX9" fmla="*/ 15084 w 55771"/>
                <a:gd name="connsiteY9" fmla="*/ 6375 h 43706"/>
                <a:gd name="connsiteX10" fmla="*/ 535 w 55771"/>
                <a:gd name="connsiteY10" fmla="*/ 13481 h 43706"/>
                <a:gd name="connsiteX11" fmla="*/ 1146 w 55771"/>
                <a:gd name="connsiteY11" fmla="*/ 18230 h 43706"/>
                <a:gd name="connsiteX12" fmla="*/ 6778 w 55771"/>
                <a:gd name="connsiteY12" fmla="*/ 20716 h 4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771" h="43706">
                  <a:moveTo>
                    <a:pt x="6785" y="20723"/>
                  </a:moveTo>
                  <a:cubicBezTo>
                    <a:pt x="6656" y="24761"/>
                    <a:pt x="9178" y="29381"/>
                    <a:pt x="12835" y="31221"/>
                  </a:cubicBezTo>
                  <a:cubicBezTo>
                    <a:pt x="17476" y="33563"/>
                    <a:pt x="22470" y="35201"/>
                    <a:pt x="27370" y="36897"/>
                  </a:cubicBezTo>
                  <a:cubicBezTo>
                    <a:pt x="29949" y="37788"/>
                    <a:pt x="32521" y="38693"/>
                    <a:pt x="35072" y="39649"/>
                  </a:cubicBezTo>
                  <a:cubicBezTo>
                    <a:pt x="35316" y="39742"/>
                    <a:pt x="37263" y="40540"/>
                    <a:pt x="37629" y="40676"/>
                  </a:cubicBezTo>
                  <a:cubicBezTo>
                    <a:pt x="38815" y="41208"/>
                    <a:pt x="39979" y="41783"/>
                    <a:pt x="41121" y="42401"/>
                  </a:cubicBezTo>
                  <a:cubicBezTo>
                    <a:pt x="50044" y="47243"/>
                    <a:pt x="59054" y="37694"/>
                    <a:pt x="54592" y="28921"/>
                  </a:cubicBezTo>
                  <a:cubicBezTo>
                    <a:pt x="50246" y="20378"/>
                    <a:pt x="44469" y="12647"/>
                    <a:pt x="40589" y="3853"/>
                  </a:cubicBezTo>
                  <a:cubicBezTo>
                    <a:pt x="39181" y="662"/>
                    <a:pt x="34834" y="-573"/>
                    <a:pt x="31731" y="246"/>
                  </a:cubicBezTo>
                  <a:cubicBezTo>
                    <a:pt x="26012" y="1762"/>
                    <a:pt x="20573" y="4190"/>
                    <a:pt x="15084" y="6375"/>
                  </a:cubicBezTo>
                  <a:cubicBezTo>
                    <a:pt x="10428" y="8235"/>
                    <a:pt x="3301" y="8976"/>
                    <a:pt x="535" y="13481"/>
                  </a:cubicBezTo>
                  <a:cubicBezTo>
                    <a:pt x="-449" y="15076"/>
                    <a:pt x="25" y="16886"/>
                    <a:pt x="1146" y="18230"/>
                  </a:cubicBezTo>
                  <a:cubicBezTo>
                    <a:pt x="2582" y="19947"/>
                    <a:pt x="4587" y="20608"/>
                    <a:pt x="6778" y="2071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Freeform 1513">
              <a:extLst>
                <a:ext uri="{FF2B5EF4-FFF2-40B4-BE49-F238E27FC236}">
                  <a16:creationId xmlns:a16="http://schemas.microsoft.com/office/drawing/2014/main" id="{503115ED-3398-AD39-AD3E-1BED847BB99F}"/>
                </a:ext>
              </a:extLst>
            </p:cNvPr>
            <p:cNvSpPr/>
            <p:nvPr/>
          </p:nvSpPr>
          <p:spPr>
            <a:xfrm>
              <a:off x="10442690" y="3210346"/>
              <a:ext cx="34627" cy="36758"/>
            </a:xfrm>
            <a:custGeom>
              <a:avLst/>
              <a:gdLst>
                <a:gd name="connsiteX0" fmla="*/ 18496 w 34627"/>
                <a:gd name="connsiteY0" fmla="*/ 35470 h 36758"/>
                <a:gd name="connsiteX1" fmla="*/ 34166 w 34627"/>
                <a:gd name="connsiteY1" fmla="*/ 23421 h 36758"/>
                <a:gd name="connsiteX2" fmla="*/ 24064 w 34627"/>
                <a:gd name="connsiteY2" fmla="*/ 11141 h 36758"/>
                <a:gd name="connsiteX3" fmla="*/ 14630 w 34627"/>
                <a:gd name="connsiteY3" fmla="*/ 2282 h 36758"/>
                <a:gd name="connsiteX4" fmla="*/ 2395 w 34627"/>
                <a:gd name="connsiteY4" fmla="*/ 14518 h 36758"/>
                <a:gd name="connsiteX5" fmla="*/ 3085 w 34627"/>
                <a:gd name="connsiteY5" fmla="*/ 15366 h 36758"/>
                <a:gd name="connsiteX6" fmla="*/ 4572 w 34627"/>
                <a:gd name="connsiteY6" fmla="*/ 17342 h 36758"/>
                <a:gd name="connsiteX7" fmla="*/ 8638 w 34627"/>
                <a:gd name="connsiteY7" fmla="*/ 23054 h 36758"/>
                <a:gd name="connsiteX8" fmla="*/ 18510 w 34627"/>
                <a:gd name="connsiteY8" fmla="*/ 35470 h 36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627" h="36758">
                  <a:moveTo>
                    <a:pt x="18496" y="35470"/>
                  </a:moveTo>
                  <a:cubicBezTo>
                    <a:pt x="26478" y="39760"/>
                    <a:pt x="36960" y="32725"/>
                    <a:pt x="34166" y="23421"/>
                  </a:cubicBezTo>
                  <a:cubicBezTo>
                    <a:pt x="32707" y="18564"/>
                    <a:pt x="27584" y="14633"/>
                    <a:pt x="24064" y="11141"/>
                  </a:cubicBezTo>
                  <a:cubicBezTo>
                    <a:pt x="21003" y="8116"/>
                    <a:pt x="17957" y="5013"/>
                    <a:pt x="14630" y="2282"/>
                  </a:cubicBezTo>
                  <a:cubicBezTo>
                    <a:pt x="6016" y="-4752"/>
                    <a:pt x="-4905" y="5939"/>
                    <a:pt x="2395" y="14518"/>
                  </a:cubicBezTo>
                  <a:cubicBezTo>
                    <a:pt x="2632" y="14799"/>
                    <a:pt x="2855" y="15079"/>
                    <a:pt x="3085" y="15366"/>
                  </a:cubicBezTo>
                  <a:cubicBezTo>
                    <a:pt x="3401" y="15790"/>
                    <a:pt x="4320" y="16997"/>
                    <a:pt x="4572" y="17342"/>
                  </a:cubicBezTo>
                  <a:cubicBezTo>
                    <a:pt x="5951" y="19225"/>
                    <a:pt x="7295" y="21136"/>
                    <a:pt x="8638" y="23054"/>
                  </a:cubicBezTo>
                  <a:cubicBezTo>
                    <a:pt x="11297" y="26855"/>
                    <a:pt x="14393" y="33257"/>
                    <a:pt x="18510" y="3547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Freeform 1514">
              <a:extLst>
                <a:ext uri="{FF2B5EF4-FFF2-40B4-BE49-F238E27FC236}">
                  <a16:creationId xmlns:a16="http://schemas.microsoft.com/office/drawing/2014/main" id="{378063AA-6294-2C99-D575-51882366161B}"/>
                </a:ext>
              </a:extLst>
            </p:cNvPr>
            <p:cNvSpPr/>
            <p:nvPr/>
          </p:nvSpPr>
          <p:spPr>
            <a:xfrm>
              <a:off x="10375716" y="3246121"/>
              <a:ext cx="36413" cy="32006"/>
            </a:xfrm>
            <a:custGeom>
              <a:avLst/>
              <a:gdLst>
                <a:gd name="connsiteX0" fmla="*/ 34107 w 36413"/>
                <a:gd name="connsiteY0" fmla="*/ 28952 h 32006"/>
                <a:gd name="connsiteX1" fmla="*/ 30435 w 36413"/>
                <a:gd name="connsiteY1" fmla="*/ 15049 h 32006"/>
                <a:gd name="connsiteX2" fmla="*/ 27174 w 36413"/>
                <a:gd name="connsiteY2" fmla="*/ 14668 h 32006"/>
                <a:gd name="connsiteX3" fmla="*/ 27109 w 36413"/>
                <a:gd name="connsiteY3" fmla="*/ 14661 h 32006"/>
                <a:gd name="connsiteX4" fmla="*/ 23775 w 36413"/>
                <a:gd name="connsiteY4" fmla="*/ 12527 h 32006"/>
                <a:gd name="connsiteX5" fmla="*/ 13451 w 36413"/>
                <a:gd name="connsiteY5" fmla="*/ 2260 h 32006"/>
                <a:gd name="connsiteX6" fmla="*/ 1359 w 36413"/>
                <a:gd name="connsiteY6" fmla="*/ 11586 h 32006"/>
                <a:gd name="connsiteX7" fmla="*/ 14227 w 36413"/>
                <a:gd name="connsiteY7" fmla="*/ 25985 h 32006"/>
                <a:gd name="connsiteX8" fmla="*/ 34107 w 36413"/>
                <a:gd name="connsiteY8" fmla="*/ 28952 h 32006"/>
                <a:gd name="connsiteX9" fmla="*/ 26850 w 36413"/>
                <a:gd name="connsiteY9" fmla="*/ 14697 h 32006"/>
                <a:gd name="connsiteX10" fmla="*/ 25428 w 36413"/>
                <a:gd name="connsiteY10" fmla="*/ 14891 h 32006"/>
                <a:gd name="connsiteX11" fmla="*/ 26850 w 36413"/>
                <a:gd name="connsiteY11" fmla="*/ 14697 h 3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413" h="32006">
                  <a:moveTo>
                    <a:pt x="34107" y="28952"/>
                  </a:moveTo>
                  <a:cubicBezTo>
                    <a:pt x="38317" y="24023"/>
                    <a:pt x="36571" y="17233"/>
                    <a:pt x="30435" y="15049"/>
                  </a:cubicBezTo>
                  <a:cubicBezTo>
                    <a:pt x="29272" y="14632"/>
                    <a:pt x="28251" y="14582"/>
                    <a:pt x="27174" y="14668"/>
                  </a:cubicBezTo>
                  <a:cubicBezTo>
                    <a:pt x="27138" y="14661"/>
                    <a:pt x="27116" y="14654"/>
                    <a:pt x="27109" y="14661"/>
                  </a:cubicBezTo>
                  <a:cubicBezTo>
                    <a:pt x="25816" y="13979"/>
                    <a:pt x="24178" y="12851"/>
                    <a:pt x="23775" y="12527"/>
                  </a:cubicBezTo>
                  <a:cubicBezTo>
                    <a:pt x="19996" y="9495"/>
                    <a:pt x="16655" y="5881"/>
                    <a:pt x="13451" y="2260"/>
                  </a:cubicBezTo>
                  <a:cubicBezTo>
                    <a:pt x="7710" y="-4228"/>
                    <a:pt x="-3972" y="4624"/>
                    <a:pt x="1359" y="11586"/>
                  </a:cubicBezTo>
                  <a:cubicBezTo>
                    <a:pt x="5275" y="16702"/>
                    <a:pt x="9291" y="21810"/>
                    <a:pt x="14227" y="25985"/>
                  </a:cubicBezTo>
                  <a:cubicBezTo>
                    <a:pt x="19220" y="30210"/>
                    <a:pt x="28560" y="35440"/>
                    <a:pt x="34107" y="28952"/>
                  </a:cubicBezTo>
                  <a:close/>
                  <a:moveTo>
                    <a:pt x="26850" y="14697"/>
                  </a:moveTo>
                  <a:cubicBezTo>
                    <a:pt x="26390" y="14747"/>
                    <a:pt x="25923" y="14812"/>
                    <a:pt x="25428" y="14891"/>
                  </a:cubicBezTo>
                  <a:cubicBezTo>
                    <a:pt x="25902" y="14733"/>
                    <a:pt x="26376" y="14676"/>
                    <a:pt x="26850" y="1469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Freeform 1515">
              <a:extLst>
                <a:ext uri="{FF2B5EF4-FFF2-40B4-BE49-F238E27FC236}">
                  <a16:creationId xmlns:a16="http://schemas.microsoft.com/office/drawing/2014/main" id="{01A89F11-4518-1180-A844-D9376A74BD95}"/>
                </a:ext>
              </a:extLst>
            </p:cNvPr>
            <p:cNvSpPr/>
            <p:nvPr/>
          </p:nvSpPr>
          <p:spPr>
            <a:xfrm>
              <a:off x="10415989" y="3261772"/>
              <a:ext cx="32369" cy="39853"/>
            </a:xfrm>
            <a:custGeom>
              <a:avLst/>
              <a:gdLst>
                <a:gd name="connsiteX0" fmla="*/ 28427 w 32369"/>
                <a:gd name="connsiteY0" fmla="*/ 35345 h 39853"/>
                <a:gd name="connsiteX1" fmla="*/ 32329 w 32369"/>
                <a:gd name="connsiteY1" fmla="*/ 13761 h 39853"/>
                <a:gd name="connsiteX2" fmla="*/ 23448 w 32369"/>
                <a:gd name="connsiteY2" fmla="*/ 4881 h 39853"/>
                <a:gd name="connsiteX3" fmla="*/ 22974 w 32369"/>
                <a:gd name="connsiteY3" fmla="*/ 4859 h 39853"/>
                <a:gd name="connsiteX4" fmla="*/ 21861 w 32369"/>
                <a:gd name="connsiteY4" fmla="*/ 4615 h 39853"/>
                <a:gd name="connsiteX5" fmla="*/ 17205 w 32369"/>
                <a:gd name="connsiteY5" fmla="*/ 3113 h 39853"/>
                <a:gd name="connsiteX6" fmla="*/ 9711 w 32369"/>
                <a:gd name="connsiteY6" fmla="*/ 505 h 39853"/>
                <a:gd name="connsiteX7" fmla="*/ 1945 w 32369"/>
                <a:gd name="connsiteY7" fmla="*/ 13567 h 39853"/>
                <a:gd name="connsiteX8" fmla="*/ 2160 w 32369"/>
                <a:gd name="connsiteY8" fmla="*/ 17778 h 39853"/>
                <a:gd name="connsiteX9" fmla="*/ 12327 w 32369"/>
                <a:gd name="connsiteY9" fmla="*/ 35338 h 39853"/>
                <a:gd name="connsiteX10" fmla="*/ 28427 w 32369"/>
                <a:gd name="connsiteY10" fmla="*/ 35338 h 3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369" h="39853">
                  <a:moveTo>
                    <a:pt x="28427" y="35345"/>
                  </a:moveTo>
                  <a:cubicBezTo>
                    <a:pt x="32243" y="28678"/>
                    <a:pt x="32508" y="21255"/>
                    <a:pt x="32329" y="13761"/>
                  </a:cubicBezTo>
                  <a:cubicBezTo>
                    <a:pt x="32207" y="8847"/>
                    <a:pt x="28377" y="4974"/>
                    <a:pt x="23448" y="4881"/>
                  </a:cubicBezTo>
                  <a:cubicBezTo>
                    <a:pt x="23240" y="4873"/>
                    <a:pt x="23089" y="4866"/>
                    <a:pt x="22974" y="4859"/>
                  </a:cubicBezTo>
                  <a:cubicBezTo>
                    <a:pt x="22601" y="4780"/>
                    <a:pt x="22227" y="4708"/>
                    <a:pt x="21861" y="4615"/>
                  </a:cubicBezTo>
                  <a:cubicBezTo>
                    <a:pt x="20280" y="4234"/>
                    <a:pt x="18735" y="3666"/>
                    <a:pt x="17205" y="3113"/>
                  </a:cubicBezTo>
                  <a:cubicBezTo>
                    <a:pt x="14719" y="2208"/>
                    <a:pt x="12197" y="1425"/>
                    <a:pt x="9711" y="505"/>
                  </a:cubicBezTo>
                  <a:cubicBezTo>
                    <a:pt x="1758" y="-2434"/>
                    <a:pt x="-2840" y="8186"/>
                    <a:pt x="1945" y="13567"/>
                  </a:cubicBezTo>
                  <a:cubicBezTo>
                    <a:pt x="1657" y="14940"/>
                    <a:pt x="1693" y="16377"/>
                    <a:pt x="2160" y="17778"/>
                  </a:cubicBezTo>
                  <a:cubicBezTo>
                    <a:pt x="4366" y="24417"/>
                    <a:pt x="8325" y="29712"/>
                    <a:pt x="12327" y="35338"/>
                  </a:cubicBezTo>
                  <a:cubicBezTo>
                    <a:pt x="16249" y="40856"/>
                    <a:pt x="24706" y="41841"/>
                    <a:pt x="28427" y="3533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Freeform 1516">
              <a:extLst>
                <a:ext uri="{FF2B5EF4-FFF2-40B4-BE49-F238E27FC236}">
                  <a16:creationId xmlns:a16="http://schemas.microsoft.com/office/drawing/2014/main" id="{447ECAE2-8EEF-BE58-5173-945C9D595786}"/>
                </a:ext>
              </a:extLst>
            </p:cNvPr>
            <p:cNvSpPr/>
            <p:nvPr/>
          </p:nvSpPr>
          <p:spPr>
            <a:xfrm>
              <a:off x="10516184" y="3112030"/>
              <a:ext cx="488" cy="294"/>
            </a:xfrm>
            <a:custGeom>
              <a:avLst/>
              <a:gdLst>
                <a:gd name="connsiteX0" fmla="*/ 489 w 488"/>
                <a:gd name="connsiteY0" fmla="*/ 295 h 294"/>
                <a:gd name="connsiteX1" fmla="*/ 0 w 488"/>
                <a:gd name="connsiteY1" fmla="*/ 0 h 294"/>
                <a:gd name="connsiteX2" fmla="*/ 331 w 488"/>
                <a:gd name="connsiteY2" fmla="*/ 251 h 294"/>
                <a:gd name="connsiteX3" fmla="*/ 489 w 488"/>
                <a:gd name="connsiteY3" fmla="*/ 295 h 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" h="294">
                  <a:moveTo>
                    <a:pt x="489" y="295"/>
                  </a:moveTo>
                  <a:cubicBezTo>
                    <a:pt x="323" y="201"/>
                    <a:pt x="165" y="101"/>
                    <a:pt x="0" y="0"/>
                  </a:cubicBezTo>
                  <a:cubicBezTo>
                    <a:pt x="108" y="86"/>
                    <a:pt x="216" y="172"/>
                    <a:pt x="331" y="251"/>
                  </a:cubicBezTo>
                  <a:cubicBezTo>
                    <a:pt x="381" y="266"/>
                    <a:pt x="438" y="280"/>
                    <a:pt x="489" y="29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Freeform 1517">
              <a:extLst>
                <a:ext uri="{FF2B5EF4-FFF2-40B4-BE49-F238E27FC236}">
                  <a16:creationId xmlns:a16="http://schemas.microsoft.com/office/drawing/2014/main" id="{7E7DBE53-C300-53FB-F47B-C736D3D858DA}"/>
                </a:ext>
              </a:extLst>
            </p:cNvPr>
            <p:cNvSpPr/>
            <p:nvPr/>
          </p:nvSpPr>
          <p:spPr>
            <a:xfrm>
              <a:off x="10503631" y="3085130"/>
              <a:ext cx="41471" cy="47511"/>
            </a:xfrm>
            <a:custGeom>
              <a:avLst/>
              <a:gdLst>
                <a:gd name="connsiteX0" fmla="*/ 13947 w 41471"/>
                <a:gd name="connsiteY0" fmla="*/ 47248 h 47511"/>
                <a:gd name="connsiteX1" fmla="*/ 17791 w 41471"/>
                <a:gd name="connsiteY1" fmla="*/ 44489 h 47511"/>
                <a:gd name="connsiteX2" fmla="*/ 22094 w 41471"/>
                <a:gd name="connsiteY2" fmla="*/ 42570 h 47511"/>
                <a:gd name="connsiteX3" fmla="*/ 33302 w 41471"/>
                <a:gd name="connsiteY3" fmla="*/ 28567 h 47511"/>
                <a:gd name="connsiteX4" fmla="*/ 41356 w 41471"/>
                <a:gd name="connsiteY4" fmla="*/ 9885 h 47511"/>
                <a:gd name="connsiteX5" fmla="*/ 31944 w 41471"/>
                <a:gd name="connsiteY5" fmla="*/ 473 h 47511"/>
                <a:gd name="connsiteX6" fmla="*/ 7905 w 41471"/>
                <a:gd name="connsiteY6" fmla="*/ 6085 h 47511"/>
                <a:gd name="connsiteX7" fmla="*/ 1 w 41471"/>
                <a:gd name="connsiteY7" fmla="*/ 13988 h 47511"/>
                <a:gd name="connsiteX8" fmla="*/ 5390 w 41471"/>
                <a:gd name="connsiteY8" fmla="*/ 42391 h 47511"/>
                <a:gd name="connsiteX9" fmla="*/ 13947 w 41471"/>
                <a:gd name="connsiteY9" fmla="*/ 47248 h 47511"/>
                <a:gd name="connsiteX10" fmla="*/ 11159 w 41471"/>
                <a:gd name="connsiteY10" fmla="*/ 15138 h 47511"/>
                <a:gd name="connsiteX11" fmla="*/ 18746 w 41471"/>
                <a:gd name="connsiteY11" fmla="*/ 13133 h 47511"/>
                <a:gd name="connsiteX12" fmla="*/ 20004 w 41471"/>
                <a:gd name="connsiteY12" fmla="*/ 13672 h 47511"/>
                <a:gd name="connsiteX13" fmla="*/ 20945 w 41471"/>
                <a:gd name="connsiteY13" fmla="*/ 13557 h 47511"/>
                <a:gd name="connsiteX14" fmla="*/ 25514 w 41471"/>
                <a:gd name="connsiteY14" fmla="*/ 21525 h 47511"/>
                <a:gd name="connsiteX15" fmla="*/ 25471 w 41471"/>
                <a:gd name="connsiteY15" fmla="*/ 21612 h 47511"/>
                <a:gd name="connsiteX16" fmla="*/ 25277 w 41471"/>
                <a:gd name="connsiteY16" fmla="*/ 22193 h 47511"/>
                <a:gd name="connsiteX17" fmla="*/ 24005 w 41471"/>
                <a:gd name="connsiteY17" fmla="*/ 25592 h 47511"/>
                <a:gd name="connsiteX18" fmla="*/ 20291 w 41471"/>
                <a:gd name="connsiteY18" fmla="*/ 29271 h 47511"/>
                <a:gd name="connsiteX19" fmla="*/ 15571 w 41471"/>
                <a:gd name="connsiteY19" fmla="*/ 30715 h 47511"/>
                <a:gd name="connsiteX20" fmla="*/ 9069 w 41471"/>
                <a:gd name="connsiteY20" fmla="*/ 26986 h 47511"/>
                <a:gd name="connsiteX21" fmla="*/ 8307 w 41471"/>
                <a:gd name="connsiteY21" fmla="*/ 21180 h 47511"/>
                <a:gd name="connsiteX22" fmla="*/ 11159 w 41471"/>
                <a:gd name="connsiteY22" fmla="*/ 15131 h 4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1471" h="47511">
                  <a:moveTo>
                    <a:pt x="13947" y="47248"/>
                  </a:moveTo>
                  <a:cubicBezTo>
                    <a:pt x="15520" y="46817"/>
                    <a:pt x="16871" y="45796"/>
                    <a:pt x="17791" y="44489"/>
                  </a:cubicBezTo>
                  <a:cubicBezTo>
                    <a:pt x="19299" y="44288"/>
                    <a:pt x="20794" y="43605"/>
                    <a:pt x="22094" y="42570"/>
                  </a:cubicBezTo>
                  <a:cubicBezTo>
                    <a:pt x="26707" y="38892"/>
                    <a:pt x="30249" y="33524"/>
                    <a:pt x="33302" y="28567"/>
                  </a:cubicBezTo>
                  <a:cubicBezTo>
                    <a:pt x="36773" y="22919"/>
                    <a:pt x="40214" y="16481"/>
                    <a:pt x="41356" y="9885"/>
                  </a:cubicBezTo>
                  <a:cubicBezTo>
                    <a:pt x="42240" y="4777"/>
                    <a:pt x="37936" y="-1833"/>
                    <a:pt x="31944" y="473"/>
                  </a:cubicBezTo>
                  <a:cubicBezTo>
                    <a:pt x="24192" y="3455"/>
                    <a:pt x="16275" y="6020"/>
                    <a:pt x="7905" y="6085"/>
                  </a:cubicBezTo>
                  <a:cubicBezTo>
                    <a:pt x="3658" y="6120"/>
                    <a:pt x="-85" y="9656"/>
                    <a:pt x="1" y="13988"/>
                  </a:cubicBezTo>
                  <a:cubicBezTo>
                    <a:pt x="188" y="23523"/>
                    <a:pt x="1877" y="33496"/>
                    <a:pt x="5390" y="42391"/>
                  </a:cubicBezTo>
                  <a:cubicBezTo>
                    <a:pt x="6784" y="45911"/>
                    <a:pt x="9995" y="48340"/>
                    <a:pt x="13947" y="47248"/>
                  </a:cubicBezTo>
                  <a:close/>
                  <a:moveTo>
                    <a:pt x="11159" y="15138"/>
                  </a:moveTo>
                  <a:cubicBezTo>
                    <a:pt x="13157" y="13377"/>
                    <a:pt x="16074" y="12192"/>
                    <a:pt x="18746" y="13133"/>
                  </a:cubicBezTo>
                  <a:cubicBezTo>
                    <a:pt x="19199" y="13291"/>
                    <a:pt x="19608" y="13478"/>
                    <a:pt x="20004" y="13672"/>
                  </a:cubicBezTo>
                  <a:cubicBezTo>
                    <a:pt x="20312" y="13629"/>
                    <a:pt x="20621" y="13586"/>
                    <a:pt x="20945" y="13557"/>
                  </a:cubicBezTo>
                  <a:cubicBezTo>
                    <a:pt x="25076" y="13191"/>
                    <a:pt x="27368" y="18285"/>
                    <a:pt x="25514" y="21525"/>
                  </a:cubicBezTo>
                  <a:cubicBezTo>
                    <a:pt x="25500" y="21554"/>
                    <a:pt x="25485" y="21583"/>
                    <a:pt x="25471" y="21612"/>
                  </a:cubicBezTo>
                  <a:cubicBezTo>
                    <a:pt x="25406" y="21805"/>
                    <a:pt x="25335" y="21999"/>
                    <a:pt x="25277" y="22193"/>
                  </a:cubicBezTo>
                  <a:cubicBezTo>
                    <a:pt x="24932" y="23271"/>
                    <a:pt x="24623" y="24687"/>
                    <a:pt x="24005" y="25592"/>
                  </a:cubicBezTo>
                  <a:cubicBezTo>
                    <a:pt x="22892" y="27216"/>
                    <a:pt x="21886" y="28150"/>
                    <a:pt x="20291" y="29271"/>
                  </a:cubicBezTo>
                  <a:cubicBezTo>
                    <a:pt x="18797" y="30320"/>
                    <a:pt x="17324" y="30492"/>
                    <a:pt x="15571" y="30715"/>
                  </a:cubicBezTo>
                  <a:cubicBezTo>
                    <a:pt x="13034" y="31038"/>
                    <a:pt x="10276" y="29055"/>
                    <a:pt x="9069" y="26986"/>
                  </a:cubicBezTo>
                  <a:cubicBezTo>
                    <a:pt x="7998" y="25161"/>
                    <a:pt x="7883" y="23207"/>
                    <a:pt x="8307" y="21180"/>
                  </a:cubicBezTo>
                  <a:cubicBezTo>
                    <a:pt x="8760" y="19032"/>
                    <a:pt x="9449" y="16639"/>
                    <a:pt x="11159" y="1513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Freeform 1518">
              <a:extLst>
                <a:ext uri="{FF2B5EF4-FFF2-40B4-BE49-F238E27FC236}">
                  <a16:creationId xmlns:a16="http://schemas.microsoft.com/office/drawing/2014/main" id="{067F7F7F-2915-CF15-4C38-21A2E820AFDA}"/>
                </a:ext>
              </a:extLst>
            </p:cNvPr>
            <p:cNvSpPr/>
            <p:nvPr/>
          </p:nvSpPr>
          <p:spPr>
            <a:xfrm>
              <a:off x="10511706" y="3097946"/>
              <a:ext cx="18086" cy="17948"/>
            </a:xfrm>
            <a:custGeom>
              <a:avLst/>
              <a:gdLst>
                <a:gd name="connsiteX0" fmla="*/ 994 w 18086"/>
                <a:gd name="connsiteY0" fmla="*/ 14185 h 17948"/>
                <a:gd name="connsiteX1" fmla="*/ 7496 w 18086"/>
                <a:gd name="connsiteY1" fmla="*/ 17914 h 17948"/>
                <a:gd name="connsiteX2" fmla="*/ 12216 w 18086"/>
                <a:gd name="connsiteY2" fmla="*/ 16469 h 17948"/>
                <a:gd name="connsiteX3" fmla="*/ 15931 w 18086"/>
                <a:gd name="connsiteY3" fmla="*/ 12791 h 17948"/>
                <a:gd name="connsiteX4" fmla="*/ 17203 w 18086"/>
                <a:gd name="connsiteY4" fmla="*/ 9392 h 17948"/>
                <a:gd name="connsiteX5" fmla="*/ 17397 w 18086"/>
                <a:gd name="connsiteY5" fmla="*/ 8810 h 17948"/>
                <a:gd name="connsiteX6" fmla="*/ 17440 w 18086"/>
                <a:gd name="connsiteY6" fmla="*/ 8724 h 17948"/>
                <a:gd name="connsiteX7" fmla="*/ 12870 w 18086"/>
                <a:gd name="connsiteY7" fmla="*/ 756 h 17948"/>
                <a:gd name="connsiteX8" fmla="*/ 11929 w 18086"/>
                <a:gd name="connsiteY8" fmla="*/ 871 h 17948"/>
                <a:gd name="connsiteX9" fmla="*/ 10672 w 18086"/>
                <a:gd name="connsiteY9" fmla="*/ 332 h 17948"/>
                <a:gd name="connsiteX10" fmla="*/ 3085 w 18086"/>
                <a:gd name="connsiteY10" fmla="*/ 2336 h 17948"/>
                <a:gd name="connsiteX11" fmla="*/ 232 w 18086"/>
                <a:gd name="connsiteY11" fmla="*/ 8386 h 17948"/>
                <a:gd name="connsiteX12" fmla="*/ 994 w 18086"/>
                <a:gd name="connsiteY12" fmla="*/ 14192 h 17948"/>
                <a:gd name="connsiteX13" fmla="*/ 4967 w 18086"/>
                <a:gd name="connsiteY13" fmla="*/ 14379 h 17948"/>
                <a:gd name="connsiteX14" fmla="*/ 4809 w 18086"/>
                <a:gd name="connsiteY14" fmla="*/ 14335 h 17948"/>
                <a:gd name="connsiteX15" fmla="*/ 4479 w 18086"/>
                <a:gd name="connsiteY15" fmla="*/ 14084 h 17948"/>
                <a:gd name="connsiteX16" fmla="*/ 4967 w 18086"/>
                <a:gd name="connsiteY16" fmla="*/ 14379 h 1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86" h="17948">
                  <a:moveTo>
                    <a:pt x="994" y="14185"/>
                  </a:moveTo>
                  <a:cubicBezTo>
                    <a:pt x="2208" y="16254"/>
                    <a:pt x="4960" y="18237"/>
                    <a:pt x="7496" y="17914"/>
                  </a:cubicBezTo>
                  <a:cubicBezTo>
                    <a:pt x="9242" y="17691"/>
                    <a:pt x="10722" y="17518"/>
                    <a:pt x="12216" y="16469"/>
                  </a:cubicBezTo>
                  <a:cubicBezTo>
                    <a:pt x="13811" y="15349"/>
                    <a:pt x="14817" y="14414"/>
                    <a:pt x="15931" y="12791"/>
                  </a:cubicBezTo>
                  <a:cubicBezTo>
                    <a:pt x="16549" y="11892"/>
                    <a:pt x="16858" y="10477"/>
                    <a:pt x="17203" y="9392"/>
                  </a:cubicBezTo>
                  <a:cubicBezTo>
                    <a:pt x="17260" y="9198"/>
                    <a:pt x="17332" y="9004"/>
                    <a:pt x="17397" y="8810"/>
                  </a:cubicBezTo>
                  <a:cubicBezTo>
                    <a:pt x="17411" y="8781"/>
                    <a:pt x="17425" y="8753"/>
                    <a:pt x="17440" y="8724"/>
                  </a:cubicBezTo>
                  <a:cubicBezTo>
                    <a:pt x="19286" y="5483"/>
                    <a:pt x="17001" y="389"/>
                    <a:pt x="12870" y="756"/>
                  </a:cubicBezTo>
                  <a:cubicBezTo>
                    <a:pt x="12547" y="784"/>
                    <a:pt x="12238" y="820"/>
                    <a:pt x="11929" y="871"/>
                  </a:cubicBezTo>
                  <a:cubicBezTo>
                    <a:pt x="11534" y="677"/>
                    <a:pt x="11124" y="490"/>
                    <a:pt x="10672" y="332"/>
                  </a:cubicBezTo>
                  <a:cubicBezTo>
                    <a:pt x="7999" y="-610"/>
                    <a:pt x="5082" y="576"/>
                    <a:pt x="3085" y="2336"/>
                  </a:cubicBezTo>
                  <a:cubicBezTo>
                    <a:pt x="1375" y="3845"/>
                    <a:pt x="685" y="6238"/>
                    <a:pt x="232" y="8386"/>
                  </a:cubicBezTo>
                  <a:cubicBezTo>
                    <a:pt x="-199" y="10412"/>
                    <a:pt x="-77" y="12367"/>
                    <a:pt x="994" y="14192"/>
                  </a:cubicBezTo>
                  <a:close/>
                  <a:moveTo>
                    <a:pt x="4967" y="14379"/>
                  </a:moveTo>
                  <a:cubicBezTo>
                    <a:pt x="4917" y="14364"/>
                    <a:pt x="4859" y="14350"/>
                    <a:pt x="4809" y="14335"/>
                  </a:cubicBezTo>
                  <a:cubicBezTo>
                    <a:pt x="4701" y="14249"/>
                    <a:pt x="4586" y="14163"/>
                    <a:pt x="4479" y="14084"/>
                  </a:cubicBezTo>
                  <a:cubicBezTo>
                    <a:pt x="4644" y="14192"/>
                    <a:pt x="4802" y="14292"/>
                    <a:pt x="4967" y="1437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Freeform 1519">
              <a:extLst>
                <a:ext uri="{FF2B5EF4-FFF2-40B4-BE49-F238E27FC236}">
                  <a16:creationId xmlns:a16="http://schemas.microsoft.com/office/drawing/2014/main" id="{C189C24A-CCC4-B08A-D7B2-3DF06A8C0ECB}"/>
                </a:ext>
              </a:extLst>
            </p:cNvPr>
            <p:cNvSpPr/>
            <p:nvPr/>
          </p:nvSpPr>
          <p:spPr>
            <a:xfrm>
              <a:off x="10538030" y="3090251"/>
              <a:ext cx="53877" cy="45470"/>
            </a:xfrm>
            <a:custGeom>
              <a:avLst/>
              <a:gdLst>
                <a:gd name="connsiteX0" fmla="*/ 3868 w 53877"/>
                <a:gd name="connsiteY0" fmla="*/ 34296 h 45470"/>
                <a:gd name="connsiteX1" fmla="*/ 3552 w 53877"/>
                <a:gd name="connsiteY1" fmla="*/ 34842 h 45470"/>
                <a:gd name="connsiteX2" fmla="*/ 10 w 53877"/>
                <a:gd name="connsiteY2" fmla="*/ 42616 h 45470"/>
                <a:gd name="connsiteX3" fmla="*/ 3351 w 53877"/>
                <a:gd name="connsiteY3" fmla="*/ 45159 h 45470"/>
                <a:gd name="connsiteX4" fmla="*/ 6203 w 53877"/>
                <a:gd name="connsiteY4" fmla="*/ 43500 h 45470"/>
                <a:gd name="connsiteX5" fmla="*/ 15313 w 53877"/>
                <a:gd name="connsiteY5" fmla="*/ 44398 h 45470"/>
                <a:gd name="connsiteX6" fmla="*/ 51905 w 53877"/>
                <a:gd name="connsiteY6" fmla="*/ 25911 h 45470"/>
                <a:gd name="connsiteX7" fmla="*/ 51905 w 53877"/>
                <a:gd name="connsiteY7" fmla="*/ 16376 h 45470"/>
                <a:gd name="connsiteX8" fmla="*/ 27204 w 53877"/>
                <a:gd name="connsiteY8" fmla="*/ 217 h 45470"/>
                <a:gd name="connsiteX9" fmla="*/ 20658 w 53877"/>
                <a:gd name="connsiteY9" fmla="*/ 2882 h 45470"/>
                <a:gd name="connsiteX10" fmla="*/ 9055 w 53877"/>
                <a:gd name="connsiteY10" fmla="*/ 25156 h 45470"/>
                <a:gd name="connsiteX11" fmla="*/ 4931 w 53877"/>
                <a:gd name="connsiteY11" fmla="*/ 32463 h 45470"/>
                <a:gd name="connsiteX12" fmla="*/ 3875 w 53877"/>
                <a:gd name="connsiteY12" fmla="*/ 34296 h 45470"/>
                <a:gd name="connsiteX13" fmla="*/ 19121 w 53877"/>
                <a:gd name="connsiteY13" fmla="*/ 13768 h 45470"/>
                <a:gd name="connsiteX14" fmla="*/ 20960 w 53877"/>
                <a:gd name="connsiteY14" fmla="*/ 6001 h 45470"/>
                <a:gd name="connsiteX15" fmla="*/ 34841 w 53877"/>
                <a:gd name="connsiteY15" fmla="*/ 7625 h 45470"/>
                <a:gd name="connsiteX16" fmla="*/ 35179 w 53877"/>
                <a:gd name="connsiteY16" fmla="*/ 8056 h 45470"/>
                <a:gd name="connsiteX17" fmla="*/ 36393 w 53877"/>
                <a:gd name="connsiteY17" fmla="*/ 8077 h 45470"/>
                <a:gd name="connsiteX18" fmla="*/ 43082 w 53877"/>
                <a:gd name="connsiteY18" fmla="*/ 13171 h 45470"/>
                <a:gd name="connsiteX19" fmla="*/ 43319 w 53877"/>
                <a:gd name="connsiteY19" fmla="*/ 15011 h 45470"/>
                <a:gd name="connsiteX20" fmla="*/ 43333 w 53877"/>
                <a:gd name="connsiteY20" fmla="*/ 15011 h 45470"/>
                <a:gd name="connsiteX21" fmla="*/ 40538 w 53877"/>
                <a:gd name="connsiteY21" fmla="*/ 22275 h 45470"/>
                <a:gd name="connsiteX22" fmla="*/ 38915 w 53877"/>
                <a:gd name="connsiteY22" fmla="*/ 24373 h 45470"/>
                <a:gd name="connsiteX23" fmla="*/ 24028 w 53877"/>
                <a:gd name="connsiteY23" fmla="*/ 34181 h 45470"/>
                <a:gd name="connsiteX24" fmla="*/ 23791 w 53877"/>
                <a:gd name="connsiteY24" fmla="*/ 34137 h 45470"/>
                <a:gd name="connsiteX25" fmla="*/ 23310 w 53877"/>
                <a:gd name="connsiteY25" fmla="*/ 34030 h 45470"/>
                <a:gd name="connsiteX26" fmla="*/ 23245 w 53877"/>
                <a:gd name="connsiteY26" fmla="*/ 34073 h 45470"/>
                <a:gd name="connsiteX27" fmla="*/ 16872 w 53877"/>
                <a:gd name="connsiteY27" fmla="*/ 29137 h 45470"/>
                <a:gd name="connsiteX28" fmla="*/ 15457 w 53877"/>
                <a:gd name="connsiteY28" fmla="*/ 25803 h 45470"/>
                <a:gd name="connsiteX29" fmla="*/ 19128 w 53877"/>
                <a:gd name="connsiteY29" fmla="*/ 13761 h 4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3877" h="45470">
                  <a:moveTo>
                    <a:pt x="3868" y="34296"/>
                  </a:moveTo>
                  <a:cubicBezTo>
                    <a:pt x="3760" y="34475"/>
                    <a:pt x="3660" y="34662"/>
                    <a:pt x="3552" y="34842"/>
                  </a:cubicBezTo>
                  <a:cubicBezTo>
                    <a:pt x="2172" y="37198"/>
                    <a:pt x="-170" y="39771"/>
                    <a:pt x="10" y="42616"/>
                  </a:cubicBezTo>
                  <a:cubicBezTo>
                    <a:pt x="125" y="44369"/>
                    <a:pt x="1605" y="45555"/>
                    <a:pt x="3351" y="45159"/>
                  </a:cubicBezTo>
                  <a:cubicBezTo>
                    <a:pt x="4500" y="44894"/>
                    <a:pt x="5405" y="44276"/>
                    <a:pt x="6203" y="43500"/>
                  </a:cubicBezTo>
                  <a:cubicBezTo>
                    <a:pt x="8437" y="45497"/>
                    <a:pt x="11742" y="46280"/>
                    <a:pt x="15313" y="44398"/>
                  </a:cubicBezTo>
                  <a:cubicBezTo>
                    <a:pt x="26938" y="38262"/>
                    <a:pt x="41322" y="35043"/>
                    <a:pt x="51905" y="25911"/>
                  </a:cubicBezTo>
                  <a:cubicBezTo>
                    <a:pt x="54620" y="23568"/>
                    <a:pt x="54448" y="18747"/>
                    <a:pt x="51905" y="16376"/>
                  </a:cubicBezTo>
                  <a:cubicBezTo>
                    <a:pt x="44519" y="9500"/>
                    <a:pt x="36982" y="3285"/>
                    <a:pt x="27204" y="217"/>
                  </a:cubicBezTo>
                  <a:cubicBezTo>
                    <a:pt x="24919" y="-502"/>
                    <a:pt x="21707" y="612"/>
                    <a:pt x="20658" y="2882"/>
                  </a:cubicBezTo>
                  <a:cubicBezTo>
                    <a:pt x="17152" y="10470"/>
                    <a:pt x="13064" y="17827"/>
                    <a:pt x="9055" y="25156"/>
                  </a:cubicBezTo>
                  <a:cubicBezTo>
                    <a:pt x="7712" y="27606"/>
                    <a:pt x="6332" y="30042"/>
                    <a:pt x="4931" y="32463"/>
                  </a:cubicBezTo>
                  <a:cubicBezTo>
                    <a:pt x="4479" y="33045"/>
                    <a:pt x="4127" y="33663"/>
                    <a:pt x="3875" y="34296"/>
                  </a:cubicBezTo>
                  <a:close/>
                  <a:moveTo>
                    <a:pt x="19121" y="13768"/>
                  </a:moveTo>
                  <a:cubicBezTo>
                    <a:pt x="18273" y="11088"/>
                    <a:pt x="18790" y="7962"/>
                    <a:pt x="20960" y="6001"/>
                  </a:cubicBezTo>
                  <a:cubicBezTo>
                    <a:pt x="25321" y="2056"/>
                    <a:pt x="31313" y="3306"/>
                    <a:pt x="34841" y="7625"/>
                  </a:cubicBezTo>
                  <a:cubicBezTo>
                    <a:pt x="34956" y="7768"/>
                    <a:pt x="35064" y="7912"/>
                    <a:pt x="35179" y="8056"/>
                  </a:cubicBezTo>
                  <a:cubicBezTo>
                    <a:pt x="35588" y="8034"/>
                    <a:pt x="35991" y="8034"/>
                    <a:pt x="36393" y="8077"/>
                  </a:cubicBezTo>
                  <a:cubicBezTo>
                    <a:pt x="39511" y="8408"/>
                    <a:pt x="42198" y="9953"/>
                    <a:pt x="43082" y="13171"/>
                  </a:cubicBezTo>
                  <a:cubicBezTo>
                    <a:pt x="43240" y="13746"/>
                    <a:pt x="43319" y="14371"/>
                    <a:pt x="43319" y="15011"/>
                  </a:cubicBezTo>
                  <a:cubicBezTo>
                    <a:pt x="43319" y="15011"/>
                    <a:pt x="43326" y="15011"/>
                    <a:pt x="43333" y="15011"/>
                  </a:cubicBezTo>
                  <a:cubicBezTo>
                    <a:pt x="43527" y="17957"/>
                    <a:pt x="42220" y="20040"/>
                    <a:pt x="40538" y="22275"/>
                  </a:cubicBezTo>
                  <a:cubicBezTo>
                    <a:pt x="40007" y="22979"/>
                    <a:pt x="39461" y="23676"/>
                    <a:pt x="38915" y="24373"/>
                  </a:cubicBezTo>
                  <a:cubicBezTo>
                    <a:pt x="37650" y="31551"/>
                    <a:pt x="31385" y="35467"/>
                    <a:pt x="24028" y="34181"/>
                  </a:cubicBezTo>
                  <a:cubicBezTo>
                    <a:pt x="23949" y="34166"/>
                    <a:pt x="23870" y="34152"/>
                    <a:pt x="23791" y="34137"/>
                  </a:cubicBezTo>
                  <a:cubicBezTo>
                    <a:pt x="23633" y="34109"/>
                    <a:pt x="23468" y="34066"/>
                    <a:pt x="23310" y="34030"/>
                  </a:cubicBezTo>
                  <a:cubicBezTo>
                    <a:pt x="23288" y="34044"/>
                    <a:pt x="23267" y="34058"/>
                    <a:pt x="23245" y="34073"/>
                  </a:cubicBezTo>
                  <a:cubicBezTo>
                    <a:pt x="20048" y="36293"/>
                    <a:pt x="15773" y="32485"/>
                    <a:pt x="16872" y="29137"/>
                  </a:cubicBezTo>
                  <a:cubicBezTo>
                    <a:pt x="16168" y="28066"/>
                    <a:pt x="15665" y="26924"/>
                    <a:pt x="15457" y="25803"/>
                  </a:cubicBezTo>
                  <a:cubicBezTo>
                    <a:pt x="14508" y="20658"/>
                    <a:pt x="15960" y="16714"/>
                    <a:pt x="19128" y="1376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Freeform 1520">
              <a:extLst>
                <a:ext uri="{FF2B5EF4-FFF2-40B4-BE49-F238E27FC236}">
                  <a16:creationId xmlns:a16="http://schemas.microsoft.com/office/drawing/2014/main" id="{2C920FE2-EDBE-BE3A-3FAC-5D9C0860E276}"/>
                </a:ext>
              </a:extLst>
            </p:cNvPr>
            <p:cNvSpPr/>
            <p:nvPr/>
          </p:nvSpPr>
          <p:spPr>
            <a:xfrm>
              <a:off x="10575623" y="3116147"/>
              <a:ext cx="560" cy="1199"/>
            </a:xfrm>
            <a:custGeom>
              <a:avLst/>
              <a:gdLst>
                <a:gd name="connsiteX0" fmla="*/ 0 w 560"/>
                <a:gd name="connsiteY0" fmla="*/ 1200 h 1199"/>
                <a:gd name="connsiteX1" fmla="*/ 560 w 560"/>
                <a:gd name="connsiteY1" fmla="*/ 0 h 1199"/>
                <a:gd name="connsiteX2" fmla="*/ 0 w 560"/>
                <a:gd name="connsiteY2" fmla="*/ 1200 h 1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0" h="1199">
                  <a:moveTo>
                    <a:pt x="0" y="1200"/>
                  </a:moveTo>
                  <a:cubicBezTo>
                    <a:pt x="223" y="812"/>
                    <a:pt x="402" y="410"/>
                    <a:pt x="560" y="0"/>
                  </a:cubicBezTo>
                  <a:cubicBezTo>
                    <a:pt x="374" y="402"/>
                    <a:pt x="180" y="798"/>
                    <a:pt x="0" y="120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Freeform 1521">
              <a:extLst>
                <a:ext uri="{FF2B5EF4-FFF2-40B4-BE49-F238E27FC236}">
                  <a16:creationId xmlns:a16="http://schemas.microsoft.com/office/drawing/2014/main" id="{D1DFF086-8C53-7FCB-9A18-BD8F98EBCAD1}"/>
                </a:ext>
              </a:extLst>
            </p:cNvPr>
            <p:cNvSpPr/>
            <p:nvPr/>
          </p:nvSpPr>
          <p:spPr>
            <a:xfrm>
              <a:off x="10568790" y="3107747"/>
              <a:ext cx="172" cy="107"/>
            </a:xfrm>
            <a:custGeom>
              <a:avLst/>
              <a:gdLst>
                <a:gd name="connsiteX0" fmla="*/ 0 w 172"/>
                <a:gd name="connsiteY0" fmla="*/ 108 h 107"/>
                <a:gd name="connsiteX1" fmla="*/ 172 w 172"/>
                <a:gd name="connsiteY1" fmla="*/ 0 h 107"/>
                <a:gd name="connsiteX2" fmla="*/ 0 w 172"/>
                <a:gd name="connsiteY2" fmla="*/ 108 h 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" h="107">
                  <a:moveTo>
                    <a:pt x="0" y="108"/>
                  </a:moveTo>
                  <a:cubicBezTo>
                    <a:pt x="57" y="72"/>
                    <a:pt x="115" y="36"/>
                    <a:pt x="172" y="0"/>
                  </a:cubicBezTo>
                  <a:cubicBezTo>
                    <a:pt x="115" y="36"/>
                    <a:pt x="57" y="72"/>
                    <a:pt x="0" y="10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Freeform 1522">
              <a:extLst>
                <a:ext uri="{FF2B5EF4-FFF2-40B4-BE49-F238E27FC236}">
                  <a16:creationId xmlns:a16="http://schemas.microsoft.com/office/drawing/2014/main" id="{C572EE23-C2A8-2732-772A-663CE3C8704B}"/>
                </a:ext>
              </a:extLst>
            </p:cNvPr>
            <p:cNvSpPr/>
            <p:nvPr/>
          </p:nvSpPr>
          <p:spPr>
            <a:xfrm>
              <a:off x="10553186" y="3098292"/>
              <a:ext cx="28190" cy="26692"/>
            </a:xfrm>
            <a:custGeom>
              <a:avLst/>
              <a:gdLst>
                <a:gd name="connsiteX0" fmla="*/ 1709 w 28190"/>
                <a:gd name="connsiteY0" fmla="*/ 21095 h 26692"/>
                <a:gd name="connsiteX1" fmla="*/ 8082 w 28190"/>
                <a:gd name="connsiteY1" fmla="*/ 26031 h 26692"/>
                <a:gd name="connsiteX2" fmla="*/ 8147 w 28190"/>
                <a:gd name="connsiteY2" fmla="*/ 25988 h 26692"/>
                <a:gd name="connsiteX3" fmla="*/ 8628 w 28190"/>
                <a:gd name="connsiteY3" fmla="*/ 26096 h 26692"/>
                <a:gd name="connsiteX4" fmla="*/ 8865 w 28190"/>
                <a:gd name="connsiteY4" fmla="*/ 26139 h 26692"/>
                <a:gd name="connsiteX5" fmla="*/ 23752 w 28190"/>
                <a:gd name="connsiteY5" fmla="*/ 16331 h 26692"/>
                <a:gd name="connsiteX6" fmla="*/ 25375 w 28190"/>
                <a:gd name="connsiteY6" fmla="*/ 14233 h 26692"/>
                <a:gd name="connsiteX7" fmla="*/ 28170 w 28190"/>
                <a:gd name="connsiteY7" fmla="*/ 6969 h 26692"/>
                <a:gd name="connsiteX8" fmla="*/ 28156 w 28190"/>
                <a:gd name="connsiteY8" fmla="*/ 6969 h 26692"/>
                <a:gd name="connsiteX9" fmla="*/ 27919 w 28190"/>
                <a:gd name="connsiteY9" fmla="*/ 5130 h 26692"/>
                <a:gd name="connsiteX10" fmla="*/ 21230 w 28190"/>
                <a:gd name="connsiteY10" fmla="*/ 36 h 26692"/>
                <a:gd name="connsiteX11" fmla="*/ 20016 w 28190"/>
                <a:gd name="connsiteY11" fmla="*/ 14 h 26692"/>
                <a:gd name="connsiteX12" fmla="*/ 24499 w 28190"/>
                <a:gd name="connsiteY12" fmla="*/ 6632 h 26692"/>
                <a:gd name="connsiteX13" fmla="*/ 21661 w 28190"/>
                <a:gd name="connsiteY13" fmla="*/ 17452 h 26692"/>
                <a:gd name="connsiteX14" fmla="*/ 10841 w 28190"/>
                <a:gd name="connsiteY14" fmla="*/ 14614 h 26692"/>
                <a:gd name="connsiteX15" fmla="*/ 8585 w 28190"/>
                <a:gd name="connsiteY15" fmla="*/ 10591 h 26692"/>
                <a:gd name="connsiteX16" fmla="*/ 5797 w 28190"/>
                <a:gd name="connsiteY16" fmla="*/ 8809 h 26692"/>
                <a:gd name="connsiteX17" fmla="*/ 3958 w 28190"/>
                <a:gd name="connsiteY17" fmla="*/ 5726 h 26692"/>
                <a:gd name="connsiteX18" fmla="*/ 287 w 28190"/>
                <a:gd name="connsiteY18" fmla="*/ 17768 h 26692"/>
                <a:gd name="connsiteX19" fmla="*/ 1702 w 28190"/>
                <a:gd name="connsiteY19" fmla="*/ 21102 h 26692"/>
                <a:gd name="connsiteX20" fmla="*/ 22997 w 28190"/>
                <a:gd name="connsiteY20" fmla="*/ 17855 h 26692"/>
                <a:gd name="connsiteX21" fmla="*/ 22437 w 28190"/>
                <a:gd name="connsiteY21" fmla="*/ 19055 h 26692"/>
                <a:gd name="connsiteX22" fmla="*/ 22997 w 28190"/>
                <a:gd name="connsiteY22" fmla="*/ 17855 h 2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8190" h="26692">
                  <a:moveTo>
                    <a:pt x="1709" y="21095"/>
                  </a:moveTo>
                  <a:cubicBezTo>
                    <a:pt x="610" y="24443"/>
                    <a:pt x="4885" y="28252"/>
                    <a:pt x="8082" y="26031"/>
                  </a:cubicBezTo>
                  <a:cubicBezTo>
                    <a:pt x="8104" y="26017"/>
                    <a:pt x="8125" y="26003"/>
                    <a:pt x="8147" y="25988"/>
                  </a:cubicBezTo>
                  <a:cubicBezTo>
                    <a:pt x="8305" y="26031"/>
                    <a:pt x="8470" y="26074"/>
                    <a:pt x="8628" y="26096"/>
                  </a:cubicBezTo>
                  <a:cubicBezTo>
                    <a:pt x="8707" y="26110"/>
                    <a:pt x="8786" y="26125"/>
                    <a:pt x="8865" y="26139"/>
                  </a:cubicBezTo>
                  <a:cubicBezTo>
                    <a:pt x="16222" y="27425"/>
                    <a:pt x="22487" y="23502"/>
                    <a:pt x="23752" y="16331"/>
                  </a:cubicBezTo>
                  <a:cubicBezTo>
                    <a:pt x="24298" y="15635"/>
                    <a:pt x="24844" y="14938"/>
                    <a:pt x="25375" y="14233"/>
                  </a:cubicBezTo>
                  <a:cubicBezTo>
                    <a:pt x="27057" y="11999"/>
                    <a:pt x="28371" y="9922"/>
                    <a:pt x="28170" y="6969"/>
                  </a:cubicBezTo>
                  <a:cubicBezTo>
                    <a:pt x="28170" y="6969"/>
                    <a:pt x="28163" y="6969"/>
                    <a:pt x="28156" y="6969"/>
                  </a:cubicBezTo>
                  <a:cubicBezTo>
                    <a:pt x="28156" y="6330"/>
                    <a:pt x="28077" y="5705"/>
                    <a:pt x="27919" y="5130"/>
                  </a:cubicBezTo>
                  <a:cubicBezTo>
                    <a:pt x="27035" y="1918"/>
                    <a:pt x="24348" y="373"/>
                    <a:pt x="21230" y="36"/>
                  </a:cubicBezTo>
                  <a:cubicBezTo>
                    <a:pt x="20828" y="-7"/>
                    <a:pt x="20425" y="-7"/>
                    <a:pt x="20016" y="14"/>
                  </a:cubicBezTo>
                  <a:cubicBezTo>
                    <a:pt x="21690" y="2112"/>
                    <a:pt x="23177" y="4296"/>
                    <a:pt x="24499" y="6632"/>
                  </a:cubicBezTo>
                  <a:cubicBezTo>
                    <a:pt x="26626" y="10382"/>
                    <a:pt x="25411" y="15254"/>
                    <a:pt x="21661" y="17452"/>
                  </a:cubicBezTo>
                  <a:cubicBezTo>
                    <a:pt x="18119" y="19529"/>
                    <a:pt x="12781" y="18458"/>
                    <a:pt x="10841" y="14614"/>
                  </a:cubicBezTo>
                  <a:cubicBezTo>
                    <a:pt x="10151" y="13242"/>
                    <a:pt x="9411" y="11884"/>
                    <a:pt x="8585" y="10591"/>
                  </a:cubicBezTo>
                  <a:cubicBezTo>
                    <a:pt x="7593" y="10239"/>
                    <a:pt x="6645" y="9664"/>
                    <a:pt x="5797" y="8809"/>
                  </a:cubicBezTo>
                  <a:cubicBezTo>
                    <a:pt x="4942" y="7954"/>
                    <a:pt x="4324" y="6876"/>
                    <a:pt x="3958" y="5726"/>
                  </a:cubicBezTo>
                  <a:cubicBezTo>
                    <a:pt x="790" y="8672"/>
                    <a:pt x="-662" y="12624"/>
                    <a:pt x="287" y="17768"/>
                  </a:cubicBezTo>
                  <a:cubicBezTo>
                    <a:pt x="495" y="18889"/>
                    <a:pt x="998" y="20032"/>
                    <a:pt x="1702" y="21102"/>
                  </a:cubicBezTo>
                  <a:close/>
                  <a:moveTo>
                    <a:pt x="22997" y="17855"/>
                  </a:moveTo>
                  <a:cubicBezTo>
                    <a:pt x="22839" y="18264"/>
                    <a:pt x="22660" y="18667"/>
                    <a:pt x="22437" y="19055"/>
                  </a:cubicBezTo>
                  <a:cubicBezTo>
                    <a:pt x="22617" y="18652"/>
                    <a:pt x="22811" y="18257"/>
                    <a:pt x="22997" y="1785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Freeform 1523">
              <a:extLst>
                <a:ext uri="{FF2B5EF4-FFF2-40B4-BE49-F238E27FC236}">
                  <a16:creationId xmlns:a16="http://schemas.microsoft.com/office/drawing/2014/main" id="{33166E31-A48C-4A77-0E0B-45869F276E25}"/>
                </a:ext>
              </a:extLst>
            </p:cNvPr>
            <p:cNvSpPr/>
            <p:nvPr/>
          </p:nvSpPr>
          <p:spPr>
            <a:xfrm>
              <a:off x="10556765" y="3093865"/>
              <a:ext cx="21973" cy="22913"/>
            </a:xfrm>
            <a:custGeom>
              <a:avLst/>
              <a:gdLst>
                <a:gd name="connsiteX0" fmla="*/ 5014 w 21973"/>
                <a:gd name="connsiteY0" fmla="*/ 15010 h 22913"/>
                <a:gd name="connsiteX1" fmla="*/ 7270 w 21973"/>
                <a:gd name="connsiteY1" fmla="*/ 19034 h 22913"/>
                <a:gd name="connsiteX2" fmla="*/ 18090 w 21973"/>
                <a:gd name="connsiteY2" fmla="*/ 21872 h 22913"/>
                <a:gd name="connsiteX3" fmla="*/ 20928 w 21973"/>
                <a:gd name="connsiteY3" fmla="*/ 11051 h 22913"/>
                <a:gd name="connsiteX4" fmla="*/ 16444 w 21973"/>
                <a:gd name="connsiteY4" fmla="*/ 4434 h 22913"/>
                <a:gd name="connsiteX5" fmla="*/ 16107 w 21973"/>
                <a:gd name="connsiteY5" fmla="*/ 4003 h 22913"/>
                <a:gd name="connsiteX6" fmla="*/ 2226 w 21973"/>
                <a:gd name="connsiteY6" fmla="*/ 2379 h 22913"/>
                <a:gd name="connsiteX7" fmla="*/ 387 w 21973"/>
                <a:gd name="connsiteY7" fmla="*/ 10146 h 22913"/>
                <a:gd name="connsiteX8" fmla="*/ 2226 w 21973"/>
                <a:gd name="connsiteY8" fmla="*/ 13228 h 22913"/>
                <a:gd name="connsiteX9" fmla="*/ 5014 w 21973"/>
                <a:gd name="connsiteY9" fmla="*/ 15010 h 22913"/>
                <a:gd name="connsiteX10" fmla="*/ 12191 w 21973"/>
                <a:gd name="connsiteY10" fmla="*/ 13875 h 22913"/>
                <a:gd name="connsiteX11" fmla="*/ 12019 w 21973"/>
                <a:gd name="connsiteY11" fmla="*/ 13983 h 22913"/>
                <a:gd name="connsiteX12" fmla="*/ 12191 w 21973"/>
                <a:gd name="connsiteY12" fmla="*/ 13875 h 2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973" h="22913">
                  <a:moveTo>
                    <a:pt x="5014" y="15010"/>
                  </a:moveTo>
                  <a:cubicBezTo>
                    <a:pt x="5840" y="16311"/>
                    <a:pt x="6573" y="17662"/>
                    <a:pt x="7270" y="19034"/>
                  </a:cubicBezTo>
                  <a:cubicBezTo>
                    <a:pt x="9209" y="22878"/>
                    <a:pt x="14548" y="23949"/>
                    <a:pt x="18090" y="21872"/>
                  </a:cubicBezTo>
                  <a:cubicBezTo>
                    <a:pt x="21840" y="19674"/>
                    <a:pt x="23061" y="14802"/>
                    <a:pt x="20928" y="11051"/>
                  </a:cubicBezTo>
                  <a:cubicBezTo>
                    <a:pt x="19598" y="8716"/>
                    <a:pt x="18118" y="6532"/>
                    <a:pt x="16444" y="4434"/>
                  </a:cubicBezTo>
                  <a:cubicBezTo>
                    <a:pt x="16329" y="4290"/>
                    <a:pt x="16222" y="4147"/>
                    <a:pt x="16107" y="4003"/>
                  </a:cubicBezTo>
                  <a:cubicBezTo>
                    <a:pt x="12579" y="-315"/>
                    <a:pt x="6587" y="-1566"/>
                    <a:pt x="2226" y="2379"/>
                  </a:cubicBezTo>
                  <a:cubicBezTo>
                    <a:pt x="56" y="4341"/>
                    <a:pt x="-461" y="7466"/>
                    <a:pt x="387" y="10146"/>
                  </a:cubicBezTo>
                  <a:cubicBezTo>
                    <a:pt x="753" y="11303"/>
                    <a:pt x="1371" y="12373"/>
                    <a:pt x="2226" y="13228"/>
                  </a:cubicBezTo>
                  <a:cubicBezTo>
                    <a:pt x="3074" y="14084"/>
                    <a:pt x="4022" y="14658"/>
                    <a:pt x="5014" y="15010"/>
                  </a:cubicBezTo>
                  <a:close/>
                  <a:moveTo>
                    <a:pt x="12191" y="13875"/>
                  </a:moveTo>
                  <a:cubicBezTo>
                    <a:pt x="12134" y="13911"/>
                    <a:pt x="12076" y="13947"/>
                    <a:pt x="12019" y="13983"/>
                  </a:cubicBezTo>
                  <a:cubicBezTo>
                    <a:pt x="12076" y="13947"/>
                    <a:pt x="12134" y="13911"/>
                    <a:pt x="12191" y="1387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Freeform 1524">
              <a:extLst>
                <a:ext uri="{FF2B5EF4-FFF2-40B4-BE49-F238E27FC236}">
                  <a16:creationId xmlns:a16="http://schemas.microsoft.com/office/drawing/2014/main" id="{227F061C-F951-F788-F8C7-E170AE916EB5}"/>
                </a:ext>
              </a:extLst>
            </p:cNvPr>
            <p:cNvSpPr/>
            <p:nvPr/>
          </p:nvSpPr>
          <p:spPr>
            <a:xfrm>
              <a:off x="10491150" y="3152995"/>
              <a:ext cx="54758" cy="40612"/>
            </a:xfrm>
            <a:custGeom>
              <a:avLst/>
              <a:gdLst>
                <a:gd name="connsiteX0" fmla="*/ 872 w 54758"/>
                <a:gd name="connsiteY0" fmla="*/ 33249 h 40612"/>
                <a:gd name="connsiteX1" fmla="*/ 915 w 54758"/>
                <a:gd name="connsiteY1" fmla="*/ 33292 h 40612"/>
                <a:gd name="connsiteX2" fmla="*/ 3882 w 54758"/>
                <a:gd name="connsiteY2" fmla="*/ 34075 h 40612"/>
                <a:gd name="connsiteX3" fmla="*/ 4781 w 54758"/>
                <a:gd name="connsiteY3" fmla="*/ 33810 h 40612"/>
                <a:gd name="connsiteX4" fmla="*/ 14286 w 54758"/>
                <a:gd name="connsiteY4" fmla="*/ 39407 h 40612"/>
                <a:gd name="connsiteX5" fmla="*/ 28375 w 54758"/>
                <a:gd name="connsiteY5" fmla="*/ 39593 h 40612"/>
                <a:gd name="connsiteX6" fmla="*/ 50719 w 54758"/>
                <a:gd name="connsiteY6" fmla="*/ 27056 h 40612"/>
                <a:gd name="connsiteX7" fmla="*/ 52429 w 54758"/>
                <a:gd name="connsiteY7" fmla="*/ 13792 h 40612"/>
                <a:gd name="connsiteX8" fmla="*/ 34748 w 54758"/>
                <a:gd name="connsiteY8" fmla="*/ 385 h 40612"/>
                <a:gd name="connsiteX9" fmla="*/ 17799 w 54758"/>
                <a:gd name="connsiteY9" fmla="*/ 5759 h 40612"/>
                <a:gd name="connsiteX10" fmla="*/ 9221 w 54758"/>
                <a:gd name="connsiteY10" fmla="*/ 16242 h 40612"/>
                <a:gd name="connsiteX11" fmla="*/ 6613 w 54758"/>
                <a:gd name="connsiteY11" fmla="*/ 17356 h 40612"/>
                <a:gd name="connsiteX12" fmla="*/ 1770 w 54758"/>
                <a:gd name="connsiteY12" fmla="*/ 26323 h 40612"/>
                <a:gd name="connsiteX13" fmla="*/ 865 w 54758"/>
                <a:gd name="connsiteY13" fmla="*/ 33249 h 40612"/>
                <a:gd name="connsiteX14" fmla="*/ 16858 w 54758"/>
                <a:gd name="connsiteY14" fmla="*/ 34506 h 40612"/>
                <a:gd name="connsiteX15" fmla="*/ 16772 w 54758"/>
                <a:gd name="connsiteY15" fmla="*/ 34729 h 40612"/>
                <a:gd name="connsiteX16" fmla="*/ 16858 w 54758"/>
                <a:gd name="connsiteY16" fmla="*/ 34506 h 40612"/>
                <a:gd name="connsiteX17" fmla="*/ 17325 w 54758"/>
                <a:gd name="connsiteY17" fmla="*/ 10645 h 40612"/>
                <a:gd name="connsiteX18" fmla="*/ 18719 w 54758"/>
                <a:gd name="connsiteY18" fmla="*/ 9596 h 40612"/>
                <a:gd name="connsiteX19" fmla="*/ 24244 w 54758"/>
                <a:gd name="connsiteY19" fmla="*/ 8130 h 40612"/>
                <a:gd name="connsiteX20" fmla="*/ 27930 w 54758"/>
                <a:gd name="connsiteY20" fmla="*/ 8784 h 40612"/>
                <a:gd name="connsiteX21" fmla="*/ 35279 w 54758"/>
                <a:gd name="connsiteY21" fmla="*/ 13734 h 40612"/>
                <a:gd name="connsiteX22" fmla="*/ 36321 w 54758"/>
                <a:gd name="connsiteY22" fmla="*/ 21681 h 40612"/>
                <a:gd name="connsiteX23" fmla="*/ 33670 w 54758"/>
                <a:gd name="connsiteY23" fmla="*/ 26229 h 40612"/>
                <a:gd name="connsiteX24" fmla="*/ 30257 w 54758"/>
                <a:gd name="connsiteY24" fmla="*/ 28773 h 40612"/>
                <a:gd name="connsiteX25" fmla="*/ 26464 w 54758"/>
                <a:gd name="connsiteY25" fmla="*/ 30231 h 40612"/>
                <a:gd name="connsiteX26" fmla="*/ 17267 w 54758"/>
                <a:gd name="connsiteY26" fmla="*/ 29312 h 40612"/>
                <a:gd name="connsiteX27" fmla="*/ 13445 w 54758"/>
                <a:gd name="connsiteY27" fmla="*/ 25489 h 40612"/>
                <a:gd name="connsiteX28" fmla="*/ 12368 w 54758"/>
                <a:gd name="connsiteY28" fmla="*/ 22938 h 40612"/>
                <a:gd name="connsiteX29" fmla="*/ 12368 w 54758"/>
                <a:gd name="connsiteY29" fmla="*/ 17234 h 40612"/>
                <a:gd name="connsiteX30" fmla="*/ 15285 w 54758"/>
                <a:gd name="connsiteY30" fmla="*/ 12305 h 40612"/>
                <a:gd name="connsiteX31" fmla="*/ 17325 w 54758"/>
                <a:gd name="connsiteY31" fmla="*/ 10652 h 4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4758" h="40612">
                  <a:moveTo>
                    <a:pt x="872" y="33249"/>
                  </a:moveTo>
                  <a:cubicBezTo>
                    <a:pt x="872" y="33249"/>
                    <a:pt x="901" y="33278"/>
                    <a:pt x="915" y="33292"/>
                  </a:cubicBezTo>
                  <a:cubicBezTo>
                    <a:pt x="1684" y="34083"/>
                    <a:pt x="2834" y="34341"/>
                    <a:pt x="3882" y="34075"/>
                  </a:cubicBezTo>
                  <a:cubicBezTo>
                    <a:pt x="4191" y="33996"/>
                    <a:pt x="4486" y="33910"/>
                    <a:pt x="4781" y="33810"/>
                  </a:cubicBezTo>
                  <a:cubicBezTo>
                    <a:pt x="7367" y="36425"/>
                    <a:pt x="11189" y="38128"/>
                    <a:pt x="14286" y="39407"/>
                  </a:cubicBezTo>
                  <a:cubicBezTo>
                    <a:pt x="18625" y="41196"/>
                    <a:pt x="23956" y="40765"/>
                    <a:pt x="28375" y="39593"/>
                  </a:cubicBezTo>
                  <a:cubicBezTo>
                    <a:pt x="36831" y="37352"/>
                    <a:pt x="43017" y="30777"/>
                    <a:pt x="50719" y="27056"/>
                  </a:cubicBezTo>
                  <a:cubicBezTo>
                    <a:pt x="56122" y="24447"/>
                    <a:pt x="55483" y="17736"/>
                    <a:pt x="52429" y="13792"/>
                  </a:cubicBezTo>
                  <a:cubicBezTo>
                    <a:pt x="47939" y="8001"/>
                    <a:pt x="42205" y="2008"/>
                    <a:pt x="34748" y="385"/>
                  </a:cubicBezTo>
                  <a:cubicBezTo>
                    <a:pt x="28303" y="-1017"/>
                    <a:pt x="22563" y="1556"/>
                    <a:pt x="17799" y="5759"/>
                  </a:cubicBezTo>
                  <a:cubicBezTo>
                    <a:pt x="14444" y="8719"/>
                    <a:pt x="11771" y="12506"/>
                    <a:pt x="9221" y="16242"/>
                  </a:cubicBezTo>
                  <a:cubicBezTo>
                    <a:pt x="8330" y="16486"/>
                    <a:pt x="7453" y="16853"/>
                    <a:pt x="6613" y="17356"/>
                  </a:cubicBezTo>
                  <a:cubicBezTo>
                    <a:pt x="3207" y="19411"/>
                    <a:pt x="1734" y="22687"/>
                    <a:pt x="1770" y="26323"/>
                  </a:cubicBezTo>
                  <a:cubicBezTo>
                    <a:pt x="146" y="28916"/>
                    <a:pt x="-780" y="31546"/>
                    <a:pt x="865" y="33249"/>
                  </a:cubicBezTo>
                  <a:close/>
                  <a:moveTo>
                    <a:pt x="16858" y="34506"/>
                  </a:moveTo>
                  <a:cubicBezTo>
                    <a:pt x="16829" y="34578"/>
                    <a:pt x="16801" y="34650"/>
                    <a:pt x="16772" y="34729"/>
                  </a:cubicBezTo>
                  <a:cubicBezTo>
                    <a:pt x="13905" y="36303"/>
                    <a:pt x="15198" y="35534"/>
                    <a:pt x="16858" y="34506"/>
                  </a:cubicBezTo>
                  <a:close/>
                  <a:moveTo>
                    <a:pt x="17325" y="10645"/>
                  </a:moveTo>
                  <a:cubicBezTo>
                    <a:pt x="17821" y="10235"/>
                    <a:pt x="18316" y="9840"/>
                    <a:pt x="18719" y="9596"/>
                  </a:cubicBezTo>
                  <a:cubicBezTo>
                    <a:pt x="20292" y="8676"/>
                    <a:pt x="22405" y="8037"/>
                    <a:pt x="24244" y="8130"/>
                  </a:cubicBezTo>
                  <a:cubicBezTo>
                    <a:pt x="25530" y="8130"/>
                    <a:pt x="26758" y="8353"/>
                    <a:pt x="27930" y="8784"/>
                  </a:cubicBezTo>
                  <a:cubicBezTo>
                    <a:pt x="30904" y="9258"/>
                    <a:pt x="33670" y="10990"/>
                    <a:pt x="35279" y="13734"/>
                  </a:cubicBezTo>
                  <a:cubicBezTo>
                    <a:pt x="36673" y="16113"/>
                    <a:pt x="37054" y="19015"/>
                    <a:pt x="36321" y="21681"/>
                  </a:cubicBezTo>
                  <a:cubicBezTo>
                    <a:pt x="35833" y="23427"/>
                    <a:pt x="34949" y="24943"/>
                    <a:pt x="33670" y="26229"/>
                  </a:cubicBezTo>
                  <a:cubicBezTo>
                    <a:pt x="32585" y="27120"/>
                    <a:pt x="31464" y="28033"/>
                    <a:pt x="30257" y="28773"/>
                  </a:cubicBezTo>
                  <a:cubicBezTo>
                    <a:pt x="29230" y="29398"/>
                    <a:pt x="27721" y="29886"/>
                    <a:pt x="26464" y="30231"/>
                  </a:cubicBezTo>
                  <a:cubicBezTo>
                    <a:pt x="23432" y="31072"/>
                    <a:pt x="20019" y="31050"/>
                    <a:pt x="17267" y="29312"/>
                  </a:cubicBezTo>
                  <a:cubicBezTo>
                    <a:pt x="15838" y="28406"/>
                    <a:pt x="14221" y="27041"/>
                    <a:pt x="13445" y="25489"/>
                  </a:cubicBezTo>
                  <a:cubicBezTo>
                    <a:pt x="13029" y="24663"/>
                    <a:pt x="12669" y="23815"/>
                    <a:pt x="12368" y="22938"/>
                  </a:cubicBezTo>
                  <a:cubicBezTo>
                    <a:pt x="11965" y="20632"/>
                    <a:pt x="11750" y="19533"/>
                    <a:pt x="12368" y="17234"/>
                  </a:cubicBezTo>
                  <a:cubicBezTo>
                    <a:pt x="12849" y="15430"/>
                    <a:pt x="13941" y="13598"/>
                    <a:pt x="15285" y="12305"/>
                  </a:cubicBezTo>
                  <a:cubicBezTo>
                    <a:pt x="15910" y="11708"/>
                    <a:pt x="16621" y="11169"/>
                    <a:pt x="17325" y="1065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Freeform 1525">
              <a:extLst>
                <a:ext uri="{FF2B5EF4-FFF2-40B4-BE49-F238E27FC236}">
                  <a16:creationId xmlns:a16="http://schemas.microsoft.com/office/drawing/2014/main" id="{471BB84D-8FED-032A-8244-63EB16D0DC32}"/>
                </a:ext>
              </a:extLst>
            </p:cNvPr>
            <p:cNvSpPr/>
            <p:nvPr/>
          </p:nvSpPr>
          <p:spPr>
            <a:xfrm>
              <a:off x="10512254" y="3162792"/>
              <a:ext cx="524" cy="71"/>
            </a:xfrm>
            <a:custGeom>
              <a:avLst/>
              <a:gdLst>
                <a:gd name="connsiteX0" fmla="*/ 524 w 524"/>
                <a:gd name="connsiteY0" fmla="*/ 0 h 71"/>
                <a:gd name="connsiteX1" fmla="*/ 0 w 524"/>
                <a:gd name="connsiteY1" fmla="*/ 72 h 71"/>
                <a:gd name="connsiteX2" fmla="*/ 510 w 524"/>
                <a:gd name="connsiteY2" fmla="*/ 7 h 71"/>
                <a:gd name="connsiteX3" fmla="*/ 524 w 524"/>
                <a:gd name="connsiteY3" fmla="*/ 7 h 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" h="71">
                  <a:moveTo>
                    <a:pt x="524" y="0"/>
                  </a:moveTo>
                  <a:cubicBezTo>
                    <a:pt x="352" y="22"/>
                    <a:pt x="172" y="50"/>
                    <a:pt x="0" y="72"/>
                  </a:cubicBezTo>
                  <a:cubicBezTo>
                    <a:pt x="165" y="50"/>
                    <a:pt x="338" y="29"/>
                    <a:pt x="510" y="7"/>
                  </a:cubicBezTo>
                  <a:cubicBezTo>
                    <a:pt x="510" y="7"/>
                    <a:pt x="517" y="7"/>
                    <a:pt x="524" y="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Freeform 1526">
              <a:extLst>
                <a:ext uri="{FF2B5EF4-FFF2-40B4-BE49-F238E27FC236}">
                  <a16:creationId xmlns:a16="http://schemas.microsoft.com/office/drawing/2014/main" id="{A64D812C-F602-CF9F-5B5F-558F112A91FD}"/>
                </a:ext>
              </a:extLst>
            </p:cNvPr>
            <p:cNvSpPr/>
            <p:nvPr/>
          </p:nvSpPr>
          <p:spPr>
            <a:xfrm>
              <a:off x="10503121" y="3161110"/>
              <a:ext cx="24708" cy="22649"/>
            </a:xfrm>
            <a:custGeom>
              <a:avLst/>
              <a:gdLst>
                <a:gd name="connsiteX0" fmla="*/ 389 w 24708"/>
                <a:gd name="connsiteY0" fmla="*/ 9111 h 22649"/>
                <a:gd name="connsiteX1" fmla="*/ 389 w 24708"/>
                <a:gd name="connsiteY1" fmla="*/ 14816 h 22649"/>
                <a:gd name="connsiteX2" fmla="*/ 1467 w 24708"/>
                <a:gd name="connsiteY2" fmla="*/ 17367 h 22649"/>
                <a:gd name="connsiteX3" fmla="*/ 5289 w 24708"/>
                <a:gd name="connsiteY3" fmla="*/ 21189 h 22649"/>
                <a:gd name="connsiteX4" fmla="*/ 14485 w 24708"/>
                <a:gd name="connsiteY4" fmla="*/ 22109 h 22649"/>
                <a:gd name="connsiteX5" fmla="*/ 18279 w 24708"/>
                <a:gd name="connsiteY5" fmla="*/ 20651 h 22649"/>
                <a:gd name="connsiteX6" fmla="*/ 21692 w 24708"/>
                <a:gd name="connsiteY6" fmla="*/ 18107 h 22649"/>
                <a:gd name="connsiteX7" fmla="*/ 24343 w 24708"/>
                <a:gd name="connsiteY7" fmla="*/ 13559 h 22649"/>
                <a:gd name="connsiteX8" fmla="*/ 23301 w 24708"/>
                <a:gd name="connsiteY8" fmla="*/ 5612 h 22649"/>
                <a:gd name="connsiteX9" fmla="*/ 15951 w 24708"/>
                <a:gd name="connsiteY9" fmla="*/ 662 h 22649"/>
                <a:gd name="connsiteX10" fmla="*/ 12265 w 24708"/>
                <a:gd name="connsiteY10" fmla="*/ 8 h 22649"/>
                <a:gd name="connsiteX11" fmla="*/ 6740 w 24708"/>
                <a:gd name="connsiteY11" fmla="*/ 1474 h 22649"/>
                <a:gd name="connsiteX12" fmla="*/ 5347 w 24708"/>
                <a:gd name="connsiteY12" fmla="*/ 2523 h 22649"/>
                <a:gd name="connsiteX13" fmla="*/ 3306 w 24708"/>
                <a:gd name="connsiteY13" fmla="*/ 4175 h 22649"/>
                <a:gd name="connsiteX14" fmla="*/ 389 w 24708"/>
                <a:gd name="connsiteY14" fmla="*/ 9104 h 22649"/>
                <a:gd name="connsiteX15" fmla="*/ 9650 w 24708"/>
                <a:gd name="connsiteY15" fmla="*/ 1682 h 22649"/>
                <a:gd name="connsiteX16" fmla="*/ 9636 w 24708"/>
                <a:gd name="connsiteY16" fmla="*/ 1682 h 22649"/>
                <a:gd name="connsiteX17" fmla="*/ 9126 w 24708"/>
                <a:gd name="connsiteY17" fmla="*/ 1747 h 22649"/>
                <a:gd name="connsiteX18" fmla="*/ 9650 w 24708"/>
                <a:gd name="connsiteY18" fmla="*/ 1675 h 22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708" h="22649">
                  <a:moveTo>
                    <a:pt x="389" y="9111"/>
                  </a:moveTo>
                  <a:cubicBezTo>
                    <a:pt x="-229" y="11418"/>
                    <a:pt x="-20" y="12517"/>
                    <a:pt x="389" y="14816"/>
                  </a:cubicBezTo>
                  <a:cubicBezTo>
                    <a:pt x="691" y="15693"/>
                    <a:pt x="1050" y="16541"/>
                    <a:pt x="1467" y="17367"/>
                  </a:cubicBezTo>
                  <a:cubicBezTo>
                    <a:pt x="2243" y="18919"/>
                    <a:pt x="3859" y="20291"/>
                    <a:pt x="5289" y="21189"/>
                  </a:cubicBezTo>
                  <a:cubicBezTo>
                    <a:pt x="8041" y="22928"/>
                    <a:pt x="11454" y="22950"/>
                    <a:pt x="14485" y="22109"/>
                  </a:cubicBezTo>
                  <a:cubicBezTo>
                    <a:pt x="15736" y="21764"/>
                    <a:pt x="17252" y="21276"/>
                    <a:pt x="18279" y="20651"/>
                  </a:cubicBezTo>
                  <a:cubicBezTo>
                    <a:pt x="19486" y="19911"/>
                    <a:pt x="20607" y="18998"/>
                    <a:pt x="21692" y="18107"/>
                  </a:cubicBezTo>
                  <a:cubicBezTo>
                    <a:pt x="22971" y="16821"/>
                    <a:pt x="23854" y="15305"/>
                    <a:pt x="24343" y="13559"/>
                  </a:cubicBezTo>
                  <a:cubicBezTo>
                    <a:pt x="25076" y="10900"/>
                    <a:pt x="24695" y="7998"/>
                    <a:pt x="23301" y="5612"/>
                  </a:cubicBezTo>
                  <a:cubicBezTo>
                    <a:pt x="21692" y="2868"/>
                    <a:pt x="18933" y="1136"/>
                    <a:pt x="15951" y="662"/>
                  </a:cubicBezTo>
                  <a:cubicBezTo>
                    <a:pt x="14780" y="231"/>
                    <a:pt x="13551" y="8"/>
                    <a:pt x="12265" y="8"/>
                  </a:cubicBezTo>
                  <a:cubicBezTo>
                    <a:pt x="10433" y="-78"/>
                    <a:pt x="8314" y="554"/>
                    <a:pt x="6740" y="1474"/>
                  </a:cubicBezTo>
                  <a:cubicBezTo>
                    <a:pt x="6331" y="1711"/>
                    <a:pt x="5842" y="2113"/>
                    <a:pt x="5347" y="2523"/>
                  </a:cubicBezTo>
                  <a:cubicBezTo>
                    <a:pt x="4642" y="3040"/>
                    <a:pt x="3931" y="3579"/>
                    <a:pt x="3306" y="4175"/>
                  </a:cubicBezTo>
                  <a:cubicBezTo>
                    <a:pt x="1963" y="5461"/>
                    <a:pt x="871" y="7301"/>
                    <a:pt x="389" y="9104"/>
                  </a:cubicBezTo>
                  <a:close/>
                  <a:moveTo>
                    <a:pt x="9650" y="1682"/>
                  </a:moveTo>
                  <a:cubicBezTo>
                    <a:pt x="9650" y="1682"/>
                    <a:pt x="9643" y="1682"/>
                    <a:pt x="9636" y="1682"/>
                  </a:cubicBezTo>
                  <a:cubicBezTo>
                    <a:pt x="9463" y="1704"/>
                    <a:pt x="9291" y="1725"/>
                    <a:pt x="9126" y="1747"/>
                  </a:cubicBezTo>
                  <a:cubicBezTo>
                    <a:pt x="9298" y="1725"/>
                    <a:pt x="9471" y="1704"/>
                    <a:pt x="9650" y="167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Freeform 1527">
              <a:extLst>
                <a:ext uri="{FF2B5EF4-FFF2-40B4-BE49-F238E27FC236}">
                  <a16:creationId xmlns:a16="http://schemas.microsoft.com/office/drawing/2014/main" id="{0BE2464E-9D20-36B0-F4CD-C35BB54EB329}"/>
                </a:ext>
              </a:extLst>
            </p:cNvPr>
            <p:cNvSpPr/>
            <p:nvPr/>
          </p:nvSpPr>
          <p:spPr>
            <a:xfrm>
              <a:off x="10541869" y="3146775"/>
              <a:ext cx="25746" cy="19122"/>
            </a:xfrm>
            <a:custGeom>
              <a:avLst/>
              <a:gdLst>
                <a:gd name="connsiteX0" fmla="*/ 25692 w 25746"/>
                <a:gd name="connsiteY0" fmla="*/ 11440 h 19122"/>
                <a:gd name="connsiteX1" fmla="*/ 20074 w 25746"/>
                <a:gd name="connsiteY1" fmla="*/ 4068 h 19122"/>
                <a:gd name="connsiteX2" fmla="*/ 4225 w 25746"/>
                <a:gd name="connsiteY2" fmla="*/ 138 h 19122"/>
                <a:gd name="connsiteX3" fmla="*/ 0 w 25746"/>
                <a:gd name="connsiteY3" fmla="*/ 5692 h 19122"/>
                <a:gd name="connsiteX4" fmla="*/ 5755 w 25746"/>
                <a:gd name="connsiteY4" fmla="*/ 11447 h 19122"/>
                <a:gd name="connsiteX5" fmla="*/ 4842 w 25746"/>
                <a:gd name="connsiteY5" fmla="*/ 11397 h 19122"/>
                <a:gd name="connsiteX6" fmla="*/ 4397 w 25746"/>
                <a:gd name="connsiteY6" fmla="*/ 11174 h 19122"/>
                <a:gd name="connsiteX7" fmla="*/ 4828 w 25746"/>
                <a:gd name="connsiteY7" fmla="*/ 11404 h 19122"/>
                <a:gd name="connsiteX8" fmla="*/ 4957 w 25746"/>
                <a:gd name="connsiteY8" fmla="*/ 11476 h 19122"/>
                <a:gd name="connsiteX9" fmla="*/ 5582 w 25746"/>
                <a:gd name="connsiteY9" fmla="*/ 11850 h 19122"/>
                <a:gd name="connsiteX10" fmla="*/ 8305 w 25746"/>
                <a:gd name="connsiteY10" fmla="*/ 13725 h 19122"/>
                <a:gd name="connsiteX11" fmla="*/ 14183 w 25746"/>
                <a:gd name="connsiteY11" fmla="*/ 18050 h 19122"/>
                <a:gd name="connsiteX12" fmla="*/ 21906 w 25746"/>
                <a:gd name="connsiteY12" fmla="*/ 18050 h 19122"/>
                <a:gd name="connsiteX13" fmla="*/ 22114 w 25746"/>
                <a:gd name="connsiteY13" fmla="*/ 17907 h 19122"/>
                <a:gd name="connsiteX14" fmla="*/ 25714 w 25746"/>
                <a:gd name="connsiteY14" fmla="*/ 11627 h 19122"/>
                <a:gd name="connsiteX15" fmla="*/ 25692 w 25746"/>
                <a:gd name="connsiteY15" fmla="*/ 11447 h 19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6" h="19122">
                  <a:moveTo>
                    <a:pt x="25692" y="11440"/>
                  </a:moveTo>
                  <a:cubicBezTo>
                    <a:pt x="25276" y="7884"/>
                    <a:pt x="23638" y="5211"/>
                    <a:pt x="20074" y="4068"/>
                  </a:cubicBezTo>
                  <a:cubicBezTo>
                    <a:pt x="14865" y="2394"/>
                    <a:pt x="9865" y="-688"/>
                    <a:pt x="4225" y="138"/>
                  </a:cubicBezTo>
                  <a:cubicBezTo>
                    <a:pt x="1732" y="505"/>
                    <a:pt x="0" y="3371"/>
                    <a:pt x="0" y="5692"/>
                  </a:cubicBezTo>
                  <a:cubicBezTo>
                    <a:pt x="0" y="9141"/>
                    <a:pt x="2644" y="11038"/>
                    <a:pt x="5755" y="11447"/>
                  </a:cubicBezTo>
                  <a:cubicBezTo>
                    <a:pt x="5173" y="11368"/>
                    <a:pt x="4929" y="11376"/>
                    <a:pt x="4842" y="11397"/>
                  </a:cubicBezTo>
                  <a:cubicBezTo>
                    <a:pt x="4749" y="11347"/>
                    <a:pt x="4605" y="11268"/>
                    <a:pt x="4397" y="11174"/>
                  </a:cubicBezTo>
                  <a:cubicBezTo>
                    <a:pt x="4548" y="11246"/>
                    <a:pt x="4684" y="11325"/>
                    <a:pt x="4828" y="11404"/>
                  </a:cubicBezTo>
                  <a:cubicBezTo>
                    <a:pt x="4699" y="11462"/>
                    <a:pt x="5130" y="11605"/>
                    <a:pt x="4957" y="11476"/>
                  </a:cubicBezTo>
                  <a:cubicBezTo>
                    <a:pt x="5166" y="11598"/>
                    <a:pt x="5374" y="11720"/>
                    <a:pt x="5582" y="11850"/>
                  </a:cubicBezTo>
                  <a:cubicBezTo>
                    <a:pt x="6524" y="12417"/>
                    <a:pt x="7415" y="13078"/>
                    <a:pt x="8305" y="13725"/>
                  </a:cubicBezTo>
                  <a:cubicBezTo>
                    <a:pt x="10267" y="15162"/>
                    <a:pt x="12156" y="16700"/>
                    <a:pt x="14183" y="18050"/>
                  </a:cubicBezTo>
                  <a:cubicBezTo>
                    <a:pt x="16295" y="19459"/>
                    <a:pt x="19794" y="19502"/>
                    <a:pt x="21906" y="18050"/>
                  </a:cubicBezTo>
                  <a:cubicBezTo>
                    <a:pt x="21978" y="18000"/>
                    <a:pt x="22043" y="17957"/>
                    <a:pt x="22114" y="17907"/>
                  </a:cubicBezTo>
                  <a:cubicBezTo>
                    <a:pt x="24069" y="16563"/>
                    <a:pt x="26023" y="14221"/>
                    <a:pt x="25714" y="11627"/>
                  </a:cubicBezTo>
                  <a:cubicBezTo>
                    <a:pt x="25707" y="11562"/>
                    <a:pt x="25700" y="11505"/>
                    <a:pt x="25692" y="1144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Freeform 1528">
              <a:extLst>
                <a:ext uri="{FF2B5EF4-FFF2-40B4-BE49-F238E27FC236}">
                  <a16:creationId xmlns:a16="http://schemas.microsoft.com/office/drawing/2014/main" id="{7A1EB49E-F303-1196-47F3-554EA6645733}"/>
                </a:ext>
              </a:extLst>
            </p:cNvPr>
            <p:cNvSpPr/>
            <p:nvPr/>
          </p:nvSpPr>
          <p:spPr>
            <a:xfrm>
              <a:off x="10462886" y="3082002"/>
              <a:ext cx="25529" cy="15927"/>
            </a:xfrm>
            <a:custGeom>
              <a:avLst/>
              <a:gdLst>
                <a:gd name="connsiteX0" fmla="*/ 2581 w 25529"/>
                <a:gd name="connsiteY0" fmla="*/ 9758 h 15927"/>
                <a:gd name="connsiteX1" fmla="*/ 10355 w 25529"/>
                <a:gd name="connsiteY1" fmla="*/ 13466 h 15927"/>
                <a:gd name="connsiteX2" fmla="*/ 23733 w 25529"/>
                <a:gd name="connsiteY2" fmla="*/ 13681 h 15927"/>
                <a:gd name="connsiteX3" fmla="*/ 25278 w 25529"/>
                <a:gd name="connsiteY3" fmla="*/ 7854 h 15927"/>
                <a:gd name="connsiteX4" fmla="*/ 21520 w 25529"/>
                <a:gd name="connsiteY4" fmla="*/ 2853 h 15927"/>
                <a:gd name="connsiteX5" fmla="*/ 15384 w 25529"/>
                <a:gd name="connsiteY5" fmla="*/ 1531 h 15927"/>
                <a:gd name="connsiteX6" fmla="*/ 6648 w 25529"/>
                <a:gd name="connsiteY6" fmla="*/ 116 h 15927"/>
                <a:gd name="connsiteX7" fmla="*/ 692 w 25529"/>
                <a:gd name="connsiteY7" fmla="*/ 2537 h 15927"/>
                <a:gd name="connsiteX8" fmla="*/ 2581 w 25529"/>
                <a:gd name="connsiteY8" fmla="*/ 9758 h 1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529" h="15927">
                  <a:moveTo>
                    <a:pt x="2581" y="9758"/>
                  </a:moveTo>
                  <a:cubicBezTo>
                    <a:pt x="5153" y="11030"/>
                    <a:pt x="7747" y="12266"/>
                    <a:pt x="10355" y="13466"/>
                  </a:cubicBezTo>
                  <a:cubicBezTo>
                    <a:pt x="15011" y="15614"/>
                    <a:pt x="19329" y="17619"/>
                    <a:pt x="23733" y="13681"/>
                  </a:cubicBezTo>
                  <a:cubicBezTo>
                    <a:pt x="25213" y="12359"/>
                    <a:pt x="25953" y="9737"/>
                    <a:pt x="25278" y="7854"/>
                  </a:cubicBezTo>
                  <a:cubicBezTo>
                    <a:pt x="24559" y="5842"/>
                    <a:pt x="23424" y="3960"/>
                    <a:pt x="21520" y="2853"/>
                  </a:cubicBezTo>
                  <a:cubicBezTo>
                    <a:pt x="19580" y="1718"/>
                    <a:pt x="17367" y="1819"/>
                    <a:pt x="15384" y="1531"/>
                  </a:cubicBezTo>
                  <a:cubicBezTo>
                    <a:pt x="12460" y="1107"/>
                    <a:pt x="9550" y="626"/>
                    <a:pt x="6648" y="116"/>
                  </a:cubicBezTo>
                  <a:cubicBezTo>
                    <a:pt x="4284" y="-294"/>
                    <a:pt x="1971" y="353"/>
                    <a:pt x="692" y="2537"/>
                  </a:cubicBezTo>
                  <a:cubicBezTo>
                    <a:pt x="-681" y="4887"/>
                    <a:pt x="9" y="8486"/>
                    <a:pt x="2581" y="975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Freeform 1529">
              <a:extLst>
                <a:ext uri="{FF2B5EF4-FFF2-40B4-BE49-F238E27FC236}">
                  <a16:creationId xmlns:a16="http://schemas.microsoft.com/office/drawing/2014/main" id="{09289B2C-3C65-6AFD-9FF3-75DB4C4A5794}"/>
                </a:ext>
              </a:extLst>
            </p:cNvPr>
            <p:cNvSpPr/>
            <p:nvPr/>
          </p:nvSpPr>
          <p:spPr>
            <a:xfrm>
              <a:off x="10273572" y="3174102"/>
              <a:ext cx="9584" cy="9584"/>
            </a:xfrm>
            <a:custGeom>
              <a:avLst/>
              <a:gdLst>
                <a:gd name="connsiteX0" fmla="*/ 4792 w 9584"/>
                <a:gd name="connsiteY0" fmla="*/ 9585 h 9584"/>
                <a:gd name="connsiteX1" fmla="*/ 9584 w 9584"/>
                <a:gd name="connsiteY1" fmla="*/ 4792 h 9584"/>
                <a:gd name="connsiteX2" fmla="*/ 4792 w 9584"/>
                <a:gd name="connsiteY2" fmla="*/ 0 h 9584"/>
                <a:gd name="connsiteX3" fmla="*/ 0 w 9584"/>
                <a:gd name="connsiteY3" fmla="*/ 4792 h 9584"/>
                <a:gd name="connsiteX4" fmla="*/ 4792 w 9584"/>
                <a:gd name="connsiteY4" fmla="*/ 9585 h 9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4" h="9584">
                  <a:moveTo>
                    <a:pt x="4792" y="9585"/>
                  </a:moveTo>
                  <a:cubicBezTo>
                    <a:pt x="7407" y="9585"/>
                    <a:pt x="9584" y="7401"/>
                    <a:pt x="9584" y="4792"/>
                  </a:cubicBezTo>
                  <a:cubicBezTo>
                    <a:pt x="9584" y="2184"/>
                    <a:pt x="7400" y="0"/>
                    <a:pt x="4792" y="0"/>
                  </a:cubicBezTo>
                  <a:cubicBezTo>
                    <a:pt x="2184" y="0"/>
                    <a:pt x="0" y="2184"/>
                    <a:pt x="0" y="4792"/>
                  </a:cubicBezTo>
                  <a:cubicBezTo>
                    <a:pt x="0" y="7401"/>
                    <a:pt x="2184" y="9585"/>
                    <a:pt x="4792" y="958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Freeform 1530">
              <a:extLst>
                <a:ext uri="{FF2B5EF4-FFF2-40B4-BE49-F238E27FC236}">
                  <a16:creationId xmlns:a16="http://schemas.microsoft.com/office/drawing/2014/main" id="{D1AB8022-DFF8-5D4D-5D45-471346EFF8D0}"/>
                </a:ext>
              </a:extLst>
            </p:cNvPr>
            <p:cNvSpPr/>
            <p:nvPr/>
          </p:nvSpPr>
          <p:spPr>
            <a:xfrm>
              <a:off x="10408802" y="3290164"/>
              <a:ext cx="16094" cy="16903"/>
            </a:xfrm>
            <a:custGeom>
              <a:avLst/>
              <a:gdLst>
                <a:gd name="connsiteX0" fmla="*/ 11560 w 16094"/>
                <a:gd name="connsiteY0" fmla="*/ 5524 h 16903"/>
                <a:gd name="connsiteX1" fmla="*/ 9886 w 16094"/>
                <a:gd name="connsiteY1" fmla="*/ 3512 h 16903"/>
                <a:gd name="connsiteX2" fmla="*/ 9872 w 16094"/>
                <a:gd name="connsiteY2" fmla="*/ 3497 h 16903"/>
                <a:gd name="connsiteX3" fmla="*/ 9635 w 16094"/>
                <a:gd name="connsiteY3" fmla="*/ 3160 h 16903"/>
                <a:gd name="connsiteX4" fmla="*/ 9060 w 16094"/>
                <a:gd name="connsiteY4" fmla="*/ 2276 h 16903"/>
                <a:gd name="connsiteX5" fmla="*/ 791 w 16094"/>
                <a:gd name="connsiteY5" fmla="*/ 7112 h 16903"/>
                <a:gd name="connsiteX6" fmla="*/ 8363 w 16094"/>
                <a:gd name="connsiteY6" fmla="*/ 15561 h 16903"/>
                <a:gd name="connsiteX7" fmla="*/ 14808 w 16094"/>
                <a:gd name="connsiteY7" fmla="*/ 9116 h 16903"/>
                <a:gd name="connsiteX8" fmla="*/ 11568 w 16094"/>
                <a:gd name="connsiteY8" fmla="*/ 5516 h 16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94" h="16903">
                  <a:moveTo>
                    <a:pt x="11560" y="5524"/>
                  </a:moveTo>
                  <a:cubicBezTo>
                    <a:pt x="10986" y="4863"/>
                    <a:pt x="10432" y="4194"/>
                    <a:pt x="9886" y="3512"/>
                  </a:cubicBezTo>
                  <a:cubicBezTo>
                    <a:pt x="9886" y="3512"/>
                    <a:pt x="9879" y="3505"/>
                    <a:pt x="9872" y="3497"/>
                  </a:cubicBezTo>
                  <a:cubicBezTo>
                    <a:pt x="9829" y="3433"/>
                    <a:pt x="9757" y="3332"/>
                    <a:pt x="9635" y="3160"/>
                  </a:cubicBezTo>
                  <a:cubicBezTo>
                    <a:pt x="9427" y="2872"/>
                    <a:pt x="9240" y="2578"/>
                    <a:pt x="9060" y="2276"/>
                  </a:cubicBezTo>
                  <a:cubicBezTo>
                    <a:pt x="5892" y="-3048"/>
                    <a:pt x="-2615" y="1967"/>
                    <a:pt x="791" y="7112"/>
                  </a:cubicBezTo>
                  <a:cubicBezTo>
                    <a:pt x="2867" y="10251"/>
                    <a:pt x="5683" y="12946"/>
                    <a:pt x="8363" y="15561"/>
                  </a:cubicBezTo>
                  <a:cubicBezTo>
                    <a:pt x="12581" y="19678"/>
                    <a:pt x="18810" y="13406"/>
                    <a:pt x="14808" y="9116"/>
                  </a:cubicBezTo>
                  <a:cubicBezTo>
                    <a:pt x="13709" y="7938"/>
                    <a:pt x="12624" y="6738"/>
                    <a:pt x="11568" y="551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Freeform 1531">
              <a:extLst>
                <a:ext uri="{FF2B5EF4-FFF2-40B4-BE49-F238E27FC236}">
                  <a16:creationId xmlns:a16="http://schemas.microsoft.com/office/drawing/2014/main" id="{CB8895A2-2B91-BCEA-49B9-154395188ECE}"/>
                </a:ext>
              </a:extLst>
            </p:cNvPr>
            <p:cNvSpPr/>
            <p:nvPr/>
          </p:nvSpPr>
          <p:spPr>
            <a:xfrm>
              <a:off x="10433090" y="3309173"/>
              <a:ext cx="44230" cy="41933"/>
            </a:xfrm>
            <a:custGeom>
              <a:avLst/>
              <a:gdLst>
                <a:gd name="connsiteX0" fmla="*/ 44225 w 44230"/>
                <a:gd name="connsiteY0" fmla="*/ 22900 h 41933"/>
                <a:gd name="connsiteX1" fmla="*/ 33901 w 44230"/>
                <a:gd name="connsiteY1" fmla="*/ 7157 h 41933"/>
                <a:gd name="connsiteX2" fmla="*/ 14696 w 44230"/>
                <a:gd name="connsiteY2" fmla="*/ 209 h 41933"/>
                <a:gd name="connsiteX3" fmla="*/ 6197 w 44230"/>
                <a:gd name="connsiteY3" fmla="*/ 238 h 41933"/>
                <a:gd name="connsiteX4" fmla="*/ 693 w 44230"/>
                <a:gd name="connsiteY4" fmla="*/ 6503 h 41933"/>
                <a:gd name="connsiteX5" fmla="*/ 1067 w 44230"/>
                <a:gd name="connsiteY5" fmla="*/ 6978 h 41933"/>
                <a:gd name="connsiteX6" fmla="*/ 945 w 44230"/>
                <a:gd name="connsiteY6" fmla="*/ 7416 h 41933"/>
                <a:gd name="connsiteX7" fmla="*/ 8323 w 44230"/>
                <a:gd name="connsiteY7" fmla="*/ 23396 h 41933"/>
                <a:gd name="connsiteX8" fmla="*/ 15781 w 44230"/>
                <a:gd name="connsiteY8" fmla="*/ 31543 h 41933"/>
                <a:gd name="connsiteX9" fmla="*/ 19172 w 44230"/>
                <a:gd name="connsiteY9" fmla="*/ 35546 h 41933"/>
                <a:gd name="connsiteX10" fmla="*/ 19977 w 44230"/>
                <a:gd name="connsiteY10" fmla="*/ 36587 h 41933"/>
                <a:gd name="connsiteX11" fmla="*/ 20911 w 44230"/>
                <a:gd name="connsiteY11" fmla="*/ 37909 h 41933"/>
                <a:gd name="connsiteX12" fmla="*/ 31846 w 44230"/>
                <a:gd name="connsiteY12" fmla="*/ 40776 h 41933"/>
                <a:gd name="connsiteX13" fmla="*/ 44218 w 44230"/>
                <a:gd name="connsiteY13" fmla="*/ 22907 h 41933"/>
                <a:gd name="connsiteX14" fmla="*/ 17168 w 44230"/>
                <a:gd name="connsiteY14" fmla="*/ 24172 h 41933"/>
                <a:gd name="connsiteX15" fmla="*/ 16061 w 44230"/>
                <a:gd name="connsiteY15" fmla="*/ 22454 h 41933"/>
                <a:gd name="connsiteX16" fmla="*/ 15630 w 44230"/>
                <a:gd name="connsiteY16" fmla="*/ 12905 h 41933"/>
                <a:gd name="connsiteX17" fmla="*/ 15515 w 44230"/>
                <a:gd name="connsiteY17" fmla="*/ 12668 h 41933"/>
                <a:gd name="connsiteX18" fmla="*/ 20437 w 44230"/>
                <a:gd name="connsiteY18" fmla="*/ 7746 h 41933"/>
                <a:gd name="connsiteX19" fmla="*/ 20674 w 44230"/>
                <a:gd name="connsiteY19" fmla="*/ 7861 h 41933"/>
                <a:gd name="connsiteX20" fmla="*/ 30222 w 44230"/>
                <a:gd name="connsiteY20" fmla="*/ 8293 h 41933"/>
                <a:gd name="connsiteX21" fmla="*/ 31939 w 44230"/>
                <a:gd name="connsiteY21" fmla="*/ 9406 h 41933"/>
                <a:gd name="connsiteX22" fmla="*/ 36897 w 44230"/>
                <a:gd name="connsiteY22" fmla="*/ 21585 h 41933"/>
                <a:gd name="connsiteX23" fmla="*/ 29360 w 44230"/>
                <a:gd name="connsiteY23" fmla="*/ 29122 h 41933"/>
                <a:gd name="connsiteX24" fmla="*/ 17182 w 44230"/>
                <a:gd name="connsiteY24" fmla="*/ 24164 h 4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230" h="41933">
                  <a:moveTo>
                    <a:pt x="44225" y="22900"/>
                  </a:moveTo>
                  <a:cubicBezTo>
                    <a:pt x="44419" y="16038"/>
                    <a:pt x="39160" y="10707"/>
                    <a:pt x="33901" y="7157"/>
                  </a:cubicBezTo>
                  <a:cubicBezTo>
                    <a:pt x="28390" y="3443"/>
                    <a:pt x="21284" y="870"/>
                    <a:pt x="14696" y="209"/>
                  </a:cubicBezTo>
                  <a:cubicBezTo>
                    <a:pt x="11872" y="-71"/>
                    <a:pt x="9013" y="-78"/>
                    <a:pt x="6197" y="238"/>
                  </a:cubicBezTo>
                  <a:cubicBezTo>
                    <a:pt x="3359" y="554"/>
                    <a:pt x="-1886" y="2559"/>
                    <a:pt x="693" y="6503"/>
                  </a:cubicBezTo>
                  <a:cubicBezTo>
                    <a:pt x="808" y="6669"/>
                    <a:pt x="930" y="6827"/>
                    <a:pt x="1067" y="6978"/>
                  </a:cubicBezTo>
                  <a:cubicBezTo>
                    <a:pt x="1024" y="7121"/>
                    <a:pt x="980" y="7265"/>
                    <a:pt x="945" y="7416"/>
                  </a:cubicBezTo>
                  <a:cubicBezTo>
                    <a:pt x="-744" y="14853"/>
                    <a:pt x="3739" y="18560"/>
                    <a:pt x="8323" y="23396"/>
                  </a:cubicBezTo>
                  <a:cubicBezTo>
                    <a:pt x="10859" y="26068"/>
                    <a:pt x="13345" y="28777"/>
                    <a:pt x="15781" y="31543"/>
                  </a:cubicBezTo>
                  <a:cubicBezTo>
                    <a:pt x="16938" y="32858"/>
                    <a:pt x="18066" y="34188"/>
                    <a:pt x="19172" y="35546"/>
                  </a:cubicBezTo>
                  <a:cubicBezTo>
                    <a:pt x="19215" y="35596"/>
                    <a:pt x="19711" y="36243"/>
                    <a:pt x="19977" y="36587"/>
                  </a:cubicBezTo>
                  <a:cubicBezTo>
                    <a:pt x="20293" y="37026"/>
                    <a:pt x="20609" y="37464"/>
                    <a:pt x="20911" y="37909"/>
                  </a:cubicBezTo>
                  <a:cubicBezTo>
                    <a:pt x="23239" y="41330"/>
                    <a:pt x="28052" y="43334"/>
                    <a:pt x="31846" y="40776"/>
                  </a:cubicBezTo>
                  <a:cubicBezTo>
                    <a:pt x="38154" y="36537"/>
                    <a:pt x="43988" y="30997"/>
                    <a:pt x="44218" y="22907"/>
                  </a:cubicBezTo>
                  <a:close/>
                  <a:moveTo>
                    <a:pt x="17168" y="24172"/>
                  </a:moveTo>
                  <a:cubicBezTo>
                    <a:pt x="16801" y="23597"/>
                    <a:pt x="16428" y="23029"/>
                    <a:pt x="16061" y="22454"/>
                  </a:cubicBezTo>
                  <a:cubicBezTo>
                    <a:pt x="14222" y="19616"/>
                    <a:pt x="14243" y="15930"/>
                    <a:pt x="15630" y="12905"/>
                  </a:cubicBezTo>
                  <a:cubicBezTo>
                    <a:pt x="15594" y="12826"/>
                    <a:pt x="15551" y="12747"/>
                    <a:pt x="15515" y="12668"/>
                  </a:cubicBezTo>
                  <a:cubicBezTo>
                    <a:pt x="13891" y="9377"/>
                    <a:pt x="17139" y="6123"/>
                    <a:pt x="20437" y="7746"/>
                  </a:cubicBezTo>
                  <a:cubicBezTo>
                    <a:pt x="20516" y="7790"/>
                    <a:pt x="20595" y="7826"/>
                    <a:pt x="20674" y="7861"/>
                  </a:cubicBezTo>
                  <a:cubicBezTo>
                    <a:pt x="23698" y="6482"/>
                    <a:pt x="27384" y="6460"/>
                    <a:pt x="30222" y="8293"/>
                  </a:cubicBezTo>
                  <a:cubicBezTo>
                    <a:pt x="30797" y="8666"/>
                    <a:pt x="31364" y="9033"/>
                    <a:pt x="31939" y="9406"/>
                  </a:cubicBezTo>
                  <a:cubicBezTo>
                    <a:pt x="36020" y="12050"/>
                    <a:pt x="38226" y="16757"/>
                    <a:pt x="36897" y="21585"/>
                  </a:cubicBezTo>
                  <a:cubicBezTo>
                    <a:pt x="35898" y="25213"/>
                    <a:pt x="32988" y="28123"/>
                    <a:pt x="29360" y="29122"/>
                  </a:cubicBezTo>
                  <a:cubicBezTo>
                    <a:pt x="24690" y="30408"/>
                    <a:pt x="19625" y="28339"/>
                    <a:pt x="17182" y="2416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Freeform 1532">
              <a:extLst>
                <a:ext uri="{FF2B5EF4-FFF2-40B4-BE49-F238E27FC236}">
                  <a16:creationId xmlns:a16="http://schemas.microsoft.com/office/drawing/2014/main" id="{B4C54E06-7D38-BAA0-DDBC-5FB9D93E4DA8}"/>
                </a:ext>
              </a:extLst>
            </p:cNvPr>
            <p:cNvSpPr/>
            <p:nvPr/>
          </p:nvSpPr>
          <p:spPr>
            <a:xfrm>
              <a:off x="10447712" y="3316045"/>
              <a:ext cx="22646" cy="22643"/>
            </a:xfrm>
            <a:custGeom>
              <a:avLst/>
              <a:gdLst>
                <a:gd name="connsiteX0" fmla="*/ 22260 w 22646"/>
                <a:gd name="connsiteY0" fmla="*/ 14720 h 22643"/>
                <a:gd name="connsiteX1" fmla="*/ 17303 w 22646"/>
                <a:gd name="connsiteY1" fmla="*/ 2541 h 22643"/>
                <a:gd name="connsiteX2" fmla="*/ 15586 w 22646"/>
                <a:gd name="connsiteY2" fmla="*/ 1427 h 22643"/>
                <a:gd name="connsiteX3" fmla="*/ 6037 w 22646"/>
                <a:gd name="connsiteY3" fmla="*/ 996 h 22643"/>
                <a:gd name="connsiteX4" fmla="*/ 5800 w 22646"/>
                <a:gd name="connsiteY4" fmla="*/ 881 h 22643"/>
                <a:gd name="connsiteX5" fmla="*/ 879 w 22646"/>
                <a:gd name="connsiteY5" fmla="*/ 5803 h 22643"/>
                <a:gd name="connsiteX6" fmla="*/ 994 w 22646"/>
                <a:gd name="connsiteY6" fmla="*/ 6040 h 22643"/>
                <a:gd name="connsiteX7" fmla="*/ 1425 w 22646"/>
                <a:gd name="connsiteY7" fmla="*/ 15589 h 22643"/>
                <a:gd name="connsiteX8" fmla="*/ 2531 w 22646"/>
                <a:gd name="connsiteY8" fmla="*/ 17306 h 22643"/>
                <a:gd name="connsiteX9" fmla="*/ 14709 w 22646"/>
                <a:gd name="connsiteY9" fmla="*/ 22264 h 22643"/>
                <a:gd name="connsiteX10" fmla="*/ 22246 w 22646"/>
                <a:gd name="connsiteY10" fmla="*/ 14727 h 2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46" h="22643">
                  <a:moveTo>
                    <a:pt x="22260" y="14720"/>
                  </a:moveTo>
                  <a:cubicBezTo>
                    <a:pt x="23589" y="9891"/>
                    <a:pt x="21384" y="5185"/>
                    <a:pt x="17303" y="2541"/>
                  </a:cubicBezTo>
                  <a:cubicBezTo>
                    <a:pt x="16728" y="2167"/>
                    <a:pt x="16161" y="1801"/>
                    <a:pt x="15586" y="1427"/>
                  </a:cubicBezTo>
                  <a:cubicBezTo>
                    <a:pt x="12748" y="-412"/>
                    <a:pt x="9062" y="-383"/>
                    <a:pt x="6037" y="996"/>
                  </a:cubicBezTo>
                  <a:cubicBezTo>
                    <a:pt x="5958" y="960"/>
                    <a:pt x="5879" y="917"/>
                    <a:pt x="5800" y="881"/>
                  </a:cubicBezTo>
                  <a:cubicBezTo>
                    <a:pt x="2510" y="-743"/>
                    <a:pt x="-745" y="2505"/>
                    <a:pt x="879" y="5803"/>
                  </a:cubicBezTo>
                  <a:cubicBezTo>
                    <a:pt x="922" y="5882"/>
                    <a:pt x="958" y="5961"/>
                    <a:pt x="994" y="6040"/>
                  </a:cubicBezTo>
                  <a:cubicBezTo>
                    <a:pt x="-386" y="9058"/>
                    <a:pt x="-407" y="12751"/>
                    <a:pt x="1425" y="15589"/>
                  </a:cubicBezTo>
                  <a:cubicBezTo>
                    <a:pt x="1791" y="16164"/>
                    <a:pt x="2165" y="16732"/>
                    <a:pt x="2531" y="17306"/>
                  </a:cubicBezTo>
                  <a:cubicBezTo>
                    <a:pt x="4974" y="21481"/>
                    <a:pt x="10046" y="23550"/>
                    <a:pt x="14709" y="22264"/>
                  </a:cubicBezTo>
                  <a:cubicBezTo>
                    <a:pt x="18330" y="21265"/>
                    <a:pt x="21247" y="18355"/>
                    <a:pt x="22246" y="1472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1" name="Freeform 1533">
              <a:extLst>
                <a:ext uri="{FF2B5EF4-FFF2-40B4-BE49-F238E27FC236}">
                  <a16:creationId xmlns:a16="http://schemas.microsoft.com/office/drawing/2014/main" id="{31B1690A-039C-0195-5F2D-324BB45BE3A1}"/>
                </a:ext>
              </a:extLst>
            </p:cNvPr>
            <p:cNvSpPr/>
            <p:nvPr/>
          </p:nvSpPr>
          <p:spPr>
            <a:xfrm>
              <a:off x="10452561" y="3275353"/>
              <a:ext cx="24666" cy="32175"/>
            </a:xfrm>
            <a:custGeom>
              <a:avLst/>
              <a:gdLst>
                <a:gd name="connsiteX0" fmla="*/ 15938 w 24666"/>
                <a:gd name="connsiteY0" fmla="*/ 26240 h 32175"/>
                <a:gd name="connsiteX1" fmla="*/ 22455 w 24666"/>
                <a:gd name="connsiteY1" fmla="*/ 23934 h 32175"/>
                <a:gd name="connsiteX2" fmla="*/ 24050 w 24666"/>
                <a:gd name="connsiteY2" fmla="*/ 15470 h 32175"/>
                <a:gd name="connsiteX3" fmla="*/ 23985 w 24666"/>
                <a:gd name="connsiteY3" fmla="*/ 12689 h 32175"/>
                <a:gd name="connsiteX4" fmla="*/ 23877 w 24666"/>
                <a:gd name="connsiteY4" fmla="*/ 7861 h 32175"/>
                <a:gd name="connsiteX5" fmla="*/ 16017 w 24666"/>
                <a:gd name="connsiteY5" fmla="*/ 0 h 32175"/>
                <a:gd name="connsiteX6" fmla="*/ 8351 w 24666"/>
                <a:gd name="connsiteY6" fmla="*/ 58 h 32175"/>
                <a:gd name="connsiteX7" fmla="*/ 549 w 24666"/>
                <a:gd name="connsiteY7" fmla="*/ 7861 h 32175"/>
                <a:gd name="connsiteX8" fmla="*/ 958 w 24666"/>
                <a:gd name="connsiteY8" fmla="*/ 26772 h 32175"/>
                <a:gd name="connsiteX9" fmla="*/ 15946 w 24666"/>
                <a:gd name="connsiteY9" fmla="*/ 26240 h 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6" h="32175">
                  <a:moveTo>
                    <a:pt x="15938" y="26240"/>
                  </a:moveTo>
                  <a:cubicBezTo>
                    <a:pt x="18079" y="26621"/>
                    <a:pt x="20400" y="26003"/>
                    <a:pt x="22455" y="23934"/>
                  </a:cubicBezTo>
                  <a:cubicBezTo>
                    <a:pt x="24704" y="21670"/>
                    <a:pt x="25243" y="18272"/>
                    <a:pt x="24050" y="15470"/>
                  </a:cubicBezTo>
                  <a:cubicBezTo>
                    <a:pt x="24021" y="14543"/>
                    <a:pt x="24021" y="13616"/>
                    <a:pt x="23985" y="12689"/>
                  </a:cubicBezTo>
                  <a:cubicBezTo>
                    <a:pt x="23921" y="11080"/>
                    <a:pt x="23892" y="9470"/>
                    <a:pt x="23877" y="7861"/>
                  </a:cubicBezTo>
                  <a:cubicBezTo>
                    <a:pt x="23842" y="3600"/>
                    <a:pt x="20328" y="-36"/>
                    <a:pt x="16017" y="0"/>
                  </a:cubicBezTo>
                  <a:cubicBezTo>
                    <a:pt x="13460" y="22"/>
                    <a:pt x="10902" y="43"/>
                    <a:pt x="8351" y="58"/>
                  </a:cubicBezTo>
                  <a:cubicBezTo>
                    <a:pt x="4069" y="94"/>
                    <a:pt x="585" y="3586"/>
                    <a:pt x="549" y="7861"/>
                  </a:cubicBezTo>
                  <a:cubicBezTo>
                    <a:pt x="491" y="14198"/>
                    <a:pt x="-888" y="20542"/>
                    <a:pt x="958" y="26772"/>
                  </a:cubicBezTo>
                  <a:cubicBezTo>
                    <a:pt x="3380" y="34956"/>
                    <a:pt x="14660" y="33080"/>
                    <a:pt x="15946" y="2624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2" name="Freeform 1534">
              <a:extLst>
                <a:ext uri="{FF2B5EF4-FFF2-40B4-BE49-F238E27FC236}">
                  <a16:creationId xmlns:a16="http://schemas.microsoft.com/office/drawing/2014/main" id="{4B38AD8D-74EC-202E-CE0B-C22AED5CEC2F}"/>
                </a:ext>
              </a:extLst>
            </p:cNvPr>
            <p:cNvSpPr/>
            <p:nvPr/>
          </p:nvSpPr>
          <p:spPr>
            <a:xfrm>
              <a:off x="10471258" y="3195803"/>
              <a:ext cx="48920" cy="42274"/>
            </a:xfrm>
            <a:custGeom>
              <a:avLst/>
              <a:gdLst>
                <a:gd name="connsiteX0" fmla="*/ 7975 w 48920"/>
                <a:gd name="connsiteY0" fmla="*/ 19 h 42274"/>
                <a:gd name="connsiteX1" fmla="*/ 2155 w 48920"/>
                <a:gd name="connsiteY1" fmla="*/ 14073 h 42274"/>
                <a:gd name="connsiteX2" fmla="*/ 11179 w 48920"/>
                <a:gd name="connsiteY2" fmla="*/ 27028 h 42274"/>
                <a:gd name="connsiteX3" fmla="*/ 19075 w 48920"/>
                <a:gd name="connsiteY3" fmla="*/ 38502 h 42274"/>
                <a:gd name="connsiteX4" fmla="*/ 20361 w 48920"/>
                <a:gd name="connsiteY4" fmla="*/ 40349 h 42274"/>
                <a:gd name="connsiteX5" fmla="*/ 28437 w 48920"/>
                <a:gd name="connsiteY5" fmla="*/ 38948 h 42274"/>
                <a:gd name="connsiteX6" fmla="*/ 30600 w 48920"/>
                <a:gd name="connsiteY6" fmla="*/ 37806 h 42274"/>
                <a:gd name="connsiteX7" fmla="*/ 38043 w 48920"/>
                <a:gd name="connsiteY7" fmla="*/ 31892 h 42274"/>
                <a:gd name="connsiteX8" fmla="*/ 43510 w 48920"/>
                <a:gd name="connsiteY8" fmla="*/ 27057 h 42274"/>
                <a:gd name="connsiteX9" fmla="*/ 43510 w 48920"/>
                <a:gd name="connsiteY9" fmla="*/ 7851 h 42274"/>
                <a:gd name="connsiteX10" fmla="*/ 26756 w 48920"/>
                <a:gd name="connsiteY10" fmla="*/ 2642 h 42274"/>
                <a:gd name="connsiteX11" fmla="*/ 7982 w 48920"/>
                <a:gd name="connsiteY11" fmla="*/ 19 h 42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920" h="42274">
                  <a:moveTo>
                    <a:pt x="7975" y="19"/>
                  </a:moveTo>
                  <a:cubicBezTo>
                    <a:pt x="295" y="235"/>
                    <a:pt x="-2249" y="8605"/>
                    <a:pt x="2155" y="14073"/>
                  </a:cubicBezTo>
                  <a:cubicBezTo>
                    <a:pt x="5446" y="18161"/>
                    <a:pt x="8147" y="22746"/>
                    <a:pt x="11179" y="27028"/>
                  </a:cubicBezTo>
                  <a:cubicBezTo>
                    <a:pt x="11165" y="32079"/>
                    <a:pt x="14628" y="36469"/>
                    <a:pt x="19075" y="38502"/>
                  </a:cubicBezTo>
                  <a:cubicBezTo>
                    <a:pt x="19499" y="39120"/>
                    <a:pt x="19923" y="39738"/>
                    <a:pt x="20361" y="40349"/>
                  </a:cubicBezTo>
                  <a:cubicBezTo>
                    <a:pt x="22661" y="43604"/>
                    <a:pt x="27963" y="42461"/>
                    <a:pt x="28437" y="38948"/>
                  </a:cubicBezTo>
                  <a:cubicBezTo>
                    <a:pt x="29177" y="38653"/>
                    <a:pt x="29903" y="38280"/>
                    <a:pt x="30600" y="37806"/>
                  </a:cubicBezTo>
                  <a:cubicBezTo>
                    <a:pt x="33215" y="36016"/>
                    <a:pt x="35686" y="34019"/>
                    <a:pt x="38043" y="31892"/>
                  </a:cubicBezTo>
                  <a:cubicBezTo>
                    <a:pt x="40047" y="30082"/>
                    <a:pt x="42217" y="27940"/>
                    <a:pt x="43510" y="27057"/>
                  </a:cubicBezTo>
                  <a:cubicBezTo>
                    <a:pt x="49919" y="22674"/>
                    <a:pt x="51485" y="11867"/>
                    <a:pt x="43510" y="7851"/>
                  </a:cubicBezTo>
                  <a:cubicBezTo>
                    <a:pt x="38165" y="5157"/>
                    <a:pt x="32446" y="4251"/>
                    <a:pt x="26756" y="2642"/>
                  </a:cubicBezTo>
                  <a:cubicBezTo>
                    <a:pt x="20735" y="939"/>
                    <a:pt x="14254" y="-160"/>
                    <a:pt x="7982" y="1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3" name="Freeform 1535">
              <a:extLst>
                <a:ext uri="{FF2B5EF4-FFF2-40B4-BE49-F238E27FC236}">
                  <a16:creationId xmlns:a16="http://schemas.microsoft.com/office/drawing/2014/main" id="{5D65ADCB-DA99-FF59-7462-014DA64872F9}"/>
                </a:ext>
              </a:extLst>
            </p:cNvPr>
            <p:cNvSpPr/>
            <p:nvPr/>
          </p:nvSpPr>
          <p:spPr>
            <a:xfrm>
              <a:off x="10527246" y="3179732"/>
              <a:ext cx="65053" cy="61663"/>
            </a:xfrm>
            <a:custGeom>
              <a:avLst/>
              <a:gdLst>
                <a:gd name="connsiteX0" fmla="*/ 47479 w 65053"/>
                <a:gd name="connsiteY0" fmla="*/ 9321 h 61663"/>
                <a:gd name="connsiteX1" fmla="*/ 28217 w 65053"/>
                <a:gd name="connsiteY1" fmla="*/ 1483 h 61663"/>
                <a:gd name="connsiteX2" fmla="*/ 5463 w 65053"/>
                <a:gd name="connsiteY2" fmla="*/ 16507 h 61663"/>
                <a:gd name="connsiteX3" fmla="*/ 1505 w 65053"/>
                <a:gd name="connsiteY3" fmla="*/ 31617 h 61663"/>
                <a:gd name="connsiteX4" fmla="*/ 10888 w 65053"/>
                <a:gd name="connsiteY4" fmla="*/ 36919 h 61663"/>
                <a:gd name="connsiteX5" fmla="*/ 16434 w 65053"/>
                <a:gd name="connsiteY5" fmla="*/ 43867 h 61663"/>
                <a:gd name="connsiteX6" fmla="*/ 26852 w 65053"/>
                <a:gd name="connsiteY6" fmla="*/ 52058 h 61663"/>
                <a:gd name="connsiteX7" fmla="*/ 44239 w 65053"/>
                <a:gd name="connsiteY7" fmla="*/ 61011 h 61663"/>
                <a:gd name="connsiteX8" fmla="*/ 60361 w 65053"/>
                <a:gd name="connsiteY8" fmla="*/ 56750 h 61663"/>
                <a:gd name="connsiteX9" fmla="*/ 62955 w 65053"/>
                <a:gd name="connsiteY9" fmla="*/ 36668 h 61663"/>
                <a:gd name="connsiteX10" fmla="*/ 54032 w 65053"/>
                <a:gd name="connsiteY10" fmla="*/ 21974 h 61663"/>
                <a:gd name="connsiteX11" fmla="*/ 50116 w 65053"/>
                <a:gd name="connsiteY11" fmla="*/ 15422 h 61663"/>
                <a:gd name="connsiteX12" fmla="*/ 48413 w 65053"/>
                <a:gd name="connsiteY12" fmla="*/ 12059 h 61663"/>
                <a:gd name="connsiteX13" fmla="*/ 47486 w 65053"/>
                <a:gd name="connsiteY13" fmla="*/ 9321 h 6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53" h="61663">
                  <a:moveTo>
                    <a:pt x="47479" y="9321"/>
                  </a:moveTo>
                  <a:cubicBezTo>
                    <a:pt x="44799" y="548"/>
                    <a:pt x="36020" y="-1952"/>
                    <a:pt x="28217" y="1483"/>
                  </a:cubicBezTo>
                  <a:cubicBezTo>
                    <a:pt x="19984" y="5104"/>
                    <a:pt x="12842" y="11455"/>
                    <a:pt x="5463" y="16507"/>
                  </a:cubicBezTo>
                  <a:cubicBezTo>
                    <a:pt x="506" y="19898"/>
                    <a:pt x="-1707" y="26149"/>
                    <a:pt x="1505" y="31617"/>
                  </a:cubicBezTo>
                  <a:cubicBezTo>
                    <a:pt x="3631" y="35245"/>
                    <a:pt x="7166" y="36934"/>
                    <a:pt x="10888" y="36919"/>
                  </a:cubicBezTo>
                  <a:cubicBezTo>
                    <a:pt x="12217" y="39405"/>
                    <a:pt x="14049" y="41633"/>
                    <a:pt x="16434" y="43867"/>
                  </a:cubicBezTo>
                  <a:cubicBezTo>
                    <a:pt x="19653" y="46878"/>
                    <a:pt x="23260" y="49515"/>
                    <a:pt x="26852" y="52058"/>
                  </a:cubicBezTo>
                  <a:cubicBezTo>
                    <a:pt x="32140" y="55802"/>
                    <a:pt x="38060" y="59035"/>
                    <a:pt x="44239" y="61011"/>
                  </a:cubicBezTo>
                  <a:cubicBezTo>
                    <a:pt x="49807" y="62786"/>
                    <a:pt x="56309" y="60803"/>
                    <a:pt x="60361" y="56750"/>
                  </a:cubicBezTo>
                  <a:cubicBezTo>
                    <a:pt x="65973" y="51139"/>
                    <a:pt x="66174" y="43487"/>
                    <a:pt x="62955" y="36668"/>
                  </a:cubicBezTo>
                  <a:cubicBezTo>
                    <a:pt x="60512" y="31502"/>
                    <a:pt x="57114" y="26781"/>
                    <a:pt x="54032" y="21974"/>
                  </a:cubicBezTo>
                  <a:cubicBezTo>
                    <a:pt x="52659" y="19833"/>
                    <a:pt x="51345" y="17649"/>
                    <a:pt x="50116" y="15422"/>
                  </a:cubicBezTo>
                  <a:cubicBezTo>
                    <a:pt x="49505" y="14322"/>
                    <a:pt x="48959" y="13194"/>
                    <a:pt x="48413" y="12059"/>
                  </a:cubicBezTo>
                  <a:cubicBezTo>
                    <a:pt x="49563" y="14459"/>
                    <a:pt x="47652" y="9860"/>
                    <a:pt x="47486" y="932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4" name="Freeform 1536">
              <a:extLst>
                <a:ext uri="{FF2B5EF4-FFF2-40B4-BE49-F238E27FC236}">
                  <a16:creationId xmlns:a16="http://schemas.microsoft.com/office/drawing/2014/main" id="{A20ADB5E-1331-254E-4632-E771CCDAF313}"/>
                </a:ext>
              </a:extLst>
            </p:cNvPr>
            <p:cNvSpPr/>
            <p:nvPr/>
          </p:nvSpPr>
          <p:spPr>
            <a:xfrm>
              <a:off x="10577836" y="3178298"/>
              <a:ext cx="23558" cy="23477"/>
            </a:xfrm>
            <a:custGeom>
              <a:avLst/>
              <a:gdLst>
                <a:gd name="connsiteX0" fmla="*/ 9434 w 23558"/>
                <a:gd name="connsiteY0" fmla="*/ 7185 h 23477"/>
                <a:gd name="connsiteX1" fmla="*/ 9405 w 23558"/>
                <a:gd name="connsiteY1" fmla="*/ 7185 h 23477"/>
                <a:gd name="connsiteX2" fmla="*/ 7 w 23558"/>
                <a:gd name="connsiteY2" fmla="*/ 0 h 23477"/>
                <a:gd name="connsiteX3" fmla="*/ 316 w 23558"/>
                <a:gd name="connsiteY3" fmla="*/ 2350 h 23477"/>
                <a:gd name="connsiteX4" fmla="*/ 9606 w 23558"/>
                <a:gd name="connsiteY4" fmla="*/ 19673 h 23477"/>
                <a:gd name="connsiteX5" fmla="*/ 19370 w 23558"/>
                <a:gd name="connsiteY5" fmla="*/ 23452 h 23477"/>
                <a:gd name="connsiteX6" fmla="*/ 23559 w 23558"/>
                <a:gd name="connsiteY6" fmla="*/ 22841 h 23477"/>
                <a:gd name="connsiteX7" fmla="*/ 22093 w 23558"/>
                <a:gd name="connsiteY7" fmla="*/ 22568 h 23477"/>
                <a:gd name="connsiteX8" fmla="*/ 9426 w 23558"/>
                <a:gd name="connsiteY8" fmla="*/ 7178 h 23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58" h="23477">
                  <a:moveTo>
                    <a:pt x="9434" y="7185"/>
                  </a:moveTo>
                  <a:cubicBezTo>
                    <a:pt x="9434" y="7185"/>
                    <a:pt x="9412" y="7185"/>
                    <a:pt x="9405" y="7185"/>
                  </a:cubicBezTo>
                  <a:cubicBezTo>
                    <a:pt x="4462" y="7422"/>
                    <a:pt x="1179" y="4045"/>
                    <a:pt x="7" y="0"/>
                  </a:cubicBezTo>
                  <a:cubicBezTo>
                    <a:pt x="-29" y="747"/>
                    <a:pt x="65" y="1530"/>
                    <a:pt x="316" y="2350"/>
                  </a:cubicBezTo>
                  <a:cubicBezTo>
                    <a:pt x="2220" y="8371"/>
                    <a:pt x="4462" y="15563"/>
                    <a:pt x="9606" y="19673"/>
                  </a:cubicBezTo>
                  <a:cubicBezTo>
                    <a:pt x="12602" y="22065"/>
                    <a:pt x="15555" y="23165"/>
                    <a:pt x="19370" y="23452"/>
                  </a:cubicBezTo>
                  <a:cubicBezTo>
                    <a:pt x="20836" y="23560"/>
                    <a:pt x="22237" y="23316"/>
                    <a:pt x="23559" y="22841"/>
                  </a:cubicBezTo>
                  <a:cubicBezTo>
                    <a:pt x="23077" y="22777"/>
                    <a:pt x="22589" y="22690"/>
                    <a:pt x="22093" y="22568"/>
                  </a:cubicBezTo>
                  <a:cubicBezTo>
                    <a:pt x="14592" y="20779"/>
                    <a:pt x="10497" y="14270"/>
                    <a:pt x="9426" y="717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5" name="Freeform 1537">
              <a:extLst>
                <a:ext uri="{FF2B5EF4-FFF2-40B4-BE49-F238E27FC236}">
                  <a16:creationId xmlns:a16="http://schemas.microsoft.com/office/drawing/2014/main" id="{C8FA6E4D-DD4B-30AC-398E-29D2A9E684DA}"/>
                </a:ext>
              </a:extLst>
            </p:cNvPr>
            <p:cNvSpPr/>
            <p:nvPr/>
          </p:nvSpPr>
          <p:spPr>
            <a:xfrm>
              <a:off x="10578926" y="3125576"/>
              <a:ext cx="43132" cy="27356"/>
            </a:xfrm>
            <a:custGeom>
              <a:avLst/>
              <a:gdLst>
                <a:gd name="connsiteX0" fmla="*/ 29057 w 43132"/>
                <a:gd name="connsiteY0" fmla="*/ 1362 h 27356"/>
                <a:gd name="connsiteX1" fmla="*/ 1806 w 43132"/>
                <a:gd name="connsiteY1" fmla="*/ 19720 h 27356"/>
                <a:gd name="connsiteX2" fmla="*/ 4945 w 43132"/>
                <a:gd name="connsiteY2" fmla="*/ 27171 h 27356"/>
                <a:gd name="connsiteX3" fmla="*/ 36263 w 43132"/>
                <a:gd name="connsiteY3" fmla="*/ 18449 h 27356"/>
                <a:gd name="connsiteX4" fmla="*/ 42794 w 43132"/>
                <a:gd name="connsiteY4" fmla="*/ 6952 h 27356"/>
                <a:gd name="connsiteX5" fmla="*/ 29064 w 43132"/>
                <a:gd name="connsiteY5" fmla="*/ 1362 h 2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132" h="27356">
                  <a:moveTo>
                    <a:pt x="29057" y="1362"/>
                  </a:moveTo>
                  <a:cubicBezTo>
                    <a:pt x="19983" y="7534"/>
                    <a:pt x="10585" y="13110"/>
                    <a:pt x="1806" y="19720"/>
                  </a:cubicBezTo>
                  <a:cubicBezTo>
                    <a:pt x="-1693" y="22350"/>
                    <a:pt x="182" y="28501"/>
                    <a:pt x="4945" y="27171"/>
                  </a:cubicBezTo>
                  <a:cubicBezTo>
                    <a:pt x="15399" y="24247"/>
                    <a:pt x="25946" y="21890"/>
                    <a:pt x="36263" y="18449"/>
                  </a:cubicBezTo>
                  <a:cubicBezTo>
                    <a:pt x="41092" y="16839"/>
                    <a:pt x="44195" y="12061"/>
                    <a:pt x="42794" y="6952"/>
                  </a:cubicBezTo>
                  <a:cubicBezTo>
                    <a:pt x="41278" y="1427"/>
                    <a:pt x="34115" y="-2072"/>
                    <a:pt x="29064" y="136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6" name="Freeform 1538">
              <a:extLst>
                <a:ext uri="{FF2B5EF4-FFF2-40B4-BE49-F238E27FC236}">
                  <a16:creationId xmlns:a16="http://schemas.microsoft.com/office/drawing/2014/main" id="{82932BED-F1D1-CC0E-A274-2D1CDC8F0805}"/>
                </a:ext>
              </a:extLst>
            </p:cNvPr>
            <p:cNvSpPr/>
            <p:nvPr/>
          </p:nvSpPr>
          <p:spPr>
            <a:xfrm>
              <a:off x="10577363" y="3157910"/>
              <a:ext cx="40066" cy="43377"/>
            </a:xfrm>
            <a:custGeom>
              <a:avLst/>
              <a:gdLst>
                <a:gd name="connsiteX0" fmla="*/ 480 w 40066"/>
                <a:gd name="connsiteY0" fmla="*/ 20387 h 43377"/>
                <a:gd name="connsiteX1" fmla="*/ 9877 w 40066"/>
                <a:gd name="connsiteY1" fmla="*/ 27572 h 43377"/>
                <a:gd name="connsiteX2" fmla="*/ 9906 w 40066"/>
                <a:gd name="connsiteY2" fmla="*/ 27572 h 43377"/>
                <a:gd name="connsiteX3" fmla="*/ 22572 w 40066"/>
                <a:gd name="connsiteY3" fmla="*/ 42963 h 43377"/>
                <a:gd name="connsiteX4" fmla="*/ 24038 w 40066"/>
                <a:gd name="connsiteY4" fmla="*/ 43236 h 43377"/>
                <a:gd name="connsiteX5" fmla="*/ 39327 w 40066"/>
                <a:gd name="connsiteY5" fmla="*/ 30669 h 43377"/>
                <a:gd name="connsiteX6" fmla="*/ 39435 w 40066"/>
                <a:gd name="connsiteY6" fmla="*/ 29972 h 43377"/>
                <a:gd name="connsiteX7" fmla="*/ 39543 w 40066"/>
                <a:gd name="connsiteY7" fmla="*/ 30037 h 43377"/>
                <a:gd name="connsiteX8" fmla="*/ 39478 w 40066"/>
                <a:gd name="connsiteY8" fmla="*/ 29548 h 43377"/>
                <a:gd name="connsiteX9" fmla="*/ 39650 w 40066"/>
                <a:gd name="connsiteY9" fmla="*/ 21860 h 43377"/>
                <a:gd name="connsiteX10" fmla="*/ 39334 w 40066"/>
                <a:gd name="connsiteY10" fmla="*/ 16759 h 43377"/>
                <a:gd name="connsiteX11" fmla="*/ 39349 w 40066"/>
                <a:gd name="connsiteY11" fmla="*/ 15976 h 43377"/>
                <a:gd name="connsiteX12" fmla="*/ 39593 w 40066"/>
                <a:gd name="connsiteY12" fmla="*/ 14704 h 43377"/>
                <a:gd name="connsiteX13" fmla="*/ 28435 w 40066"/>
                <a:gd name="connsiteY13" fmla="*/ 61 h 43377"/>
                <a:gd name="connsiteX14" fmla="*/ 14403 w 40066"/>
                <a:gd name="connsiteY14" fmla="*/ 4709 h 43377"/>
                <a:gd name="connsiteX15" fmla="*/ 9231 w 40066"/>
                <a:gd name="connsiteY15" fmla="*/ 7124 h 43377"/>
                <a:gd name="connsiteX16" fmla="*/ 8821 w 40066"/>
                <a:gd name="connsiteY16" fmla="*/ 7310 h 43377"/>
                <a:gd name="connsiteX17" fmla="*/ 7197 w 40066"/>
                <a:gd name="connsiteY17" fmla="*/ 7806 h 43377"/>
                <a:gd name="connsiteX18" fmla="*/ 480 w 40066"/>
                <a:gd name="connsiteY18" fmla="*/ 20402 h 43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066" h="43377">
                  <a:moveTo>
                    <a:pt x="480" y="20387"/>
                  </a:moveTo>
                  <a:cubicBezTo>
                    <a:pt x="1651" y="24425"/>
                    <a:pt x="4927" y="27802"/>
                    <a:pt x="9877" y="27572"/>
                  </a:cubicBezTo>
                  <a:cubicBezTo>
                    <a:pt x="9884" y="27572"/>
                    <a:pt x="9899" y="27572"/>
                    <a:pt x="9906" y="27572"/>
                  </a:cubicBezTo>
                  <a:cubicBezTo>
                    <a:pt x="10976" y="34664"/>
                    <a:pt x="15072" y="41174"/>
                    <a:pt x="22572" y="42963"/>
                  </a:cubicBezTo>
                  <a:cubicBezTo>
                    <a:pt x="23068" y="43078"/>
                    <a:pt x="23557" y="43164"/>
                    <a:pt x="24038" y="43236"/>
                  </a:cubicBezTo>
                  <a:cubicBezTo>
                    <a:pt x="32272" y="44385"/>
                    <a:pt x="38752" y="38393"/>
                    <a:pt x="39327" y="30669"/>
                  </a:cubicBezTo>
                  <a:cubicBezTo>
                    <a:pt x="39363" y="30439"/>
                    <a:pt x="39399" y="30209"/>
                    <a:pt x="39435" y="29972"/>
                  </a:cubicBezTo>
                  <a:cubicBezTo>
                    <a:pt x="39471" y="29994"/>
                    <a:pt x="39507" y="30015"/>
                    <a:pt x="39543" y="30037"/>
                  </a:cubicBezTo>
                  <a:cubicBezTo>
                    <a:pt x="39521" y="29872"/>
                    <a:pt x="39500" y="29713"/>
                    <a:pt x="39478" y="29548"/>
                  </a:cubicBezTo>
                  <a:cubicBezTo>
                    <a:pt x="39794" y="27005"/>
                    <a:pt x="39830" y="24476"/>
                    <a:pt x="39650" y="21860"/>
                  </a:cubicBezTo>
                  <a:cubicBezTo>
                    <a:pt x="39535" y="20157"/>
                    <a:pt x="39392" y="18462"/>
                    <a:pt x="39334" y="16759"/>
                  </a:cubicBezTo>
                  <a:cubicBezTo>
                    <a:pt x="39334" y="16500"/>
                    <a:pt x="39341" y="16234"/>
                    <a:pt x="39349" y="15976"/>
                  </a:cubicBezTo>
                  <a:cubicBezTo>
                    <a:pt x="39392" y="15638"/>
                    <a:pt x="39464" y="15070"/>
                    <a:pt x="39593" y="14704"/>
                  </a:cubicBezTo>
                  <a:cubicBezTo>
                    <a:pt x="41842" y="8137"/>
                    <a:pt x="35742" y="-823"/>
                    <a:pt x="28435" y="61"/>
                  </a:cubicBezTo>
                  <a:cubicBezTo>
                    <a:pt x="23320" y="679"/>
                    <a:pt x="19081" y="2554"/>
                    <a:pt x="14403" y="4709"/>
                  </a:cubicBezTo>
                  <a:cubicBezTo>
                    <a:pt x="12672" y="5507"/>
                    <a:pt x="10955" y="6326"/>
                    <a:pt x="9231" y="7124"/>
                  </a:cubicBezTo>
                  <a:cubicBezTo>
                    <a:pt x="9072" y="7195"/>
                    <a:pt x="8936" y="7260"/>
                    <a:pt x="8821" y="7310"/>
                  </a:cubicBezTo>
                  <a:cubicBezTo>
                    <a:pt x="8297" y="7519"/>
                    <a:pt x="7758" y="7706"/>
                    <a:pt x="7197" y="7806"/>
                  </a:cubicBezTo>
                  <a:cubicBezTo>
                    <a:pt x="918" y="9006"/>
                    <a:pt x="-1015" y="15243"/>
                    <a:pt x="480" y="2040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7" name="Freeform 1539">
              <a:extLst>
                <a:ext uri="{FF2B5EF4-FFF2-40B4-BE49-F238E27FC236}">
                  <a16:creationId xmlns:a16="http://schemas.microsoft.com/office/drawing/2014/main" id="{5260D655-DF09-CBB3-9614-781AEB863F81}"/>
                </a:ext>
              </a:extLst>
            </p:cNvPr>
            <p:cNvSpPr/>
            <p:nvPr/>
          </p:nvSpPr>
          <p:spPr>
            <a:xfrm>
              <a:off x="10622588" y="3145268"/>
              <a:ext cx="19887" cy="31978"/>
            </a:xfrm>
            <a:custGeom>
              <a:avLst/>
              <a:gdLst>
                <a:gd name="connsiteX0" fmla="*/ 10829 w 19887"/>
                <a:gd name="connsiteY0" fmla="*/ 0 h 31978"/>
                <a:gd name="connsiteX1" fmla="*/ 3623 w 19887"/>
                <a:gd name="connsiteY1" fmla="*/ 2896 h 31978"/>
                <a:gd name="connsiteX2" fmla="*/ 203 w 19887"/>
                <a:gd name="connsiteY2" fmla="*/ 13307 h 31978"/>
                <a:gd name="connsiteX3" fmla="*/ 914 w 19887"/>
                <a:gd name="connsiteY3" fmla="*/ 28029 h 31978"/>
                <a:gd name="connsiteX4" fmla="*/ 11547 w 19887"/>
                <a:gd name="connsiteY4" fmla="*/ 28029 h 31978"/>
                <a:gd name="connsiteX5" fmla="*/ 12022 w 19887"/>
                <a:gd name="connsiteY5" fmla="*/ 26786 h 31978"/>
                <a:gd name="connsiteX6" fmla="*/ 13789 w 19887"/>
                <a:gd name="connsiteY6" fmla="*/ 23466 h 31978"/>
                <a:gd name="connsiteX7" fmla="*/ 17360 w 19887"/>
                <a:gd name="connsiteY7" fmla="*/ 17223 h 31978"/>
                <a:gd name="connsiteX8" fmla="*/ 18567 w 19887"/>
                <a:gd name="connsiteY8" fmla="*/ 4821 h 31978"/>
                <a:gd name="connsiteX9" fmla="*/ 10829 w 19887"/>
                <a:gd name="connsiteY9" fmla="*/ 0 h 3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87" h="31978">
                  <a:moveTo>
                    <a:pt x="10829" y="0"/>
                  </a:moveTo>
                  <a:cubicBezTo>
                    <a:pt x="8120" y="0"/>
                    <a:pt x="5642" y="1186"/>
                    <a:pt x="3623" y="2896"/>
                  </a:cubicBezTo>
                  <a:cubicBezTo>
                    <a:pt x="469" y="5568"/>
                    <a:pt x="418" y="9542"/>
                    <a:pt x="203" y="13307"/>
                  </a:cubicBezTo>
                  <a:cubicBezTo>
                    <a:pt x="-70" y="18135"/>
                    <a:pt x="-250" y="23287"/>
                    <a:pt x="914" y="28029"/>
                  </a:cubicBezTo>
                  <a:cubicBezTo>
                    <a:pt x="2265" y="33518"/>
                    <a:pt x="9974" y="33066"/>
                    <a:pt x="11547" y="28029"/>
                  </a:cubicBezTo>
                  <a:cubicBezTo>
                    <a:pt x="11928" y="26800"/>
                    <a:pt x="11612" y="27670"/>
                    <a:pt x="12022" y="26786"/>
                  </a:cubicBezTo>
                  <a:cubicBezTo>
                    <a:pt x="12553" y="25651"/>
                    <a:pt x="13171" y="24559"/>
                    <a:pt x="13789" y="23466"/>
                  </a:cubicBezTo>
                  <a:cubicBezTo>
                    <a:pt x="14960" y="21376"/>
                    <a:pt x="16146" y="19292"/>
                    <a:pt x="17360" y="17223"/>
                  </a:cubicBezTo>
                  <a:cubicBezTo>
                    <a:pt x="19652" y="13314"/>
                    <a:pt x="21067" y="9089"/>
                    <a:pt x="18567" y="4821"/>
                  </a:cubicBezTo>
                  <a:cubicBezTo>
                    <a:pt x="16972" y="2098"/>
                    <a:pt x="14048" y="0"/>
                    <a:pt x="10829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8" name="Freeform 1540">
              <a:extLst>
                <a:ext uri="{FF2B5EF4-FFF2-40B4-BE49-F238E27FC236}">
                  <a16:creationId xmlns:a16="http://schemas.microsoft.com/office/drawing/2014/main" id="{C20CD325-5CC6-7B29-40BC-62B732FA59E1}"/>
                </a:ext>
              </a:extLst>
            </p:cNvPr>
            <p:cNvSpPr/>
            <p:nvPr/>
          </p:nvSpPr>
          <p:spPr>
            <a:xfrm>
              <a:off x="10591503" y="3086030"/>
              <a:ext cx="49106" cy="40855"/>
            </a:xfrm>
            <a:custGeom>
              <a:avLst/>
              <a:gdLst>
                <a:gd name="connsiteX0" fmla="*/ 3504 w 49106"/>
                <a:gd name="connsiteY0" fmla="*/ 20654 h 40855"/>
                <a:gd name="connsiteX1" fmla="*/ 22838 w 49106"/>
                <a:gd name="connsiteY1" fmla="*/ 36087 h 40855"/>
                <a:gd name="connsiteX2" fmla="*/ 31891 w 49106"/>
                <a:gd name="connsiteY2" fmla="*/ 40377 h 40855"/>
                <a:gd name="connsiteX3" fmla="*/ 47611 w 49106"/>
                <a:gd name="connsiteY3" fmla="*/ 33436 h 40855"/>
                <a:gd name="connsiteX4" fmla="*/ 48724 w 49106"/>
                <a:gd name="connsiteY4" fmla="*/ 24778 h 40855"/>
                <a:gd name="connsiteX5" fmla="*/ 48545 w 49106"/>
                <a:gd name="connsiteY5" fmla="*/ 24268 h 40855"/>
                <a:gd name="connsiteX6" fmla="*/ 42739 w 49106"/>
                <a:gd name="connsiteY6" fmla="*/ 30310 h 40855"/>
                <a:gd name="connsiteX7" fmla="*/ 32753 w 49106"/>
                <a:gd name="connsiteY7" fmla="*/ 26905 h 40855"/>
                <a:gd name="connsiteX8" fmla="*/ 32379 w 49106"/>
                <a:gd name="connsiteY8" fmla="*/ 17377 h 40855"/>
                <a:gd name="connsiteX9" fmla="*/ 32595 w 49106"/>
                <a:gd name="connsiteY9" fmla="*/ 16896 h 40855"/>
                <a:gd name="connsiteX10" fmla="*/ 11996 w 49106"/>
                <a:gd name="connsiteY10" fmla="*/ 11629 h 40855"/>
                <a:gd name="connsiteX11" fmla="*/ 11996 w 49106"/>
                <a:gd name="connsiteY11" fmla="*/ 3481 h 40855"/>
                <a:gd name="connsiteX12" fmla="*/ 19670 w 49106"/>
                <a:gd name="connsiteY12" fmla="*/ 3007 h 40855"/>
                <a:gd name="connsiteX13" fmla="*/ 18060 w 49106"/>
                <a:gd name="connsiteY13" fmla="*/ 1786 h 40855"/>
                <a:gd name="connsiteX14" fmla="*/ 1622 w 49106"/>
                <a:gd name="connsiteY14" fmla="*/ 6097 h 40855"/>
                <a:gd name="connsiteX15" fmla="*/ 3655 w 49106"/>
                <a:gd name="connsiteY15" fmla="*/ 20654 h 40855"/>
                <a:gd name="connsiteX16" fmla="*/ 3497 w 49106"/>
                <a:gd name="connsiteY16" fmla="*/ 20654 h 40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9106" h="40855">
                  <a:moveTo>
                    <a:pt x="3504" y="20654"/>
                  </a:moveTo>
                  <a:cubicBezTo>
                    <a:pt x="9762" y="26006"/>
                    <a:pt x="15991" y="31489"/>
                    <a:pt x="22838" y="36087"/>
                  </a:cubicBezTo>
                  <a:cubicBezTo>
                    <a:pt x="25590" y="37934"/>
                    <a:pt x="28722" y="39428"/>
                    <a:pt x="31891" y="40377"/>
                  </a:cubicBezTo>
                  <a:cubicBezTo>
                    <a:pt x="37689" y="42115"/>
                    <a:pt x="44995" y="38961"/>
                    <a:pt x="47611" y="33436"/>
                  </a:cubicBezTo>
                  <a:cubicBezTo>
                    <a:pt x="48940" y="30626"/>
                    <a:pt x="49565" y="27831"/>
                    <a:pt x="48724" y="24778"/>
                  </a:cubicBezTo>
                  <a:cubicBezTo>
                    <a:pt x="48674" y="24598"/>
                    <a:pt x="48602" y="24440"/>
                    <a:pt x="48545" y="24268"/>
                  </a:cubicBezTo>
                  <a:cubicBezTo>
                    <a:pt x="48020" y="26811"/>
                    <a:pt x="45376" y="29721"/>
                    <a:pt x="42739" y="30310"/>
                  </a:cubicBezTo>
                  <a:cubicBezTo>
                    <a:pt x="39363" y="32610"/>
                    <a:pt x="34290" y="31151"/>
                    <a:pt x="32753" y="26905"/>
                  </a:cubicBezTo>
                  <a:cubicBezTo>
                    <a:pt x="30763" y="24059"/>
                    <a:pt x="30928" y="20589"/>
                    <a:pt x="32379" y="17377"/>
                  </a:cubicBezTo>
                  <a:cubicBezTo>
                    <a:pt x="32444" y="17233"/>
                    <a:pt x="32516" y="17068"/>
                    <a:pt x="32595" y="16896"/>
                  </a:cubicBezTo>
                  <a:cubicBezTo>
                    <a:pt x="25884" y="14553"/>
                    <a:pt x="19001" y="12534"/>
                    <a:pt x="11996" y="11629"/>
                  </a:cubicBezTo>
                  <a:cubicBezTo>
                    <a:pt x="6809" y="10961"/>
                    <a:pt x="6708" y="4049"/>
                    <a:pt x="11996" y="3481"/>
                  </a:cubicBezTo>
                  <a:cubicBezTo>
                    <a:pt x="14547" y="3208"/>
                    <a:pt x="17112" y="3057"/>
                    <a:pt x="19670" y="3007"/>
                  </a:cubicBezTo>
                  <a:cubicBezTo>
                    <a:pt x="19131" y="2597"/>
                    <a:pt x="18592" y="2188"/>
                    <a:pt x="18060" y="1786"/>
                  </a:cubicBezTo>
                  <a:cubicBezTo>
                    <a:pt x="12808" y="-2152"/>
                    <a:pt x="4646" y="930"/>
                    <a:pt x="1622" y="6097"/>
                  </a:cubicBezTo>
                  <a:cubicBezTo>
                    <a:pt x="-1281" y="11054"/>
                    <a:pt x="-95" y="16831"/>
                    <a:pt x="3655" y="20654"/>
                  </a:cubicBezTo>
                  <a:lnTo>
                    <a:pt x="3497" y="20654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9" name="Freeform 1541">
              <a:extLst>
                <a:ext uri="{FF2B5EF4-FFF2-40B4-BE49-F238E27FC236}">
                  <a16:creationId xmlns:a16="http://schemas.microsoft.com/office/drawing/2014/main" id="{02FC6D7B-3878-2CA7-5439-42287737D1CF}"/>
                </a:ext>
              </a:extLst>
            </p:cNvPr>
            <p:cNvSpPr/>
            <p:nvPr/>
          </p:nvSpPr>
          <p:spPr>
            <a:xfrm>
              <a:off x="10599571" y="3089026"/>
              <a:ext cx="41622" cy="28399"/>
            </a:xfrm>
            <a:custGeom>
              <a:avLst/>
              <a:gdLst>
                <a:gd name="connsiteX0" fmla="*/ 3928 w 41622"/>
                <a:gd name="connsiteY0" fmla="*/ 8634 h 28399"/>
                <a:gd name="connsiteX1" fmla="*/ 24527 w 41622"/>
                <a:gd name="connsiteY1" fmla="*/ 13900 h 28399"/>
                <a:gd name="connsiteX2" fmla="*/ 24311 w 41622"/>
                <a:gd name="connsiteY2" fmla="*/ 14382 h 28399"/>
                <a:gd name="connsiteX3" fmla="*/ 24685 w 41622"/>
                <a:gd name="connsiteY3" fmla="*/ 23909 h 28399"/>
                <a:gd name="connsiteX4" fmla="*/ 34671 w 41622"/>
                <a:gd name="connsiteY4" fmla="*/ 27315 h 28399"/>
                <a:gd name="connsiteX5" fmla="*/ 40477 w 41622"/>
                <a:gd name="connsiteY5" fmla="*/ 21272 h 28399"/>
                <a:gd name="connsiteX6" fmla="*/ 40491 w 41622"/>
                <a:gd name="connsiteY6" fmla="*/ 21208 h 28399"/>
                <a:gd name="connsiteX7" fmla="*/ 41518 w 41622"/>
                <a:gd name="connsiteY7" fmla="*/ 9165 h 28399"/>
                <a:gd name="connsiteX8" fmla="*/ 33845 w 41622"/>
                <a:gd name="connsiteY8" fmla="*/ 1492 h 28399"/>
                <a:gd name="connsiteX9" fmla="*/ 11602 w 41622"/>
                <a:gd name="connsiteY9" fmla="*/ 19 h 28399"/>
                <a:gd name="connsiteX10" fmla="*/ 3928 w 41622"/>
                <a:gd name="connsiteY10" fmla="*/ 493 h 28399"/>
                <a:gd name="connsiteX11" fmla="*/ 3928 w 41622"/>
                <a:gd name="connsiteY11" fmla="*/ 8641 h 2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622" h="28399">
                  <a:moveTo>
                    <a:pt x="3928" y="8634"/>
                  </a:moveTo>
                  <a:cubicBezTo>
                    <a:pt x="10933" y="9539"/>
                    <a:pt x="17816" y="11558"/>
                    <a:pt x="24527" y="13900"/>
                  </a:cubicBezTo>
                  <a:cubicBezTo>
                    <a:pt x="24455" y="14073"/>
                    <a:pt x="24376" y="14231"/>
                    <a:pt x="24311" y="14382"/>
                  </a:cubicBezTo>
                  <a:cubicBezTo>
                    <a:pt x="22853" y="17586"/>
                    <a:pt x="22687" y="21064"/>
                    <a:pt x="24685" y="23909"/>
                  </a:cubicBezTo>
                  <a:cubicBezTo>
                    <a:pt x="26222" y="28156"/>
                    <a:pt x="31295" y="29614"/>
                    <a:pt x="34671" y="27315"/>
                  </a:cubicBezTo>
                  <a:cubicBezTo>
                    <a:pt x="37301" y="26726"/>
                    <a:pt x="39952" y="23816"/>
                    <a:pt x="40477" y="21272"/>
                  </a:cubicBezTo>
                  <a:cubicBezTo>
                    <a:pt x="40477" y="21251"/>
                    <a:pt x="40491" y="21229"/>
                    <a:pt x="40491" y="21208"/>
                  </a:cubicBezTo>
                  <a:cubicBezTo>
                    <a:pt x="41245" y="17256"/>
                    <a:pt x="41878" y="13196"/>
                    <a:pt x="41518" y="9165"/>
                  </a:cubicBezTo>
                  <a:cubicBezTo>
                    <a:pt x="41109" y="4581"/>
                    <a:pt x="38300" y="2045"/>
                    <a:pt x="33845" y="1492"/>
                  </a:cubicBezTo>
                  <a:cubicBezTo>
                    <a:pt x="26488" y="572"/>
                    <a:pt x="19030" y="-125"/>
                    <a:pt x="11602" y="19"/>
                  </a:cubicBezTo>
                  <a:cubicBezTo>
                    <a:pt x="9037" y="69"/>
                    <a:pt x="6479" y="213"/>
                    <a:pt x="3928" y="493"/>
                  </a:cubicBezTo>
                  <a:cubicBezTo>
                    <a:pt x="-1360" y="1068"/>
                    <a:pt x="-1259" y="7973"/>
                    <a:pt x="3928" y="864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Freeform 1542">
              <a:extLst>
                <a:ext uri="{FF2B5EF4-FFF2-40B4-BE49-F238E27FC236}">
                  <a16:creationId xmlns:a16="http://schemas.microsoft.com/office/drawing/2014/main" id="{7C322DEC-C6AE-5446-26EE-D5540322CA54}"/>
                </a:ext>
              </a:extLst>
            </p:cNvPr>
            <p:cNvSpPr/>
            <p:nvPr/>
          </p:nvSpPr>
          <p:spPr>
            <a:xfrm>
              <a:off x="10651784" y="3094183"/>
              <a:ext cx="16534" cy="22280"/>
            </a:xfrm>
            <a:custGeom>
              <a:avLst/>
              <a:gdLst>
                <a:gd name="connsiteX0" fmla="*/ 1556 w 16534"/>
                <a:gd name="connsiteY0" fmla="*/ 16733 h 22280"/>
                <a:gd name="connsiteX1" fmla="*/ 10874 w 16534"/>
                <a:gd name="connsiteY1" fmla="*/ 22022 h 22280"/>
                <a:gd name="connsiteX2" fmla="*/ 15401 w 16534"/>
                <a:gd name="connsiteY2" fmla="*/ 10892 h 22280"/>
                <a:gd name="connsiteX3" fmla="*/ 12153 w 16534"/>
                <a:gd name="connsiteY3" fmla="*/ 5604 h 22280"/>
                <a:gd name="connsiteX4" fmla="*/ 6700 w 16534"/>
                <a:gd name="connsiteY4" fmla="*/ 474 h 22280"/>
                <a:gd name="connsiteX5" fmla="*/ 715 w 16534"/>
                <a:gd name="connsiteY5" fmla="*/ 2909 h 22280"/>
                <a:gd name="connsiteX6" fmla="*/ 148 w 16534"/>
                <a:gd name="connsiteY6" fmla="*/ 5324 h 22280"/>
                <a:gd name="connsiteX7" fmla="*/ 471 w 16534"/>
                <a:gd name="connsiteY7" fmla="*/ 10533 h 22280"/>
                <a:gd name="connsiteX8" fmla="*/ 1556 w 16534"/>
                <a:gd name="connsiteY8" fmla="*/ 16726 h 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34" h="22280">
                  <a:moveTo>
                    <a:pt x="1556" y="16733"/>
                  </a:moveTo>
                  <a:cubicBezTo>
                    <a:pt x="2533" y="20743"/>
                    <a:pt x="6980" y="23092"/>
                    <a:pt x="10874" y="22022"/>
                  </a:cubicBezTo>
                  <a:cubicBezTo>
                    <a:pt x="15286" y="20807"/>
                    <a:pt x="18275" y="14944"/>
                    <a:pt x="15401" y="10892"/>
                  </a:cubicBezTo>
                  <a:cubicBezTo>
                    <a:pt x="14201" y="9196"/>
                    <a:pt x="13174" y="7414"/>
                    <a:pt x="12153" y="5604"/>
                  </a:cubicBezTo>
                  <a:cubicBezTo>
                    <a:pt x="10788" y="3190"/>
                    <a:pt x="9165" y="1681"/>
                    <a:pt x="6700" y="474"/>
                  </a:cubicBezTo>
                  <a:cubicBezTo>
                    <a:pt x="4466" y="-619"/>
                    <a:pt x="1304" y="172"/>
                    <a:pt x="715" y="2909"/>
                  </a:cubicBezTo>
                  <a:cubicBezTo>
                    <a:pt x="543" y="3714"/>
                    <a:pt x="320" y="4512"/>
                    <a:pt x="148" y="5324"/>
                  </a:cubicBezTo>
                  <a:cubicBezTo>
                    <a:pt x="-233" y="7113"/>
                    <a:pt x="212" y="8772"/>
                    <a:pt x="471" y="10533"/>
                  </a:cubicBezTo>
                  <a:cubicBezTo>
                    <a:pt x="773" y="12616"/>
                    <a:pt x="1060" y="14679"/>
                    <a:pt x="1556" y="1672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Freeform 1543">
              <a:extLst>
                <a:ext uri="{FF2B5EF4-FFF2-40B4-BE49-F238E27FC236}">
                  <a16:creationId xmlns:a16="http://schemas.microsoft.com/office/drawing/2014/main" id="{33C79A47-B848-29B2-B815-406B5FBD1190}"/>
                </a:ext>
              </a:extLst>
            </p:cNvPr>
            <p:cNvSpPr/>
            <p:nvPr/>
          </p:nvSpPr>
          <p:spPr>
            <a:xfrm>
              <a:off x="10236174" y="3180259"/>
              <a:ext cx="20307" cy="34090"/>
            </a:xfrm>
            <a:custGeom>
              <a:avLst/>
              <a:gdLst>
                <a:gd name="connsiteX0" fmla="*/ 5699 w 20307"/>
                <a:gd name="connsiteY0" fmla="*/ 31284 h 34090"/>
                <a:gd name="connsiteX1" fmla="*/ 16361 w 20307"/>
                <a:gd name="connsiteY1" fmla="*/ 28396 h 34090"/>
                <a:gd name="connsiteX2" fmla="*/ 18847 w 20307"/>
                <a:gd name="connsiteY2" fmla="*/ 22791 h 34090"/>
                <a:gd name="connsiteX3" fmla="*/ 18847 w 20307"/>
                <a:gd name="connsiteY3" fmla="*/ 15585 h 34090"/>
                <a:gd name="connsiteX4" fmla="*/ 11713 w 20307"/>
                <a:gd name="connsiteY4" fmla="*/ 2838 h 34090"/>
                <a:gd name="connsiteX5" fmla="*/ 3975 w 20307"/>
                <a:gd name="connsiteY5" fmla="*/ 2465 h 34090"/>
                <a:gd name="connsiteX6" fmla="*/ 2955 w 20307"/>
                <a:gd name="connsiteY6" fmla="*/ 2953 h 34090"/>
                <a:gd name="connsiteX7" fmla="*/ 10686 w 20307"/>
                <a:gd name="connsiteY7" fmla="*/ 11266 h 34090"/>
                <a:gd name="connsiteX8" fmla="*/ 12324 w 20307"/>
                <a:gd name="connsiteY8" fmla="*/ 16885 h 34090"/>
                <a:gd name="connsiteX9" fmla="*/ 9802 w 20307"/>
                <a:gd name="connsiteY9" fmla="*/ 18336 h 34090"/>
                <a:gd name="connsiteX10" fmla="*/ 5319 w 20307"/>
                <a:gd name="connsiteY10" fmla="*/ 14464 h 34090"/>
                <a:gd name="connsiteX11" fmla="*/ 965 w 20307"/>
                <a:gd name="connsiteY11" fmla="*/ 4915 h 34090"/>
                <a:gd name="connsiteX12" fmla="*/ 886 w 20307"/>
                <a:gd name="connsiteY12" fmla="*/ 5030 h 34090"/>
                <a:gd name="connsiteX13" fmla="*/ 9 w 20307"/>
                <a:gd name="connsiteY13" fmla="*/ 8213 h 34090"/>
                <a:gd name="connsiteX14" fmla="*/ 2 w 20307"/>
                <a:gd name="connsiteY14" fmla="*/ 9707 h 34090"/>
                <a:gd name="connsiteX15" fmla="*/ 1475 w 20307"/>
                <a:gd name="connsiteY15" fmla="*/ 17963 h 34090"/>
                <a:gd name="connsiteX16" fmla="*/ 5707 w 20307"/>
                <a:gd name="connsiteY16" fmla="*/ 31277 h 3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307" h="34090">
                  <a:moveTo>
                    <a:pt x="5699" y="31284"/>
                  </a:moveTo>
                  <a:cubicBezTo>
                    <a:pt x="8480" y="36443"/>
                    <a:pt x="16239" y="33907"/>
                    <a:pt x="16361" y="28396"/>
                  </a:cubicBezTo>
                  <a:cubicBezTo>
                    <a:pt x="16397" y="26721"/>
                    <a:pt x="17669" y="24235"/>
                    <a:pt x="18847" y="22791"/>
                  </a:cubicBezTo>
                  <a:cubicBezTo>
                    <a:pt x="20565" y="20679"/>
                    <a:pt x="21010" y="17640"/>
                    <a:pt x="18847" y="15585"/>
                  </a:cubicBezTo>
                  <a:cubicBezTo>
                    <a:pt x="15471" y="12366"/>
                    <a:pt x="13301" y="7171"/>
                    <a:pt x="11713" y="2838"/>
                  </a:cubicBezTo>
                  <a:cubicBezTo>
                    <a:pt x="10262" y="-1128"/>
                    <a:pt x="5175" y="-639"/>
                    <a:pt x="3975" y="2465"/>
                  </a:cubicBezTo>
                  <a:cubicBezTo>
                    <a:pt x="3623" y="2594"/>
                    <a:pt x="3285" y="2759"/>
                    <a:pt x="2955" y="2953"/>
                  </a:cubicBezTo>
                  <a:cubicBezTo>
                    <a:pt x="5534" y="5727"/>
                    <a:pt x="8106" y="8493"/>
                    <a:pt x="10686" y="11266"/>
                  </a:cubicBezTo>
                  <a:cubicBezTo>
                    <a:pt x="12259" y="12962"/>
                    <a:pt x="12266" y="14715"/>
                    <a:pt x="12324" y="16885"/>
                  </a:cubicBezTo>
                  <a:cubicBezTo>
                    <a:pt x="12360" y="18265"/>
                    <a:pt x="10894" y="18832"/>
                    <a:pt x="9802" y="18336"/>
                  </a:cubicBezTo>
                  <a:cubicBezTo>
                    <a:pt x="7711" y="17395"/>
                    <a:pt x="6325" y="16670"/>
                    <a:pt x="5319" y="14464"/>
                  </a:cubicBezTo>
                  <a:cubicBezTo>
                    <a:pt x="3867" y="11281"/>
                    <a:pt x="2416" y="8098"/>
                    <a:pt x="965" y="4915"/>
                  </a:cubicBezTo>
                  <a:cubicBezTo>
                    <a:pt x="936" y="4958"/>
                    <a:pt x="907" y="4994"/>
                    <a:pt x="886" y="5030"/>
                  </a:cubicBezTo>
                  <a:cubicBezTo>
                    <a:pt x="340" y="5935"/>
                    <a:pt x="81" y="7027"/>
                    <a:pt x="9" y="8213"/>
                  </a:cubicBezTo>
                  <a:cubicBezTo>
                    <a:pt x="9" y="8708"/>
                    <a:pt x="-5" y="9211"/>
                    <a:pt x="2" y="9707"/>
                  </a:cubicBezTo>
                  <a:cubicBezTo>
                    <a:pt x="146" y="12560"/>
                    <a:pt x="1051" y="15685"/>
                    <a:pt x="1475" y="17963"/>
                  </a:cubicBezTo>
                  <a:cubicBezTo>
                    <a:pt x="2315" y="22504"/>
                    <a:pt x="3501" y="27181"/>
                    <a:pt x="5707" y="3127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Freeform 1544">
              <a:extLst>
                <a:ext uri="{FF2B5EF4-FFF2-40B4-BE49-F238E27FC236}">
                  <a16:creationId xmlns:a16="http://schemas.microsoft.com/office/drawing/2014/main" id="{071BAA21-FD2B-088B-44EE-F0E2344CE164}"/>
                </a:ext>
              </a:extLst>
            </p:cNvPr>
            <p:cNvSpPr/>
            <p:nvPr/>
          </p:nvSpPr>
          <p:spPr>
            <a:xfrm>
              <a:off x="10236449" y="3182101"/>
              <a:ext cx="12035" cy="16671"/>
            </a:xfrm>
            <a:custGeom>
              <a:avLst/>
              <a:gdLst>
                <a:gd name="connsiteX0" fmla="*/ 9513 w 12035"/>
                <a:gd name="connsiteY0" fmla="*/ 16495 h 16671"/>
                <a:gd name="connsiteX1" fmla="*/ 12035 w 12035"/>
                <a:gd name="connsiteY1" fmla="*/ 15043 h 16671"/>
                <a:gd name="connsiteX2" fmla="*/ 10397 w 12035"/>
                <a:gd name="connsiteY2" fmla="*/ 9425 h 16671"/>
                <a:gd name="connsiteX3" fmla="*/ 2666 w 12035"/>
                <a:gd name="connsiteY3" fmla="*/ 1111 h 16671"/>
                <a:gd name="connsiteX4" fmla="*/ 1998 w 12035"/>
                <a:gd name="connsiteY4" fmla="*/ 386 h 16671"/>
                <a:gd name="connsiteX5" fmla="*/ 115 w 12035"/>
                <a:gd name="connsiteY5" fmla="*/ 1837 h 16671"/>
                <a:gd name="connsiteX6" fmla="*/ 676 w 12035"/>
                <a:gd name="connsiteY6" fmla="*/ 3073 h 16671"/>
                <a:gd name="connsiteX7" fmla="*/ 5030 w 12035"/>
                <a:gd name="connsiteY7" fmla="*/ 12622 h 16671"/>
                <a:gd name="connsiteX8" fmla="*/ 9513 w 12035"/>
                <a:gd name="connsiteY8" fmla="*/ 16495 h 1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35" h="16671">
                  <a:moveTo>
                    <a:pt x="9513" y="16495"/>
                  </a:moveTo>
                  <a:cubicBezTo>
                    <a:pt x="10612" y="16990"/>
                    <a:pt x="12078" y="16423"/>
                    <a:pt x="12035" y="15043"/>
                  </a:cubicBezTo>
                  <a:cubicBezTo>
                    <a:pt x="11977" y="12873"/>
                    <a:pt x="11970" y="11113"/>
                    <a:pt x="10397" y="9425"/>
                  </a:cubicBezTo>
                  <a:cubicBezTo>
                    <a:pt x="7825" y="6651"/>
                    <a:pt x="5245" y="3885"/>
                    <a:pt x="2666" y="1111"/>
                  </a:cubicBezTo>
                  <a:cubicBezTo>
                    <a:pt x="2443" y="874"/>
                    <a:pt x="2220" y="630"/>
                    <a:pt x="1998" y="386"/>
                  </a:cubicBezTo>
                  <a:cubicBezTo>
                    <a:pt x="1006" y="-678"/>
                    <a:pt x="-416" y="673"/>
                    <a:pt x="115" y="1837"/>
                  </a:cubicBezTo>
                  <a:cubicBezTo>
                    <a:pt x="302" y="2247"/>
                    <a:pt x="489" y="2663"/>
                    <a:pt x="676" y="3073"/>
                  </a:cubicBezTo>
                  <a:cubicBezTo>
                    <a:pt x="2127" y="6256"/>
                    <a:pt x="3578" y="9439"/>
                    <a:pt x="5030" y="12622"/>
                  </a:cubicBezTo>
                  <a:cubicBezTo>
                    <a:pt x="6036" y="14821"/>
                    <a:pt x="7422" y="15546"/>
                    <a:pt x="9513" y="1649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Freeform 1545">
              <a:extLst>
                <a:ext uri="{FF2B5EF4-FFF2-40B4-BE49-F238E27FC236}">
                  <a16:creationId xmlns:a16="http://schemas.microsoft.com/office/drawing/2014/main" id="{8EDC3BC7-F954-BCD9-5295-F68DF62187C3}"/>
                </a:ext>
              </a:extLst>
            </p:cNvPr>
            <p:cNvSpPr/>
            <p:nvPr/>
          </p:nvSpPr>
          <p:spPr>
            <a:xfrm>
              <a:off x="10345125" y="2967739"/>
              <a:ext cx="26473" cy="36810"/>
            </a:xfrm>
            <a:custGeom>
              <a:avLst/>
              <a:gdLst>
                <a:gd name="connsiteX0" fmla="*/ 9096 w 26473"/>
                <a:gd name="connsiteY0" fmla="*/ 34539 h 36810"/>
                <a:gd name="connsiteX1" fmla="*/ 18493 w 26473"/>
                <a:gd name="connsiteY1" fmla="*/ 35401 h 36810"/>
                <a:gd name="connsiteX2" fmla="*/ 18817 w 26473"/>
                <a:gd name="connsiteY2" fmla="*/ 35171 h 36810"/>
                <a:gd name="connsiteX3" fmla="*/ 22007 w 26473"/>
                <a:gd name="connsiteY3" fmla="*/ 29193 h 36810"/>
                <a:gd name="connsiteX4" fmla="*/ 23817 w 26473"/>
                <a:gd name="connsiteY4" fmla="*/ 17524 h 36810"/>
                <a:gd name="connsiteX5" fmla="*/ 26303 w 26473"/>
                <a:gd name="connsiteY5" fmla="*/ 5245 h 36810"/>
                <a:gd name="connsiteX6" fmla="*/ 24528 w 26473"/>
                <a:gd name="connsiteY6" fmla="*/ 0 h 36810"/>
                <a:gd name="connsiteX7" fmla="*/ 24478 w 26473"/>
                <a:gd name="connsiteY7" fmla="*/ 36 h 36810"/>
                <a:gd name="connsiteX8" fmla="*/ 0 w 26473"/>
                <a:gd name="connsiteY8" fmla="*/ 21505 h 36810"/>
                <a:gd name="connsiteX9" fmla="*/ 1458 w 26473"/>
                <a:gd name="connsiteY9" fmla="*/ 24932 h 36810"/>
                <a:gd name="connsiteX10" fmla="*/ 9081 w 26473"/>
                <a:gd name="connsiteY10" fmla="*/ 34539 h 3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473" h="36810">
                  <a:moveTo>
                    <a:pt x="9096" y="34539"/>
                  </a:moveTo>
                  <a:cubicBezTo>
                    <a:pt x="11790" y="37506"/>
                    <a:pt x="15691" y="37319"/>
                    <a:pt x="18493" y="35401"/>
                  </a:cubicBezTo>
                  <a:cubicBezTo>
                    <a:pt x="18601" y="35329"/>
                    <a:pt x="18709" y="35250"/>
                    <a:pt x="18817" y="35171"/>
                  </a:cubicBezTo>
                  <a:cubicBezTo>
                    <a:pt x="20642" y="33791"/>
                    <a:pt x="21935" y="31657"/>
                    <a:pt x="22007" y="29193"/>
                  </a:cubicBezTo>
                  <a:cubicBezTo>
                    <a:pt x="22114" y="25263"/>
                    <a:pt x="23127" y="21397"/>
                    <a:pt x="23817" y="17524"/>
                  </a:cubicBezTo>
                  <a:cubicBezTo>
                    <a:pt x="24557" y="13415"/>
                    <a:pt x="25290" y="9297"/>
                    <a:pt x="26303" y="5245"/>
                  </a:cubicBezTo>
                  <a:cubicBezTo>
                    <a:pt x="26863" y="3025"/>
                    <a:pt x="25980" y="1142"/>
                    <a:pt x="24528" y="0"/>
                  </a:cubicBezTo>
                  <a:lnTo>
                    <a:pt x="24478" y="36"/>
                  </a:lnTo>
                  <a:cubicBezTo>
                    <a:pt x="24212" y="244"/>
                    <a:pt x="14226" y="8112"/>
                    <a:pt x="0" y="21505"/>
                  </a:cubicBezTo>
                  <a:cubicBezTo>
                    <a:pt x="208" y="22705"/>
                    <a:pt x="683" y="23869"/>
                    <a:pt x="1458" y="24932"/>
                  </a:cubicBezTo>
                  <a:cubicBezTo>
                    <a:pt x="3865" y="28230"/>
                    <a:pt x="6337" y="31514"/>
                    <a:pt x="9081" y="3453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Freeform 1546">
              <a:extLst>
                <a:ext uri="{FF2B5EF4-FFF2-40B4-BE49-F238E27FC236}">
                  <a16:creationId xmlns:a16="http://schemas.microsoft.com/office/drawing/2014/main" id="{E1918C40-69EF-F299-511D-7371B749CDAD}"/>
                </a:ext>
              </a:extLst>
            </p:cNvPr>
            <p:cNvSpPr/>
            <p:nvPr/>
          </p:nvSpPr>
          <p:spPr>
            <a:xfrm>
              <a:off x="10498302" y="3259080"/>
              <a:ext cx="143" cy="43"/>
            </a:xfrm>
            <a:custGeom>
              <a:avLst/>
              <a:gdLst>
                <a:gd name="connsiteX0" fmla="*/ 144 w 143"/>
                <a:gd name="connsiteY0" fmla="*/ 0 h 43"/>
                <a:gd name="connsiteX1" fmla="*/ 108 w 143"/>
                <a:gd name="connsiteY1" fmla="*/ 0 h 43"/>
                <a:gd name="connsiteX2" fmla="*/ 0 w 143"/>
                <a:gd name="connsiteY2" fmla="*/ 43 h 43"/>
                <a:gd name="connsiteX3" fmla="*/ 144 w 143"/>
                <a:gd name="connsiteY3" fmla="*/ 7 h 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" h="43">
                  <a:moveTo>
                    <a:pt x="144" y="0"/>
                  </a:moveTo>
                  <a:cubicBezTo>
                    <a:pt x="144" y="0"/>
                    <a:pt x="122" y="0"/>
                    <a:pt x="108" y="0"/>
                  </a:cubicBezTo>
                  <a:cubicBezTo>
                    <a:pt x="72" y="14"/>
                    <a:pt x="36" y="29"/>
                    <a:pt x="0" y="43"/>
                  </a:cubicBezTo>
                  <a:cubicBezTo>
                    <a:pt x="43" y="29"/>
                    <a:pt x="93" y="22"/>
                    <a:pt x="144" y="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Freeform 1547">
              <a:extLst>
                <a:ext uri="{FF2B5EF4-FFF2-40B4-BE49-F238E27FC236}">
                  <a16:creationId xmlns:a16="http://schemas.microsoft.com/office/drawing/2014/main" id="{1E0BFA15-5CA2-3655-E491-1247A35BE345}"/>
                </a:ext>
              </a:extLst>
            </p:cNvPr>
            <p:cNvSpPr/>
            <p:nvPr/>
          </p:nvSpPr>
          <p:spPr>
            <a:xfrm>
              <a:off x="10485337" y="3256221"/>
              <a:ext cx="40072" cy="37125"/>
            </a:xfrm>
            <a:custGeom>
              <a:avLst/>
              <a:gdLst>
                <a:gd name="connsiteX0" fmla="*/ 31645 w 40072"/>
                <a:gd name="connsiteY0" fmla="*/ 29630 h 37125"/>
                <a:gd name="connsiteX1" fmla="*/ 31638 w 40072"/>
                <a:gd name="connsiteY1" fmla="*/ 29623 h 37125"/>
                <a:gd name="connsiteX2" fmla="*/ 31415 w 40072"/>
                <a:gd name="connsiteY2" fmla="*/ 29372 h 37125"/>
                <a:gd name="connsiteX3" fmla="*/ 28469 w 40072"/>
                <a:gd name="connsiteY3" fmla="*/ 25010 h 37125"/>
                <a:gd name="connsiteX4" fmla="*/ 24999 w 40072"/>
                <a:gd name="connsiteY4" fmla="*/ 19650 h 37125"/>
                <a:gd name="connsiteX5" fmla="*/ 22973 w 40072"/>
                <a:gd name="connsiteY5" fmla="*/ 13141 h 37125"/>
                <a:gd name="connsiteX6" fmla="*/ 10996 w 40072"/>
                <a:gd name="connsiteY6" fmla="*/ 12070 h 37125"/>
                <a:gd name="connsiteX7" fmla="*/ 10271 w 40072"/>
                <a:gd name="connsiteY7" fmla="*/ 4899 h 37125"/>
                <a:gd name="connsiteX8" fmla="*/ 10191 w 40072"/>
                <a:gd name="connsiteY8" fmla="*/ 5007 h 37125"/>
                <a:gd name="connsiteX9" fmla="*/ 10414 w 40072"/>
                <a:gd name="connsiteY9" fmla="*/ 4633 h 37125"/>
                <a:gd name="connsiteX10" fmla="*/ 12950 w 40072"/>
                <a:gd name="connsiteY10" fmla="*/ 1989 h 37125"/>
                <a:gd name="connsiteX11" fmla="*/ 15659 w 40072"/>
                <a:gd name="connsiteY11" fmla="*/ 940 h 37125"/>
                <a:gd name="connsiteX12" fmla="*/ 12692 w 40072"/>
                <a:gd name="connsiteY12" fmla="*/ 265 h 37125"/>
                <a:gd name="connsiteX13" fmla="*/ 1326 w 40072"/>
                <a:gd name="connsiteY13" fmla="*/ 4892 h 37125"/>
                <a:gd name="connsiteX14" fmla="*/ 4939 w 40072"/>
                <a:gd name="connsiteY14" fmla="*/ 18666 h 37125"/>
                <a:gd name="connsiteX15" fmla="*/ 34935 w 40072"/>
                <a:gd name="connsiteY15" fmla="*/ 36384 h 37125"/>
                <a:gd name="connsiteX16" fmla="*/ 40073 w 40072"/>
                <a:gd name="connsiteY16" fmla="*/ 37053 h 37125"/>
                <a:gd name="connsiteX17" fmla="*/ 31659 w 40072"/>
                <a:gd name="connsiteY17" fmla="*/ 29638 h 3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072" h="37125">
                  <a:moveTo>
                    <a:pt x="31645" y="29630"/>
                  </a:moveTo>
                  <a:cubicBezTo>
                    <a:pt x="31645" y="29630"/>
                    <a:pt x="31645" y="29630"/>
                    <a:pt x="31638" y="29623"/>
                  </a:cubicBezTo>
                  <a:cubicBezTo>
                    <a:pt x="31652" y="29724"/>
                    <a:pt x="31580" y="29645"/>
                    <a:pt x="31415" y="29372"/>
                  </a:cubicBezTo>
                  <a:cubicBezTo>
                    <a:pt x="29755" y="27561"/>
                    <a:pt x="29497" y="26749"/>
                    <a:pt x="28469" y="25010"/>
                  </a:cubicBezTo>
                  <a:cubicBezTo>
                    <a:pt x="27384" y="23178"/>
                    <a:pt x="26134" y="21454"/>
                    <a:pt x="24999" y="19650"/>
                  </a:cubicBezTo>
                  <a:cubicBezTo>
                    <a:pt x="23706" y="17610"/>
                    <a:pt x="23066" y="15375"/>
                    <a:pt x="22973" y="13141"/>
                  </a:cubicBezTo>
                  <a:cubicBezTo>
                    <a:pt x="18827" y="14204"/>
                    <a:pt x="14438" y="15505"/>
                    <a:pt x="10996" y="12070"/>
                  </a:cubicBezTo>
                  <a:cubicBezTo>
                    <a:pt x="8898" y="9979"/>
                    <a:pt x="8855" y="6954"/>
                    <a:pt x="10271" y="4899"/>
                  </a:cubicBezTo>
                  <a:cubicBezTo>
                    <a:pt x="10242" y="4935"/>
                    <a:pt x="10213" y="4971"/>
                    <a:pt x="10191" y="5007"/>
                  </a:cubicBezTo>
                  <a:cubicBezTo>
                    <a:pt x="10271" y="4885"/>
                    <a:pt x="10342" y="4763"/>
                    <a:pt x="10414" y="4633"/>
                  </a:cubicBezTo>
                  <a:cubicBezTo>
                    <a:pt x="11003" y="3534"/>
                    <a:pt x="11873" y="2622"/>
                    <a:pt x="12950" y="1989"/>
                  </a:cubicBezTo>
                  <a:cubicBezTo>
                    <a:pt x="13762" y="1515"/>
                    <a:pt x="14718" y="1221"/>
                    <a:pt x="15659" y="940"/>
                  </a:cubicBezTo>
                  <a:cubicBezTo>
                    <a:pt x="14668" y="696"/>
                    <a:pt x="13683" y="473"/>
                    <a:pt x="12692" y="265"/>
                  </a:cubicBezTo>
                  <a:cubicBezTo>
                    <a:pt x="8223" y="-655"/>
                    <a:pt x="3718" y="804"/>
                    <a:pt x="1326" y="4892"/>
                  </a:cubicBezTo>
                  <a:cubicBezTo>
                    <a:pt x="-1311" y="9390"/>
                    <a:pt x="32" y="16216"/>
                    <a:pt x="4939" y="18666"/>
                  </a:cubicBezTo>
                  <a:cubicBezTo>
                    <a:pt x="15350" y="23861"/>
                    <a:pt x="24087" y="31994"/>
                    <a:pt x="34935" y="36384"/>
                  </a:cubicBezTo>
                  <a:cubicBezTo>
                    <a:pt x="36617" y="37067"/>
                    <a:pt x="38363" y="37247"/>
                    <a:pt x="40073" y="37053"/>
                  </a:cubicBezTo>
                  <a:cubicBezTo>
                    <a:pt x="36150" y="36277"/>
                    <a:pt x="33103" y="33424"/>
                    <a:pt x="31659" y="2963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6" name="Freeform 1548">
              <a:extLst>
                <a:ext uri="{FF2B5EF4-FFF2-40B4-BE49-F238E27FC236}">
                  <a16:creationId xmlns:a16="http://schemas.microsoft.com/office/drawing/2014/main" id="{29EEE258-5A18-03B8-5B5C-7BE74187E8AF}"/>
                </a:ext>
              </a:extLst>
            </p:cNvPr>
            <p:cNvSpPr/>
            <p:nvPr/>
          </p:nvSpPr>
          <p:spPr>
            <a:xfrm>
              <a:off x="10495830" y="3259245"/>
              <a:ext cx="2126" cy="1566"/>
            </a:xfrm>
            <a:custGeom>
              <a:avLst/>
              <a:gdLst>
                <a:gd name="connsiteX0" fmla="*/ 0 w 2126"/>
                <a:gd name="connsiteY0" fmla="*/ 1566 h 1566"/>
                <a:gd name="connsiteX1" fmla="*/ 2127 w 2126"/>
                <a:gd name="connsiteY1" fmla="*/ 0 h 1566"/>
                <a:gd name="connsiteX2" fmla="*/ 0 w 2126"/>
                <a:gd name="connsiteY2" fmla="*/ 1566 h 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26" h="1566">
                  <a:moveTo>
                    <a:pt x="0" y="1566"/>
                  </a:moveTo>
                  <a:cubicBezTo>
                    <a:pt x="546" y="884"/>
                    <a:pt x="1264" y="338"/>
                    <a:pt x="2127" y="0"/>
                  </a:cubicBezTo>
                  <a:cubicBezTo>
                    <a:pt x="1250" y="330"/>
                    <a:pt x="539" y="855"/>
                    <a:pt x="0" y="156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7" name="Freeform 1549">
              <a:extLst>
                <a:ext uri="{FF2B5EF4-FFF2-40B4-BE49-F238E27FC236}">
                  <a16:creationId xmlns:a16="http://schemas.microsoft.com/office/drawing/2014/main" id="{850D1434-BE55-72A9-3532-17744AFBD770}"/>
                </a:ext>
              </a:extLst>
            </p:cNvPr>
            <p:cNvSpPr/>
            <p:nvPr/>
          </p:nvSpPr>
          <p:spPr>
            <a:xfrm>
              <a:off x="10494630" y="3246219"/>
              <a:ext cx="45837" cy="47255"/>
            </a:xfrm>
            <a:custGeom>
              <a:avLst/>
              <a:gdLst>
                <a:gd name="connsiteX0" fmla="*/ 7695 w 45837"/>
                <a:gd name="connsiteY0" fmla="*/ 10511 h 47255"/>
                <a:gd name="connsiteX1" fmla="*/ 6359 w 45837"/>
                <a:gd name="connsiteY1" fmla="*/ 10935 h 47255"/>
                <a:gd name="connsiteX2" fmla="*/ 3650 w 45837"/>
                <a:gd name="connsiteY2" fmla="*/ 11984 h 47255"/>
                <a:gd name="connsiteX3" fmla="*/ 1114 w 45837"/>
                <a:gd name="connsiteY3" fmla="*/ 14628 h 47255"/>
                <a:gd name="connsiteX4" fmla="*/ 891 w 45837"/>
                <a:gd name="connsiteY4" fmla="*/ 15001 h 47255"/>
                <a:gd name="connsiteX5" fmla="*/ 971 w 45837"/>
                <a:gd name="connsiteY5" fmla="*/ 14894 h 47255"/>
                <a:gd name="connsiteX6" fmla="*/ 1696 w 45837"/>
                <a:gd name="connsiteY6" fmla="*/ 22064 h 47255"/>
                <a:gd name="connsiteX7" fmla="*/ 13673 w 45837"/>
                <a:gd name="connsiteY7" fmla="*/ 23135 h 47255"/>
                <a:gd name="connsiteX8" fmla="*/ 15699 w 45837"/>
                <a:gd name="connsiteY8" fmla="*/ 29645 h 47255"/>
                <a:gd name="connsiteX9" fmla="*/ 19169 w 45837"/>
                <a:gd name="connsiteY9" fmla="*/ 35005 h 47255"/>
                <a:gd name="connsiteX10" fmla="*/ 22115 w 45837"/>
                <a:gd name="connsiteY10" fmla="*/ 39366 h 47255"/>
                <a:gd name="connsiteX11" fmla="*/ 22338 w 45837"/>
                <a:gd name="connsiteY11" fmla="*/ 39617 h 47255"/>
                <a:gd name="connsiteX12" fmla="*/ 22345 w 45837"/>
                <a:gd name="connsiteY12" fmla="*/ 39625 h 47255"/>
                <a:gd name="connsiteX13" fmla="*/ 30758 w 45837"/>
                <a:gd name="connsiteY13" fmla="*/ 47040 h 47255"/>
                <a:gd name="connsiteX14" fmla="*/ 32921 w 45837"/>
                <a:gd name="connsiteY14" fmla="*/ 47255 h 47255"/>
                <a:gd name="connsiteX15" fmla="*/ 44129 w 45837"/>
                <a:gd name="connsiteY15" fmla="*/ 37613 h 47255"/>
                <a:gd name="connsiteX16" fmla="*/ 45372 w 45837"/>
                <a:gd name="connsiteY16" fmla="*/ 25851 h 47255"/>
                <a:gd name="connsiteX17" fmla="*/ 44366 w 45837"/>
                <a:gd name="connsiteY17" fmla="*/ 22898 h 47255"/>
                <a:gd name="connsiteX18" fmla="*/ 43497 w 45837"/>
                <a:gd name="connsiteY18" fmla="*/ 8449 h 47255"/>
                <a:gd name="connsiteX19" fmla="*/ 33029 w 45837"/>
                <a:gd name="connsiteY19" fmla="*/ 473 h 47255"/>
                <a:gd name="connsiteX20" fmla="*/ 16051 w 45837"/>
                <a:gd name="connsiteY20" fmla="*/ 7328 h 47255"/>
                <a:gd name="connsiteX21" fmla="*/ 7688 w 45837"/>
                <a:gd name="connsiteY21" fmla="*/ 10496 h 47255"/>
                <a:gd name="connsiteX22" fmla="*/ 3816 w 45837"/>
                <a:gd name="connsiteY22" fmla="*/ 12860 h 47255"/>
                <a:gd name="connsiteX23" fmla="*/ 3672 w 45837"/>
                <a:gd name="connsiteY23" fmla="*/ 12896 h 47255"/>
                <a:gd name="connsiteX24" fmla="*/ 3780 w 45837"/>
                <a:gd name="connsiteY24" fmla="*/ 12853 h 47255"/>
                <a:gd name="connsiteX25" fmla="*/ 3816 w 45837"/>
                <a:gd name="connsiteY25" fmla="*/ 12853 h 47255"/>
                <a:gd name="connsiteX26" fmla="*/ 1200 w 45837"/>
                <a:gd name="connsiteY26" fmla="*/ 14592 h 47255"/>
                <a:gd name="connsiteX27" fmla="*/ 3327 w 45837"/>
                <a:gd name="connsiteY27" fmla="*/ 13025 h 47255"/>
                <a:gd name="connsiteX28" fmla="*/ 1200 w 45837"/>
                <a:gd name="connsiteY28" fmla="*/ 14592 h 47255"/>
                <a:gd name="connsiteX29" fmla="*/ 44258 w 45837"/>
                <a:gd name="connsiteY29" fmla="*/ 22596 h 47255"/>
                <a:gd name="connsiteX30" fmla="*/ 44258 w 45837"/>
                <a:gd name="connsiteY30" fmla="*/ 22582 h 47255"/>
                <a:gd name="connsiteX31" fmla="*/ 44258 w 45837"/>
                <a:gd name="connsiteY31" fmla="*/ 22596 h 47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5837" h="47255">
                  <a:moveTo>
                    <a:pt x="7695" y="10511"/>
                  </a:moveTo>
                  <a:cubicBezTo>
                    <a:pt x="7264" y="10662"/>
                    <a:pt x="6812" y="10798"/>
                    <a:pt x="6359" y="10935"/>
                  </a:cubicBezTo>
                  <a:cubicBezTo>
                    <a:pt x="5418" y="11215"/>
                    <a:pt x="4462" y="11509"/>
                    <a:pt x="3650" y="11984"/>
                  </a:cubicBezTo>
                  <a:cubicBezTo>
                    <a:pt x="2573" y="12616"/>
                    <a:pt x="1703" y="13528"/>
                    <a:pt x="1114" y="14628"/>
                  </a:cubicBezTo>
                  <a:cubicBezTo>
                    <a:pt x="1042" y="14757"/>
                    <a:pt x="971" y="14879"/>
                    <a:pt x="891" y="15001"/>
                  </a:cubicBezTo>
                  <a:cubicBezTo>
                    <a:pt x="913" y="14965"/>
                    <a:pt x="949" y="14929"/>
                    <a:pt x="971" y="14894"/>
                  </a:cubicBezTo>
                  <a:cubicBezTo>
                    <a:pt x="-445" y="16948"/>
                    <a:pt x="-402" y="19973"/>
                    <a:pt x="1696" y="22064"/>
                  </a:cubicBezTo>
                  <a:cubicBezTo>
                    <a:pt x="5138" y="25499"/>
                    <a:pt x="9527" y="24205"/>
                    <a:pt x="13673" y="23135"/>
                  </a:cubicBezTo>
                  <a:cubicBezTo>
                    <a:pt x="13766" y="25369"/>
                    <a:pt x="14406" y="27604"/>
                    <a:pt x="15699" y="29645"/>
                  </a:cubicBezTo>
                  <a:cubicBezTo>
                    <a:pt x="16834" y="31448"/>
                    <a:pt x="18084" y="33172"/>
                    <a:pt x="19169" y="35005"/>
                  </a:cubicBezTo>
                  <a:cubicBezTo>
                    <a:pt x="20197" y="36743"/>
                    <a:pt x="20463" y="37555"/>
                    <a:pt x="22115" y="39366"/>
                  </a:cubicBezTo>
                  <a:cubicBezTo>
                    <a:pt x="22280" y="39639"/>
                    <a:pt x="22352" y="39718"/>
                    <a:pt x="22338" y="39617"/>
                  </a:cubicBezTo>
                  <a:cubicBezTo>
                    <a:pt x="22338" y="39617"/>
                    <a:pt x="22338" y="39617"/>
                    <a:pt x="22345" y="39625"/>
                  </a:cubicBezTo>
                  <a:cubicBezTo>
                    <a:pt x="23789" y="43411"/>
                    <a:pt x="26835" y="46264"/>
                    <a:pt x="30758" y="47040"/>
                  </a:cubicBezTo>
                  <a:cubicBezTo>
                    <a:pt x="31455" y="47176"/>
                    <a:pt x="32174" y="47255"/>
                    <a:pt x="32921" y="47255"/>
                  </a:cubicBezTo>
                  <a:cubicBezTo>
                    <a:pt x="37986" y="47255"/>
                    <a:pt x="43734" y="42980"/>
                    <a:pt x="44129" y="37613"/>
                  </a:cubicBezTo>
                  <a:cubicBezTo>
                    <a:pt x="45293" y="33747"/>
                    <a:pt x="46536" y="30119"/>
                    <a:pt x="45372" y="25851"/>
                  </a:cubicBezTo>
                  <a:cubicBezTo>
                    <a:pt x="45092" y="24838"/>
                    <a:pt x="44754" y="23868"/>
                    <a:pt x="44366" y="22898"/>
                  </a:cubicBezTo>
                  <a:cubicBezTo>
                    <a:pt x="44208" y="18084"/>
                    <a:pt x="43748" y="13263"/>
                    <a:pt x="43497" y="8449"/>
                  </a:cubicBezTo>
                  <a:cubicBezTo>
                    <a:pt x="43245" y="3577"/>
                    <a:pt x="38309" y="-1611"/>
                    <a:pt x="33029" y="473"/>
                  </a:cubicBezTo>
                  <a:cubicBezTo>
                    <a:pt x="27353" y="2715"/>
                    <a:pt x="21727" y="5079"/>
                    <a:pt x="16051" y="7328"/>
                  </a:cubicBezTo>
                  <a:cubicBezTo>
                    <a:pt x="13278" y="8427"/>
                    <a:pt x="10497" y="9505"/>
                    <a:pt x="7688" y="10496"/>
                  </a:cubicBezTo>
                  <a:close/>
                  <a:moveTo>
                    <a:pt x="3816" y="12860"/>
                  </a:moveTo>
                  <a:cubicBezTo>
                    <a:pt x="3773" y="12875"/>
                    <a:pt x="3722" y="12882"/>
                    <a:pt x="3672" y="12896"/>
                  </a:cubicBezTo>
                  <a:cubicBezTo>
                    <a:pt x="3708" y="12882"/>
                    <a:pt x="3744" y="12867"/>
                    <a:pt x="3780" y="12853"/>
                  </a:cubicBezTo>
                  <a:cubicBezTo>
                    <a:pt x="3794" y="12853"/>
                    <a:pt x="3808" y="12853"/>
                    <a:pt x="3816" y="12853"/>
                  </a:cubicBezTo>
                  <a:close/>
                  <a:moveTo>
                    <a:pt x="1200" y="14592"/>
                  </a:moveTo>
                  <a:cubicBezTo>
                    <a:pt x="1746" y="13880"/>
                    <a:pt x="2458" y="13356"/>
                    <a:pt x="3327" y="13025"/>
                  </a:cubicBezTo>
                  <a:cubicBezTo>
                    <a:pt x="2458" y="13370"/>
                    <a:pt x="1739" y="13916"/>
                    <a:pt x="1200" y="14592"/>
                  </a:cubicBezTo>
                  <a:close/>
                  <a:moveTo>
                    <a:pt x="44258" y="22596"/>
                  </a:moveTo>
                  <a:cubicBezTo>
                    <a:pt x="44258" y="22596"/>
                    <a:pt x="44258" y="22589"/>
                    <a:pt x="44258" y="22582"/>
                  </a:cubicBezTo>
                  <a:cubicBezTo>
                    <a:pt x="44265" y="22603"/>
                    <a:pt x="44265" y="22603"/>
                    <a:pt x="44258" y="2259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8" name="Freeform 1550">
              <a:extLst>
                <a:ext uri="{FF2B5EF4-FFF2-40B4-BE49-F238E27FC236}">
                  <a16:creationId xmlns:a16="http://schemas.microsoft.com/office/drawing/2014/main" id="{94CFCA57-6031-CCEB-6388-AF7533319F94}"/>
                </a:ext>
              </a:extLst>
            </p:cNvPr>
            <p:cNvSpPr/>
            <p:nvPr/>
          </p:nvSpPr>
          <p:spPr>
            <a:xfrm>
              <a:off x="10542653" y="3247507"/>
              <a:ext cx="16265" cy="54711"/>
            </a:xfrm>
            <a:custGeom>
              <a:avLst/>
              <a:gdLst>
                <a:gd name="connsiteX0" fmla="*/ 4619 w 16265"/>
                <a:gd name="connsiteY0" fmla="*/ 43992 h 54711"/>
                <a:gd name="connsiteX1" fmla="*/ 15798 w 16265"/>
                <a:gd name="connsiteY1" fmla="*/ 29844 h 54711"/>
                <a:gd name="connsiteX2" fmla="*/ 15511 w 16265"/>
                <a:gd name="connsiteY2" fmla="*/ 29729 h 54711"/>
                <a:gd name="connsiteX3" fmla="*/ 15382 w 16265"/>
                <a:gd name="connsiteY3" fmla="*/ 29780 h 54711"/>
                <a:gd name="connsiteX4" fmla="*/ 15497 w 16265"/>
                <a:gd name="connsiteY4" fmla="*/ 29722 h 54711"/>
                <a:gd name="connsiteX5" fmla="*/ 15482 w 16265"/>
                <a:gd name="connsiteY5" fmla="*/ 29722 h 54711"/>
                <a:gd name="connsiteX6" fmla="*/ 15597 w 16265"/>
                <a:gd name="connsiteY6" fmla="*/ 29672 h 54711"/>
                <a:gd name="connsiteX7" fmla="*/ 16266 w 16265"/>
                <a:gd name="connsiteY7" fmla="*/ 29327 h 54711"/>
                <a:gd name="connsiteX8" fmla="*/ 14419 w 16265"/>
                <a:gd name="connsiteY8" fmla="*/ 25699 h 54711"/>
                <a:gd name="connsiteX9" fmla="*/ 7960 w 16265"/>
                <a:gd name="connsiteY9" fmla="*/ 12133 h 54711"/>
                <a:gd name="connsiteX10" fmla="*/ 14721 w 16265"/>
                <a:gd name="connsiteY10" fmla="*/ 4682 h 54711"/>
                <a:gd name="connsiteX11" fmla="*/ 481 w 16265"/>
                <a:gd name="connsiteY11" fmla="*/ 7168 h 54711"/>
                <a:gd name="connsiteX12" fmla="*/ 660 w 16265"/>
                <a:gd name="connsiteY12" fmla="*/ 32682 h 54711"/>
                <a:gd name="connsiteX13" fmla="*/ 9505 w 16265"/>
                <a:gd name="connsiteY13" fmla="*/ 54712 h 54711"/>
                <a:gd name="connsiteX14" fmla="*/ 4619 w 16265"/>
                <a:gd name="connsiteY14" fmla="*/ 43992 h 54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265" h="54711">
                  <a:moveTo>
                    <a:pt x="4619" y="43992"/>
                  </a:moveTo>
                  <a:cubicBezTo>
                    <a:pt x="4619" y="36749"/>
                    <a:pt x="9548" y="31447"/>
                    <a:pt x="15798" y="29844"/>
                  </a:cubicBezTo>
                  <a:cubicBezTo>
                    <a:pt x="15705" y="29808"/>
                    <a:pt x="15612" y="29765"/>
                    <a:pt x="15511" y="29729"/>
                  </a:cubicBezTo>
                  <a:cubicBezTo>
                    <a:pt x="15468" y="29751"/>
                    <a:pt x="15432" y="29765"/>
                    <a:pt x="15382" y="29780"/>
                  </a:cubicBezTo>
                  <a:cubicBezTo>
                    <a:pt x="15418" y="29758"/>
                    <a:pt x="15461" y="29737"/>
                    <a:pt x="15497" y="29722"/>
                  </a:cubicBezTo>
                  <a:cubicBezTo>
                    <a:pt x="15497" y="29722"/>
                    <a:pt x="15490" y="29722"/>
                    <a:pt x="15482" y="29722"/>
                  </a:cubicBezTo>
                  <a:cubicBezTo>
                    <a:pt x="15525" y="29708"/>
                    <a:pt x="15554" y="29693"/>
                    <a:pt x="15597" y="29672"/>
                  </a:cubicBezTo>
                  <a:cubicBezTo>
                    <a:pt x="15820" y="29564"/>
                    <a:pt x="16043" y="29442"/>
                    <a:pt x="16266" y="29327"/>
                  </a:cubicBezTo>
                  <a:cubicBezTo>
                    <a:pt x="15633" y="28134"/>
                    <a:pt x="15015" y="26927"/>
                    <a:pt x="14419" y="25699"/>
                  </a:cubicBezTo>
                  <a:cubicBezTo>
                    <a:pt x="12242" y="21201"/>
                    <a:pt x="10288" y="16538"/>
                    <a:pt x="7960" y="12133"/>
                  </a:cubicBezTo>
                  <a:cubicBezTo>
                    <a:pt x="5596" y="7671"/>
                    <a:pt x="10151" y="2548"/>
                    <a:pt x="14721" y="4682"/>
                  </a:cubicBezTo>
                  <a:cubicBezTo>
                    <a:pt x="11897" y="-2259"/>
                    <a:pt x="1307" y="-1526"/>
                    <a:pt x="481" y="7168"/>
                  </a:cubicBezTo>
                  <a:cubicBezTo>
                    <a:pt x="-331" y="15675"/>
                    <a:pt x="-8" y="24175"/>
                    <a:pt x="660" y="32682"/>
                  </a:cubicBezTo>
                  <a:cubicBezTo>
                    <a:pt x="1321" y="41039"/>
                    <a:pt x="1307" y="50660"/>
                    <a:pt x="9505" y="54712"/>
                  </a:cubicBezTo>
                  <a:cubicBezTo>
                    <a:pt x="6566" y="51938"/>
                    <a:pt x="4619" y="48102"/>
                    <a:pt x="4619" y="4399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Freeform 1551">
              <a:extLst>
                <a:ext uri="{FF2B5EF4-FFF2-40B4-BE49-F238E27FC236}">
                  <a16:creationId xmlns:a16="http://schemas.microsoft.com/office/drawing/2014/main" id="{2A571582-888D-5000-3D41-A1BA6AC347AD}"/>
                </a:ext>
              </a:extLst>
            </p:cNvPr>
            <p:cNvSpPr/>
            <p:nvPr/>
          </p:nvSpPr>
          <p:spPr>
            <a:xfrm>
              <a:off x="10547280" y="3251690"/>
              <a:ext cx="36629" cy="54847"/>
            </a:xfrm>
            <a:custGeom>
              <a:avLst/>
              <a:gdLst>
                <a:gd name="connsiteX0" fmla="*/ 10554 w 36629"/>
                <a:gd name="connsiteY0" fmla="*/ 737 h 54847"/>
                <a:gd name="connsiteX1" fmla="*/ 10102 w 36629"/>
                <a:gd name="connsiteY1" fmla="*/ 499 h 54847"/>
                <a:gd name="connsiteX2" fmla="*/ 3341 w 36629"/>
                <a:gd name="connsiteY2" fmla="*/ 7950 h 54847"/>
                <a:gd name="connsiteX3" fmla="*/ 9800 w 36629"/>
                <a:gd name="connsiteY3" fmla="*/ 21516 h 54847"/>
                <a:gd name="connsiteX4" fmla="*/ 11646 w 36629"/>
                <a:gd name="connsiteY4" fmla="*/ 25144 h 54847"/>
                <a:gd name="connsiteX5" fmla="*/ 10978 w 36629"/>
                <a:gd name="connsiteY5" fmla="*/ 25489 h 54847"/>
                <a:gd name="connsiteX6" fmla="*/ 10863 w 36629"/>
                <a:gd name="connsiteY6" fmla="*/ 25539 h 54847"/>
                <a:gd name="connsiteX7" fmla="*/ 10878 w 36629"/>
                <a:gd name="connsiteY7" fmla="*/ 25539 h 54847"/>
                <a:gd name="connsiteX8" fmla="*/ 10763 w 36629"/>
                <a:gd name="connsiteY8" fmla="*/ 25597 h 54847"/>
                <a:gd name="connsiteX9" fmla="*/ 10892 w 36629"/>
                <a:gd name="connsiteY9" fmla="*/ 25547 h 54847"/>
                <a:gd name="connsiteX10" fmla="*/ 11179 w 36629"/>
                <a:gd name="connsiteY10" fmla="*/ 25662 h 54847"/>
                <a:gd name="connsiteX11" fmla="*/ 0 w 36629"/>
                <a:gd name="connsiteY11" fmla="*/ 39809 h 54847"/>
                <a:gd name="connsiteX12" fmla="*/ 4886 w 36629"/>
                <a:gd name="connsiteY12" fmla="*/ 50529 h 54847"/>
                <a:gd name="connsiteX13" fmla="*/ 22272 w 36629"/>
                <a:gd name="connsiteY13" fmla="*/ 52591 h 54847"/>
                <a:gd name="connsiteX14" fmla="*/ 31368 w 36629"/>
                <a:gd name="connsiteY14" fmla="*/ 44300 h 54847"/>
                <a:gd name="connsiteX15" fmla="*/ 36168 w 36629"/>
                <a:gd name="connsiteY15" fmla="*/ 36712 h 54847"/>
                <a:gd name="connsiteX16" fmla="*/ 36290 w 36629"/>
                <a:gd name="connsiteY16" fmla="*/ 30310 h 54847"/>
                <a:gd name="connsiteX17" fmla="*/ 31347 w 36629"/>
                <a:gd name="connsiteY17" fmla="*/ 21990 h 54847"/>
                <a:gd name="connsiteX18" fmla="*/ 22495 w 36629"/>
                <a:gd name="connsiteY18" fmla="*/ 11723 h 54847"/>
                <a:gd name="connsiteX19" fmla="*/ 10561 w 36629"/>
                <a:gd name="connsiteY19" fmla="*/ 737 h 5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629" h="54847">
                  <a:moveTo>
                    <a:pt x="10554" y="737"/>
                  </a:moveTo>
                  <a:cubicBezTo>
                    <a:pt x="10403" y="650"/>
                    <a:pt x="10252" y="571"/>
                    <a:pt x="10102" y="499"/>
                  </a:cubicBezTo>
                  <a:cubicBezTo>
                    <a:pt x="5532" y="-1635"/>
                    <a:pt x="977" y="3488"/>
                    <a:pt x="3341" y="7950"/>
                  </a:cubicBezTo>
                  <a:cubicBezTo>
                    <a:pt x="5669" y="12355"/>
                    <a:pt x="7623" y="17018"/>
                    <a:pt x="9800" y="21516"/>
                  </a:cubicBezTo>
                  <a:cubicBezTo>
                    <a:pt x="10396" y="22744"/>
                    <a:pt x="11014" y="23952"/>
                    <a:pt x="11646" y="25144"/>
                  </a:cubicBezTo>
                  <a:cubicBezTo>
                    <a:pt x="11424" y="25259"/>
                    <a:pt x="11201" y="25381"/>
                    <a:pt x="10978" y="25489"/>
                  </a:cubicBezTo>
                  <a:cubicBezTo>
                    <a:pt x="10935" y="25504"/>
                    <a:pt x="10906" y="25518"/>
                    <a:pt x="10863" y="25539"/>
                  </a:cubicBezTo>
                  <a:cubicBezTo>
                    <a:pt x="10863" y="25539"/>
                    <a:pt x="10870" y="25539"/>
                    <a:pt x="10878" y="25539"/>
                  </a:cubicBezTo>
                  <a:cubicBezTo>
                    <a:pt x="10842" y="25561"/>
                    <a:pt x="10806" y="25583"/>
                    <a:pt x="10763" y="25597"/>
                  </a:cubicBezTo>
                  <a:cubicBezTo>
                    <a:pt x="10813" y="25575"/>
                    <a:pt x="10842" y="25561"/>
                    <a:pt x="10892" y="25547"/>
                  </a:cubicBezTo>
                  <a:cubicBezTo>
                    <a:pt x="10985" y="25583"/>
                    <a:pt x="11079" y="25626"/>
                    <a:pt x="11179" y="25662"/>
                  </a:cubicBezTo>
                  <a:cubicBezTo>
                    <a:pt x="4921" y="27271"/>
                    <a:pt x="0" y="32566"/>
                    <a:pt x="0" y="39809"/>
                  </a:cubicBezTo>
                  <a:cubicBezTo>
                    <a:pt x="0" y="43919"/>
                    <a:pt x="1954" y="47756"/>
                    <a:pt x="4886" y="50529"/>
                  </a:cubicBezTo>
                  <a:cubicBezTo>
                    <a:pt x="9484" y="54876"/>
                    <a:pt x="16503" y="56593"/>
                    <a:pt x="22272" y="52591"/>
                  </a:cubicBezTo>
                  <a:cubicBezTo>
                    <a:pt x="25750" y="50170"/>
                    <a:pt x="28667" y="47533"/>
                    <a:pt x="31368" y="44300"/>
                  </a:cubicBezTo>
                  <a:cubicBezTo>
                    <a:pt x="33308" y="41979"/>
                    <a:pt x="35341" y="39708"/>
                    <a:pt x="36168" y="36712"/>
                  </a:cubicBezTo>
                  <a:cubicBezTo>
                    <a:pt x="36742" y="34578"/>
                    <a:pt x="36778" y="32444"/>
                    <a:pt x="36290" y="30310"/>
                  </a:cubicBezTo>
                  <a:cubicBezTo>
                    <a:pt x="36369" y="26854"/>
                    <a:pt x="34113" y="23793"/>
                    <a:pt x="31347" y="21990"/>
                  </a:cubicBezTo>
                  <a:cubicBezTo>
                    <a:pt x="28861" y="20373"/>
                    <a:pt x="24995" y="14898"/>
                    <a:pt x="22495" y="11723"/>
                  </a:cubicBezTo>
                  <a:cubicBezTo>
                    <a:pt x="18982" y="7261"/>
                    <a:pt x="15533" y="3603"/>
                    <a:pt x="10561" y="73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Freeform 1552">
              <a:extLst>
                <a:ext uri="{FF2B5EF4-FFF2-40B4-BE49-F238E27FC236}">
                  <a16:creationId xmlns:a16="http://schemas.microsoft.com/office/drawing/2014/main" id="{5361F6D6-7CE4-F9F4-4F97-7BA24E32881E}"/>
                </a:ext>
              </a:extLst>
            </p:cNvPr>
            <p:cNvSpPr/>
            <p:nvPr/>
          </p:nvSpPr>
          <p:spPr>
            <a:xfrm>
              <a:off x="10575334" y="3247243"/>
              <a:ext cx="45137" cy="36881"/>
            </a:xfrm>
            <a:custGeom>
              <a:avLst/>
              <a:gdLst>
                <a:gd name="connsiteX0" fmla="*/ 36988 w 45137"/>
                <a:gd name="connsiteY0" fmla="*/ 13662 h 36881"/>
                <a:gd name="connsiteX1" fmla="*/ 29753 w 45137"/>
                <a:gd name="connsiteY1" fmla="*/ 10263 h 36881"/>
                <a:gd name="connsiteX2" fmla="*/ 21750 w 45137"/>
                <a:gd name="connsiteY2" fmla="*/ 5966 h 36881"/>
                <a:gd name="connsiteX3" fmla="*/ 18157 w 45137"/>
                <a:gd name="connsiteY3" fmla="*/ 3761 h 36881"/>
                <a:gd name="connsiteX4" fmla="*/ 16886 w 45137"/>
                <a:gd name="connsiteY4" fmla="*/ 2898 h 36881"/>
                <a:gd name="connsiteX5" fmla="*/ 16505 w 45137"/>
                <a:gd name="connsiteY5" fmla="*/ 2640 h 36881"/>
                <a:gd name="connsiteX6" fmla="*/ 2811 w 45137"/>
                <a:gd name="connsiteY6" fmla="*/ 2798 h 36881"/>
                <a:gd name="connsiteX7" fmla="*/ 2811 w 45137"/>
                <a:gd name="connsiteY7" fmla="*/ 16694 h 36881"/>
                <a:gd name="connsiteX8" fmla="*/ 16792 w 45137"/>
                <a:gd name="connsiteY8" fmla="*/ 28865 h 36881"/>
                <a:gd name="connsiteX9" fmla="*/ 34122 w 45137"/>
                <a:gd name="connsiteY9" fmla="*/ 36790 h 36881"/>
                <a:gd name="connsiteX10" fmla="*/ 43620 w 45137"/>
                <a:gd name="connsiteY10" fmla="*/ 31337 h 36881"/>
                <a:gd name="connsiteX11" fmla="*/ 43620 w 45137"/>
                <a:gd name="connsiteY11" fmla="*/ 20229 h 36881"/>
                <a:gd name="connsiteX12" fmla="*/ 36988 w 45137"/>
                <a:gd name="connsiteY12" fmla="*/ 13662 h 3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137" h="36881">
                  <a:moveTo>
                    <a:pt x="36988" y="13662"/>
                  </a:moveTo>
                  <a:cubicBezTo>
                    <a:pt x="34538" y="12605"/>
                    <a:pt x="32139" y="11449"/>
                    <a:pt x="29753" y="10263"/>
                  </a:cubicBezTo>
                  <a:cubicBezTo>
                    <a:pt x="27037" y="8912"/>
                    <a:pt x="24372" y="7475"/>
                    <a:pt x="21750" y="5966"/>
                  </a:cubicBezTo>
                  <a:cubicBezTo>
                    <a:pt x="20528" y="5262"/>
                    <a:pt x="19335" y="4522"/>
                    <a:pt x="18157" y="3761"/>
                  </a:cubicBezTo>
                  <a:cubicBezTo>
                    <a:pt x="17726" y="3480"/>
                    <a:pt x="17302" y="3193"/>
                    <a:pt x="16886" y="2898"/>
                  </a:cubicBezTo>
                  <a:cubicBezTo>
                    <a:pt x="16720" y="2783"/>
                    <a:pt x="16598" y="2704"/>
                    <a:pt x="16505" y="2640"/>
                  </a:cubicBezTo>
                  <a:cubicBezTo>
                    <a:pt x="12374" y="-594"/>
                    <a:pt x="6827" y="-1212"/>
                    <a:pt x="2811" y="2798"/>
                  </a:cubicBezTo>
                  <a:cubicBezTo>
                    <a:pt x="-1191" y="6800"/>
                    <a:pt x="-674" y="12634"/>
                    <a:pt x="2811" y="16694"/>
                  </a:cubicBezTo>
                  <a:cubicBezTo>
                    <a:pt x="6834" y="21378"/>
                    <a:pt x="11921" y="25122"/>
                    <a:pt x="16792" y="28865"/>
                  </a:cubicBezTo>
                  <a:cubicBezTo>
                    <a:pt x="21836" y="32745"/>
                    <a:pt x="27325" y="37609"/>
                    <a:pt x="34122" y="36790"/>
                  </a:cubicBezTo>
                  <a:cubicBezTo>
                    <a:pt x="38109" y="36309"/>
                    <a:pt x="41479" y="34994"/>
                    <a:pt x="43620" y="31337"/>
                  </a:cubicBezTo>
                  <a:cubicBezTo>
                    <a:pt x="45524" y="28089"/>
                    <a:pt x="45761" y="23455"/>
                    <a:pt x="43620" y="20229"/>
                  </a:cubicBezTo>
                  <a:cubicBezTo>
                    <a:pt x="41859" y="17570"/>
                    <a:pt x="40027" y="14976"/>
                    <a:pt x="36988" y="1366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Freeform 1553">
              <a:extLst>
                <a:ext uri="{FF2B5EF4-FFF2-40B4-BE49-F238E27FC236}">
                  <a16:creationId xmlns:a16="http://schemas.microsoft.com/office/drawing/2014/main" id="{2B6DBC05-8915-BE2A-9335-1FE6BC9BBA04}"/>
                </a:ext>
              </a:extLst>
            </p:cNvPr>
            <p:cNvSpPr/>
            <p:nvPr/>
          </p:nvSpPr>
          <p:spPr>
            <a:xfrm>
              <a:off x="10512708" y="3223748"/>
              <a:ext cx="28133" cy="22833"/>
            </a:xfrm>
            <a:custGeom>
              <a:avLst/>
              <a:gdLst>
                <a:gd name="connsiteX0" fmla="*/ 1350 w 28133"/>
                <a:gd name="connsiteY0" fmla="*/ 7317 h 22833"/>
                <a:gd name="connsiteX1" fmla="*/ 10251 w 28133"/>
                <a:gd name="connsiteY1" fmla="*/ 22829 h 22833"/>
                <a:gd name="connsiteX2" fmla="*/ 21510 w 28133"/>
                <a:gd name="connsiteY2" fmla="*/ 19826 h 22833"/>
                <a:gd name="connsiteX3" fmla="*/ 28127 w 28133"/>
                <a:gd name="connsiteY3" fmla="*/ 8323 h 22833"/>
                <a:gd name="connsiteX4" fmla="*/ 24585 w 28133"/>
                <a:gd name="connsiteY4" fmla="*/ 2143 h 22833"/>
                <a:gd name="connsiteX5" fmla="*/ 12342 w 28133"/>
                <a:gd name="connsiteY5" fmla="*/ 1353 h 22833"/>
                <a:gd name="connsiteX6" fmla="*/ 10805 w 28133"/>
                <a:gd name="connsiteY6" fmla="*/ 2115 h 22833"/>
                <a:gd name="connsiteX7" fmla="*/ 10503 w 28133"/>
                <a:gd name="connsiteY7" fmla="*/ 2208 h 22833"/>
                <a:gd name="connsiteX8" fmla="*/ 10258 w 28133"/>
                <a:gd name="connsiteY8" fmla="*/ 2208 h 22833"/>
                <a:gd name="connsiteX9" fmla="*/ 10287 w 28133"/>
                <a:gd name="connsiteY9" fmla="*/ 2230 h 22833"/>
                <a:gd name="connsiteX10" fmla="*/ 1364 w 28133"/>
                <a:gd name="connsiteY10" fmla="*/ 7317 h 2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33" h="22833">
                  <a:moveTo>
                    <a:pt x="1350" y="7317"/>
                  </a:moveTo>
                  <a:cubicBezTo>
                    <a:pt x="-2516" y="13913"/>
                    <a:pt x="2377" y="23059"/>
                    <a:pt x="10251" y="22829"/>
                  </a:cubicBezTo>
                  <a:cubicBezTo>
                    <a:pt x="14404" y="22707"/>
                    <a:pt x="17824" y="21672"/>
                    <a:pt x="21510" y="19826"/>
                  </a:cubicBezTo>
                  <a:cubicBezTo>
                    <a:pt x="26273" y="17448"/>
                    <a:pt x="27875" y="13352"/>
                    <a:pt x="28127" y="8323"/>
                  </a:cubicBezTo>
                  <a:cubicBezTo>
                    <a:pt x="28249" y="5829"/>
                    <a:pt x="26675" y="3379"/>
                    <a:pt x="24585" y="2143"/>
                  </a:cubicBezTo>
                  <a:cubicBezTo>
                    <a:pt x="20762" y="-120"/>
                    <a:pt x="16401" y="-910"/>
                    <a:pt x="12342" y="1353"/>
                  </a:cubicBezTo>
                  <a:cubicBezTo>
                    <a:pt x="12062" y="1511"/>
                    <a:pt x="11257" y="1892"/>
                    <a:pt x="10805" y="2115"/>
                  </a:cubicBezTo>
                  <a:cubicBezTo>
                    <a:pt x="10704" y="2143"/>
                    <a:pt x="10603" y="2187"/>
                    <a:pt x="10503" y="2208"/>
                  </a:cubicBezTo>
                  <a:cubicBezTo>
                    <a:pt x="10424" y="2208"/>
                    <a:pt x="10352" y="2208"/>
                    <a:pt x="10258" y="2208"/>
                  </a:cubicBezTo>
                  <a:cubicBezTo>
                    <a:pt x="10266" y="2208"/>
                    <a:pt x="10280" y="2222"/>
                    <a:pt x="10287" y="2230"/>
                  </a:cubicBezTo>
                  <a:cubicBezTo>
                    <a:pt x="6745" y="2323"/>
                    <a:pt x="3203" y="4170"/>
                    <a:pt x="1364" y="731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" name="Freeform 1554">
              <a:extLst>
                <a:ext uri="{FF2B5EF4-FFF2-40B4-BE49-F238E27FC236}">
                  <a16:creationId xmlns:a16="http://schemas.microsoft.com/office/drawing/2014/main" id="{779D4406-5CB9-3D1B-FA30-A7F2238D9034}"/>
                </a:ext>
              </a:extLst>
            </p:cNvPr>
            <p:cNvSpPr/>
            <p:nvPr/>
          </p:nvSpPr>
          <p:spPr>
            <a:xfrm>
              <a:off x="10675787" y="3090790"/>
              <a:ext cx="35465" cy="34578"/>
            </a:xfrm>
            <a:custGeom>
              <a:avLst/>
              <a:gdLst>
                <a:gd name="connsiteX0" fmla="*/ 20567 w 35465"/>
                <a:gd name="connsiteY0" fmla="*/ 31910 h 34578"/>
                <a:gd name="connsiteX1" fmla="*/ 32767 w 35465"/>
                <a:gd name="connsiteY1" fmla="*/ 19702 h 34578"/>
                <a:gd name="connsiteX2" fmla="*/ 11831 w 35465"/>
                <a:gd name="connsiteY2" fmla="*/ 2013 h 34578"/>
                <a:gd name="connsiteX3" fmla="*/ 1981 w 35465"/>
                <a:gd name="connsiteY3" fmla="*/ 2013 h 34578"/>
                <a:gd name="connsiteX4" fmla="*/ 1981 w 35465"/>
                <a:gd name="connsiteY4" fmla="*/ 11863 h 34578"/>
                <a:gd name="connsiteX5" fmla="*/ 20567 w 35465"/>
                <a:gd name="connsiteY5" fmla="*/ 31903 h 34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465" h="34578">
                  <a:moveTo>
                    <a:pt x="20567" y="31910"/>
                  </a:moveTo>
                  <a:cubicBezTo>
                    <a:pt x="28018" y="40245"/>
                    <a:pt x="41144" y="27053"/>
                    <a:pt x="32767" y="19702"/>
                  </a:cubicBezTo>
                  <a:cubicBezTo>
                    <a:pt x="25913" y="13688"/>
                    <a:pt x="18311" y="8451"/>
                    <a:pt x="11831" y="2013"/>
                  </a:cubicBezTo>
                  <a:cubicBezTo>
                    <a:pt x="9136" y="-660"/>
                    <a:pt x="4668" y="-682"/>
                    <a:pt x="1981" y="2013"/>
                  </a:cubicBezTo>
                  <a:cubicBezTo>
                    <a:pt x="-936" y="4930"/>
                    <a:pt x="-369" y="8889"/>
                    <a:pt x="1981" y="11863"/>
                  </a:cubicBezTo>
                  <a:cubicBezTo>
                    <a:pt x="7621" y="19013"/>
                    <a:pt x="14511" y="25120"/>
                    <a:pt x="20567" y="3190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Freeform 1555">
              <a:extLst>
                <a:ext uri="{FF2B5EF4-FFF2-40B4-BE49-F238E27FC236}">
                  <a16:creationId xmlns:a16="http://schemas.microsoft.com/office/drawing/2014/main" id="{7284F029-EA2C-2114-F6CC-D34C16B273BB}"/>
                </a:ext>
              </a:extLst>
            </p:cNvPr>
            <p:cNvSpPr/>
            <p:nvPr/>
          </p:nvSpPr>
          <p:spPr>
            <a:xfrm>
              <a:off x="10644107" y="3119908"/>
              <a:ext cx="47319" cy="57002"/>
            </a:xfrm>
            <a:custGeom>
              <a:avLst/>
              <a:gdLst>
                <a:gd name="connsiteX0" fmla="*/ 24486 w 47319"/>
                <a:gd name="connsiteY0" fmla="*/ 53561 h 57002"/>
                <a:gd name="connsiteX1" fmla="*/ 45113 w 47319"/>
                <a:gd name="connsiteY1" fmla="*/ 45018 h 57002"/>
                <a:gd name="connsiteX2" fmla="*/ 47319 w 47319"/>
                <a:gd name="connsiteY2" fmla="*/ 15099 h 57002"/>
                <a:gd name="connsiteX3" fmla="*/ 43216 w 47319"/>
                <a:gd name="connsiteY3" fmla="*/ 6147 h 57002"/>
                <a:gd name="connsiteX4" fmla="*/ 39229 w 47319"/>
                <a:gd name="connsiteY4" fmla="*/ 2418 h 57002"/>
                <a:gd name="connsiteX5" fmla="*/ 37231 w 47319"/>
                <a:gd name="connsiteY5" fmla="*/ 2260 h 57002"/>
                <a:gd name="connsiteX6" fmla="*/ 33301 w 47319"/>
                <a:gd name="connsiteY6" fmla="*/ 506 h 57002"/>
                <a:gd name="connsiteX7" fmla="*/ 21282 w 47319"/>
                <a:gd name="connsiteY7" fmla="*/ 2734 h 57002"/>
                <a:gd name="connsiteX8" fmla="*/ 14305 w 47319"/>
                <a:gd name="connsiteY8" fmla="*/ 5816 h 57002"/>
                <a:gd name="connsiteX9" fmla="*/ 13551 w 47319"/>
                <a:gd name="connsiteY9" fmla="*/ 6154 h 57002"/>
                <a:gd name="connsiteX10" fmla="*/ 12897 w 47319"/>
                <a:gd name="connsiteY10" fmla="*/ 6413 h 57002"/>
                <a:gd name="connsiteX11" fmla="*/ 9017 w 47319"/>
                <a:gd name="connsiteY11" fmla="*/ 7699 h 57002"/>
                <a:gd name="connsiteX12" fmla="*/ 3521 w 47319"/>
                <a:gd name="connsiteY12" fmla="*/ 28507 h 57002"/>
                <a:gd name="connsiteX13" fmla="*/ 24493 w 47319"/>
                <a:gd name="connsiteY13" fmla="*/ 53561 h 5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319" h="57002">
                  <a:moveTo>
                    <a:pt x="24486" y="53561"/>
                  </a:moveTo>
                  <a:cubicBezTo>
                    <a:pt x="31922" y="60998"/>
                    <a:pt x="45142" y="55573"/>
                    <a:pt x="45113" y="45018"/>
                  </a:cubicBezTo>
                  <a:cubicBezTo>
                    <a:pt x="45077" y="34973"/>
                    <a:pt x="47211" y="25123"/>
                    <a:pt x="47319" y="15099"/>
                  </a:cubicBezTo>
                  <a:cubicBezTo>
                    <a:pt x="47355" y="11564"/>
                    <a:pt x="45731" y="8353"/>
                    <a:pt x="43216" y="6147"/>
                  </a:cubicBezTo>
                  <a:cubicBezTo>
                    <a:pt x="42598" y="4379"/>
                    <a:pt x="41212" y="2885"/>
                    <a:pt x="39229" y="2418"/>
                  </a:cubicBezTo>
                  <a:cubicBezTo>
                    <a:pt x="39437" y="2468"/>
                    <a:pt x="36254" y="1821"/>
                    <a:pt x="37231" y="2260"/>
                  </a:cubicBezTo>
                  <a:cubicBezTo>
                    <a:pt x="35931" y="1678"/>
                    <a:pt x="34645" y="1017"/>
                    <a:pt x="33301" y="506"/>
                  </a:cubicBezTo>
                  <a:cubicBezTo>
                    <a:pt x="29336" y="-1010"/>
                    <a:pt x="24838" y="1218"/>
                    <a:pt x="21282" y="2734"/>
                  </a:cubicBezTo>
                  <a:cubicBezTo>
                    <a:pt x="18939" y="3733"/>
                    <a:pt x="16626" y="4782"/>
                    <a:pt x="14305" y="5816"/>
                  </a:cubicBezTo>
                  <a:cubicBezTo>
                    <a:pt x="13982" y="5960"/>
                    <a:pt x="13738" y="6068"/>
                    <a:pt x="13551" y="6154"/>
                  </a:cubicBezTo>
                  <a:cubicBezTo>
                    <a:pt x="13386" y="6219"/>
                    <a:pt x="13170" y="6305"/>
                    <a:pt x="12897" y="6413"/>
                  </a:cubicBezTo>
                  <a:cubicBezTo>
                    <a:pt x="11633" y="6923"/>
                    <a:pt x="10332" y="7332"/>
                    <a:pt x="9017" y="7699"/>
                  </a:cubicBezTo>
                  <a:cubicBezTo>
                    <a:pt x="-129" y="10228"/>
                    <a:pt x="-2960" y="21796"/>
                    <a:pt x="3521" y="28507"/>
                  </a:cubicBezTo>
                  <a:cubicBezTo>
                    <a:pt x="11597" y="36870"/>
                    <a:pt x="15915" y="44982"/>
                    <a:pt x="24493" y="5356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Freeform 1556">
              <a:extLst>
                <a:ext uri="{FF2B5EF4-FFF2-40B4-BE49-F238E27FC236}">
                  <a16:creationId xmlns:a16="http://schemas.microsoft.com/office/drawing/2014/main" id="{95A57E5A-96E5-2B7A-7698-4731547CACED}"/>
                </a:ext>
              </a:extLst>
            </p:cNvPr>
            <p:cNvSpPr/>
            <p:nvPr/>
          </p:nvSpPr>
          <p:spPr>
            <a:xfrm>
              <a:off x="10636139" y="3171709"/>
              <a:ext cx="38728" cy="41641"/>
            </a:xfrm>
            <a:custGeom>
              <a:avLst/>
              <a:gdLst>
                <a:gd name="connsiteX0" fmla="*/ 28566 w 38728"/>
                <a:gd name="connsiteY0" fmla="*/ 4491 h 41641"/>
                <a:gd name="connsiteX1" fmla="*/ 17624 w 38728"/>
                <a:gd name="connsiteY1" fmla="*/ 489 h 41641"/>
                <a:gd name="connsiteX2" fmla="*/ 12135 w 38728"/>
                <a:gd name="connsiteY2" fmla="*/ 2709 h 41641"/>
                <a:gd name="connsiteX3" fmla="*/ 1207 w 38728"/>
                <a:gd name="connsiteY3" fmla="*/ 18703 h 41641"/>
                <a:gd name="connsiteX4" fmla="*/ 2579 w 38728"/>
                <a:gd name="connsiteY4" fmla="*/ 29330 h 41641"/>
                <a:gd name="connsiteX5" fmla="*/ 27043 w 38728"/>
                <a:gd name="connsiteY5" fmla="*/ 41207 h 41641"/>
                <a:gd name="connsiteX6" fmla="*/ 38366 w 38728"/>
                <a:gd name="connsiteY6" fmla="*/ 29883 h 41641"/>
                <a:gd name="connsiteX7" fmla="*/ 28566 w 38728"/>
                <a:gd name="connsiteY7" fmla="*/ 4477 h 4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728" h="41641">
                  <a:moveTo>
                    <a:pt x="28566" y="4491"/>
                  </a:moveTo>
                  <a:cubicBezTo>
                    <a:pt x="25879" y="158"/>
                    <a:pt x="21439" y="-704"/>
                    <a:pt x="17624" y="489"/>
                  </a:cubicBezTo>
                  <a:cubicBezTo>
                    <a:pt x="15742" y="166"/>
                    <a:pt x="13752" y="748"/>
                    <a:pt x="12135" y="2709"/>
                  </a:cubicBezTo>
                  <a:cubicBezTo>
                    <a:pt x="8032" y="7688"/>
                    <a:pt x="4663" y="13271"/>
                    <a:pt x="1207" y="18703"/>
                  </a:cubicBezTo>
                  <a:cubicBezTo>
                    <a:pt x="-1006" y="22188"/>
                    <a:pt x="43" y="26420"/>
                    <a:pt x="2579" y="29330"/>
                  </a:cubicBezTo>
                  <a:cubicBezTo>
                    <a:pt x="8485" y="36120"/>
                    <a:pt x="18889" y="38390"/>
                    <a:pt x="27043" y="41207"/>
                  </a:cubicBezTo>
                  <a:cubicBezTo>
                    <a:pt x="33646" y="43492"/>
                    <a:pt x="40378" y="36328"/>
                    <a:pt x="38366" y="29883"/>
                  </a:cubicBezTo>
                  <a:cubicBezTo>
                    <a:pt x="35665" y="21211"/>
                    <a:pt x="33394" y="12280"/>
                    <a:pt x="28566" y="447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Freeform 1557">
              <a:extLst>
                <a:ext uri="{FF2B5EF4-FFF2-40B4-BE49-F238E27FC236}">
                  <a16:creationId xmlns:a16="http://schemas.microsoft.com/office/drawing/2014/main" id="{382F4A95-5FB8-381D-C199-FD37EB16C89C}"/>
                </a:ext>
              </a:extLst>
            </p:cNvPr>
            <p:cNvSpPr/>
            <p:nvPr/>
          </p:nvSpPr>
          <p:spPr>
            <a:xfrm>
              <a:off x="10599686" y="3205135"/>
              <a:ext cx="48986" cy="63170"/>
            </a:xfrm>
            <a:custGeom>
              <a:avLst/>
              <a:gdLst>
                <a:gd name="connsiteX0" fmla="*/ 9798 w 48986"/>
                <a:gd name="connsiteY0" fmla="*/ 4080 h 63170"/>
                <a:gd name="connsiteX1" fmla="*/ 1945 w 48986"/>
                <a:gd name="connsiteY1" fmla="*/ 8635 h 63170"/>
                <a:gd name="connsiteX2" fmla="*/ 7269 w 48986"/>
                <a:gd name="connsiteY2" fmla="*/ 41694 h 63170"/>
                <a:gd name="connsiteX3" fmla="*/ 33817 w 48986"/>
                <a:gd name="connsiteY3" fmla="*/ 61870 h 63170"/>
                <a:gd name="connsiteX4" fmla="*/ 46950 w 48986"/>
                <a:gd name="connsiteY4" fmla="*/ 56524 h 63170"/>
                <a:gd name="connsiteX5" fmla="*/ 45212 w 48986"/>
                <a:gd name="connsiteY5" fmla="*/ 23508 h 63170"/>
                <a:gd name="connsiteX6" fmla="*/ 20324 w 48986"/>
                <a:gd name="connsiteY6" fmla="*/ 588 h 63170"/>
                <a:gd name="connsiteX7" fmla="*/ 9784 w 48986"/>
                <a:gd name="connsiteY7" fmla="*/ 4080 h 6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986" h="63170">
                  <a:moveTo>
                    <a:pt x="9798" y="4080"/>
                  </a:moveTo>
                  <a:cubicBezTo>
                    <a:pt x="6702" y="3333"/>
                    <a:pt x="3167" y="4590"/>
                    <a:pt x="1945" y="8635"/>
                  </a:cubicBezTo>
                  <a:cubicBezTo>
                    <a:pt x="-1575" y="20347"/>
                    <a:pt x="-612" y="32030"/>
                    <a:pt x="7269" y="41694"/>
                  </a:cubicBezTo>
                  <a:cubicBezTo>
                    <a:pt x="14310" y="50323"/>
                    <a:pt x="24721" y="55726"/>
                    <a:pt x="33817" y="61870"/>
                  </a:cubicBezTo>
                  <a:cubicBezTo>
                    <a:pt x="38666" y="65146"/>
                    <a:pt x="45477" y="61819"/>
                    <a:pt x="46950" y="56524"/>
                  </a:cubicBezTo>
                  <a:cubicBezTo>
                    <a:pt x="50040" y="45423"/>
                    <a:pt x="49731" y="34142"/>
                    <a:pt x="45212" y="23508"/>
                  </a:cubicBezTo>
                  <a:cubicBezTo>
                    <a:pt x="40498" y="12408"/>
                    <a:pt x="31230" y="5072"/>
                    <a:pt x="20324" y="588"/>
                  </a:cubicBezTo>
                  <a:cubicBezTo>
                    <a:pt x="16358" y="-1043"/>
                    <a:pt x="12270" y="911"/>
                    <a:pt x="9784" y="408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Freeform 1558">
              <a:extLst>
                <a:ext uri="{FF2B5EF4-FFF2-40B4-BE49-F238E27FC236}">
                  <a16:creationId xmlns:a16="http://schemas.microsoft.com/office/drawing/2014/main" id="{F44D784B-85AC-4963-0079-F0BE0976CE8C}"/>
                </a:ext>
              </a:extLst>
            </p:cNvPr>
            <p:cNvSpPr/>
            <p:nvPr/>
          </p:nvSpPr>
          <p:spPr>
            <a:xfrm>
              <a:off x="10680714" y="3173297"/>
              <a:ext cx="51068" cy="48571"/>
            </a:xfrm>
            <a:custGeom>
              <a:avLst/>
              <a:gdLst>
                <a:gd name="connsiteX0" fmla="*/ 42999 w 51068"/>
                <a:gd name="connsiteY0" fmla="*/ 5684 h 48571"/>
                <a:gd name="connsiteX1" fmla="*/ 35549 w 51068"/>
                <a:gd name="connsiteY1" fmla="*/ 7 h 48571"/>
                <a:gd name="connsiteX2" fmla="*/ 14131 w 51068"/>
                <a:gd name="connsiteY2" fmla="*/ 5454 h 48571"/>
                <a:gd name="connsiteX3" fmla="*/ 4691 w 51068"/>
                <a:gd name="connsiteY3" fmla="*/ 9082 h 48571"/>
                <a:gd name="connsiteX4" fmla="*/ 57 w 51068"/>
                <a:gd name="connsiteY4" fmla="*/ 22339 h 48571"/>
                <a:gd name="connsiteX5" fmla="*/ 4669 w 51068"/>
                <a:gd name="connsiteY5" fmla="*/ 29696 h 48571"/>
                <a:gd name="connsiteX6" fmla="*/ 6329 w 51068"/>
                <a:gd name="connsiteY6" fmla="*/ 29833 h 48571"/>
                <a:gd name="connsiteX7" fmla="*/ 12350 w 51068"/>
                <a:gd name="connsiteY7" fmla="*/ 42097 h 48571"/>
                <a:gd name="connsiteX8" fmla="*/ 42461 w 51068"/>
                <a:gd name="connsiteY8" fmla="*/ 48571 h 48571"/>
                <a:gd name="connsiteX9" fmla="*/ 50766 w 51068"/>
                <a:gd name="connsiteY9" fmla="*/ 37672 h 48571"/>
                <a:gd name="connsiteX10" fmla="*/ 43014 w 51068"/>
                <a:gd name="connsiteY10" fmla="*/ 5684 h 48571"/>
                <a:gd name="connsiteX11" fmla="*/ 41498 w 51068"/>
                <a:gd name="connsiteY11" fmla="*/ 18645 h 48571"/>
                <a:gd name="connsiteX12" fmla="*/ 41498 w 51068"/>
                <a:gd name="connsiteY12" fmla="*/ 18631 h 48571"/>
                <a:gd name="connsiteX13" fmla="*/ 41498 w 51068"/>
                <a:gd name="connsiteY13" fmla="*/ 18645 h 4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68" h="48571">
                  <a:moveTo>
                    <a:pt x="42999" y="5684"/>
                  </a:moveTo>
                  <a:cubicBezTo>
                    <a:pt x="42123" y="2493"/>
                    <a:pt x="38954" y="-158"/>
                    <a:pt x="35549" y="7"/>
                  </a:cubicBezTo>
                  <a:cubicBezTo>
                    <a:pt x="28170" y="367"/>
                    <a:pt x="21007" y="2975"/>
                    <a:pt x="14131" y="5454"/>
                  </a:cubicBezTo>
                  <a:cubicBezTo>
                    <a:pt x="11100" y="6546"/>
                    <a:pt x="7478" y="7451"/>
                    <a:pt x="4691" y="9082"/>
                  </a:cubicBezTo>
                  <a:cubicBezTo>
                    <a:pt x="660" y="11439"/>
                    <a:pt x="567" y="18171"/>
                    <a:pt x="57" y="22339"/>
                  </a:cubicBezTo>
                  <a:cubicBezTo>
                    <a:pt x="-331" y="25493"/>
                    <a:pt x="1278" y="29006"/>
                    <a:pt x="4669" y="29696"/>
                  </a:cubicBezTo>
                  <a:cubicBezTo>
                    <a:pt x="5215" y="29804"/>
                    <a:pt x="5783" y="29861"/>
                    <a:pt x="6329" y="29833"/>
                  </a:cubicBezTo>
                  <a:cubicBezTo>
                    <a:pt x="4583" y="34776"/>
                    <a:pt x="6451" y="40308"/>
                    <a:pt x="12350" y="42097"/>
                  </a:cubicBezTo>
                  <a:cubicBezTo>
                    <a:pt x="21963" y="45015"/>
                    <a:pt x="32301" y="48622"/>
                    <a:pt x="42461" y="48571"/>
                  </a:cubicBezTo>
                  <a:cubicBezTo>
                    <a:pt x="48057" y="48543"/>
                    <a:pt x="52253" y="43096"/>
                    <a:pt x="50766" y="37672"/>
                  </a:cubicBezTo>
                  <a:cubicBezTo>
                    <a:pt x="47863" y="27088"/>
                    <a:pt x="45916" y="16267"/>
                    <a:pt x="43014" y="5684"/>
                  </a:cubicBezTo>
                  <a:close/>
                  <a:moveTo>
                    <a:pt x="41498" y="18645"/>
                  </a:moveTo>
                  <a:cubicBezTo>
                    <a:pt x="41498" y="18645"/>
                    <a:pt x="41498" y="18631"/>
                    <a:pt x="41498" y="18631"/>
                  </a:cubicBezTo>
                  <a:cubicBezTo>
                    <a:pt x="41498" y="18315"/>
                    <a:pt x="41498" y="18243"/>
                    <a:pt x="41498" y="1864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Freeform 1559">
              <a:extLst>
                <a:ext uri="{FF2B5EF4-FFF2-40B4-BE49-F238E27FC236}">
                  <a16:creationId xmlns:a16="http://schemas.microsoft.com/office/drawing/2014/main" id="{0AE1BB49-9303-200D-19D6-AC69D5CD9288}"/>
                </a:ext>
              </a:extLst>
            </p:cNvPr>
            <p:cNvSpPr/>
            <p:nvPr/>
          </p:nvSpPr>
          <p:spPr>
            <a:xfrm>
              <a:off x="10696771" y="3131682"/>
              <a:ext cx="37335" cy="41131"/>
            </a:xfrm>
            <a:custGeom>
              <a:avLst/>
              <a:gdLst>
                <a:gd name="connsiteX0" fmla="*/ 12609 w 37335"/>
                <a:gd name="connsiteY0" fmla="*/ 3907 h 41131"/>
                <a:gd name="connsiteX1" fmla="*/ 130 w 37335"/>
                <a:gd name="connsiteY1" fmla="*/ 34013 h 41131"/>
                <a:gd name="connsiteX2" fmla="*/ 11014 w 37335"/>
                <a:gd name="connsiteY2" fmla="*/ 37598 h 41131"/>
                <a:gd name="connsiteX3" fmla="*/ 12832 w 37335"/>
                <a:gd name="connsiteY3" fmla="*/ 37871 h 41131"/>
                <a:gd name="connsiteX4" fmla="*/ 22352 w 37335"/>
                <a:gd name="connsiteY4" fmla="*/ 35917 h 41131"/>
                <a:gd name="connsiteX5" fmla="*/ 33071 w 37335"/>
                <a:gd name="connsiteY5" fmla="*/ 31541 h 41131"/>
                <a:gd name="connsiteX6" fmla="*/ 36189 w 37335"/>
                <a:gd name="connsiteY6" fmla="*/ 19650 h 41131"/>
                <a:gd name="connsiteX7" fmla="*/ 25118 w 37335"/>
                <a:gd name="connsiteY7" fmla="*/ 2291 h 41131"/>
                <a:gd name="connsiteX8" fmla="*/ 12609 w 37335"/>
                <a:gd name="connsiteY8" fmla="*/ 3900 h 4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335" h="41131">
                  <a:moveTo>
                    <a:pt x="12609" y="3907"/>
                  </a:moveTo>
                  <a:cubicBezTo>
                    <a:pt x="7092" y="12989"/>
                    <a:pt x="2120" y="23537"/>
                    <a:pt x="130" y="34013"/>
                  </a:cubicBezTo>
                  <a:cubicBezTo>
                    <a:pt x="-1214" y="41097"/>
                    <a:pt x="8270" y="43964"/>
                    <a:pt x="11014" y="37598"/>
                  </a:cubicBezTo>
                  <a:cubicBezTo>
                    <a:pt x="11603" y="37749"/>
                    <a:pt x="12207" y="37843"/>
                    <a:pt x="12832" y="37871"/>
                  </a:cubicBezTo>
                  <a:cubicBezTo>
                    <a:pt x="15842" y="37979"/>
                    <a:pt x="19428" y="36636"/>
                    <a:pt x="22352" y="35917"/>
                  </a:cubicBezTo>
                  <a:cubicBezTo>
                    <a:pt x="26088" y="35005"/>
                    <a:pt x="29874" y="33711"/>
                    <a:pt x="33071" y="31541"/>
                  </a:cubicBezTo>
                  <a:cubicBezTo>
                    <a:pt x="37066" y="28833"/>
                    <a:pt x="38589" y="24019"/>
                    <a:pt x="36189" y="19650"/>
                  </a:cubicBezTo>
                  <a:cubicBezTo>
                    <a:pt x="32978" y="13801"/>
                    <a:pt x="29867" y="7076"/>
                    <a:pt x="25118" y="2291"/>
                  </a:cubicBezTo>
                  <a:cubicBezTo>
                    <a:pt x="21447" y="-1402"/>
                    <a:pt x="15260" y="-461"/>
                    <a:pt x="12609" y="390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Freeform 1560">
              <a:extLst>
                <a:ext uri="{FF2B5EF4-FFF2-40B4-BE49-F238E27FC236}">
                  <a16:creationId xmlns:a16="http://schemas.microsoft.com/office/drawing/2014/main" id="{24BD88D9-D9F2-907C-A133-F15DBD5C1AE9}"/>
                </a:ext>
              </a:extLst>
            </p:cNvPr>
            <p:cNvSpPr/>
            <p:nvPr/>
          </p:nvSpPr>
          <p:spPr>
            <a:xfrm>
              <a:off x="10722932" y="3124363"/>
              <a:ext cx="3971" cy="2883"/>
            </a:xfrm>
            <a:custGeom>
              <a:avLst/>
              <a:gdLst>
                <a:gd name="connsiteX0" fmla="*/ 1809 w 3971"/>
                <a:gd name="connsiteY0" fmla="*/ 2683 h 2883"/>
                <a:gd name="connsiteX1" fmla="*/ 3971 w 3971"/>
                <a:gd name="connsiteY1" fmla="*/ 1440 h 2883"/>
                <a:gd name="connsiteX2" fmla="*/ 1809 w 3971"/>
                <a:gd name="connsiteY2" fmla="*/ 197 h 2883"/>
                <a:gd name="connsiteX3" fmla="*/ 113 w 3971"/>
                <a:gd name="connsiteY3" fmla="*/ 1232 h 2883"/>
                <a:gd name="connsiteX4" fmla="*/ 113 w 3971"/>
                <a:gd name="connsiteY4" fmla="*/ 1649 h 2883"/>
                <a:gd name="connsiteX5" fmla="*/ 1809 w 3971"/>
                <a:gd name="connsiteY5" fmla="*/ 2683 h 2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71" h="2883">
                  <a:moveTo>
                    <a:pt x="1809" y="2683"/>
                  </a:moveTo>
                  <a:cubicBezTo>
                    <a:pt x="2743" y="3258"/>
                    <a:pt x="3971" y="2518"/>
                    <a:pt x="3971" y="1440"/>
                  </a:cubicBezTo>
                  <a:cubicBezTo>
                    <a:pt x="3971" y="362"/>
                    <a:pt x="2743" y="-370"/>
                    <a:pt x="1809" y="197"/>
                  </a:cubicBezTo>
                  <a:cubicBezTo>
                    <a:pt x="1241" y="542"/>
                    <a:pt x="681" y="887"/>
                    <a:pt x="113" y="1232"/>
                  </a:cubicBezTo>
                  <a:cubicBezTo>
                    <a:pt x="-38" y="1325"/>
                    <a:pt x="-38" y="1555"/>
                    <a:pt x="113" y="1649"/>
                  </a:cubicBezTo>
                  <a:cubicBezTo>
                    <a:pt x="681" y="1993"/>
                    <a:pt x="1241" y="2338"/>
                    <a:pt x="1809" y="268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Freeform 1561">
              <a:extLst>
                <a:ext uri="{FF2B5EF4-FFF2-40B4-BE49-F238E27FC236}">
                  <a16:creationId xmlns:a16="http://schemas.microsoft.com/office/drawing/2014/main" id="{3FC8C10A-D658-AFA9-E454-07805B27E897}"/>
                </a:ext>
              </a:extLst>
            </p:cNvPr>
            <p:cNvSpPr/>
            <p:nvPr/>
          </p:nvSpPr>
          <p:spPr>
            <a:xfrm>
              <a:off x="10101989" y="3172859"/>
              <a:ext cx="40090" cy="46789"/>
            </a:xfrm>
            <a:custGeom>
              <a:avLst/>
              <a:gdLst>
                <a:gd name="connsiteX0" fmla="*/ 32058 w 40090"/>
                <a:gd name="connsiteY0" fmla="*/ 28 h 46789"/>
                <a:gd name="connsiteX1" fmla="*/ 3348 w 40090"/>
                <a:gd name="connsiteY1" fmla="*/ 9268 h 46789"/>
                <a:gd name="connsiteX2" fmla="*/ 14 w 40090"/>
                <a:gd name="connsiteY2" fmla="*/ 15081 h 46789"/>
                <a:gd name="connsiteX3" fmla="*/ 3348 w 40090"/>
                <a:gd name="connsiteY3" fmla="*/ 30162 h 46789"/>
                <a:gd name="connsiteX4" fmla="*/ 3599 w 40090"/>
                <a:gd name="connsiteY4" fmla="*/ 31111 h 46789"/>
                <a:gd name="connsiteX5" fmla="*/ 5043 w 40090"/>
                <a:gd name="connsiteY5" fmla="*/ 36586 h 46789"/>
                <a:gd name="connsiteX6" fmla="*/ 5589 w 40090"/>
                <a:gd name="connsiteY6" fmla="*/ 38662 h 46789"/>
                <a:gd name="connsiteX7" fmla="*/ 9196 w 40090"/>
                <a:gd name="connsiteY7" fmla="*/ 46084 h 46789"/>
                <a:gd name="connsiteX8" fmla="*/ 15267 w 40090"/>
                <a:gd name="connsiteY8" fmla="*/ 45301 h 46789"/>
                <a:gd name="connsiteX9" fmla="*/ 15547 w 40090"/>
                <a:gd name="connsiteY9" fmla="*/ 44885 h 46789"/>
                <a:gd name="connsiteX10" fmla="*/ 14261 w 40090"/>
                <a:gd name="connsiteY10" fmla="*/ 44647 h 46789"/>
                <a:gd name="connsiteX11" fmla="*/ 11617 w 40090"/>
                <a:gd name="connsiteY11" fmla="*/ 43203 h 46789"/>
                <a:gd name="connsiteX12" fmla="*/ 10281 w 40090"/>
                <a:gd name="connsiteY12" fmla="*/ 39984 h 46789"/>
                <a:gd name="connsiteX13" fmla="*/ 11617 w 40090"/>
                <a:gd name="connsiteY13" fmla="*/ 36765 h 46789"/>
                <a:gd name="connsiteX14" fmla="*/ 16287 w 40090"/>
                <a:gd name="connsiteY14" fmla="*/ 35645 h 46789"/>
                <a:gd name="connsiteX15" fmla="*/ 20555 w 40090"/>
                <a:gd name="connsiteY15" fmla="*/ 35364 h 46789"/>
                <a:gd name="connsiteX16" fmla="*/ 24111 w 40090"/>
                <a:gd name="connsiteY16" fmla="*/ 36837 h 46789"/>
                <a:gd name="connsiteX17" fmla="*/ 25584 w 40090"/>
                <a:gd name="connsiteY17" fmla="*/ 40394 h 46789"/>
                <a:gd name="connsiteX18" fmla="*/ 24111 w 40090"/>
                <a:gd name="connsiteY18" fmla="*/ 43950 h 46789"/>
                <a:gd name="connsiteX19" fmla="*/ 20555 w 40090"/>
                <a:gd name="connsiteY19" fmla="*/ 45423 h 46789"/>
                <a:gd name="connsiteX20" fmla="*/ 18062 w 40090"/>
                <a:gd name="connsiteY20" fmla="*/ 45193 h 46789"/>
                <a:gd name="connsiteX21" fmla="*/ 28961 w 40090"/>
                <a:gd name="connsiteY21" fmla="*/ 40703 h 46789"/>
                <a:gd name="connsiteX22" fmla="*/ 39918 w 40090"/>
                <a:gd name="connsiteY22" fmla="*/ 10339 h 46789"/>
                <a:gd name="connsiteX23" fmla="*/ 32058 w 40090"/>
                <a:gd name="connsiteY23" fmla="*/ 21 h 4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090" h="46789">
                  <a:moveTo>
                    <a:pt x="32058" y="28"/>
                  </a:moveTo>
                  <a:cubicBezTo>
                    <a:pt x="22279" y="761"/>
                    <a:pt x="11897" y="4547"/>
                    <a:pt x="3348" y="9268"/>
                  </a:cubicBezTo>
                  <a:cubicBezTo>
                    <a:pt x="1408" y="10339"/>
                    <a:pt x="-166" y="12810"/>
                    <a:pt x="14" y="15081"/>
                  </a:cubicBezTo>
                  <a:cubicBezTo>
                    <a:pt x="416" y="20189"/>
                    <a:pt x="2040" y="25240"/>
                    <a:pt x="3348" y="30162"/>
                  </a:cubicBezTo>
                  <a:cubicBezTo>
                    <a:pt x="3434" y="30478"/>
                    <a:pt x="3513" y="30795"/>
                    <a:pt x="3599" y="31111"/>
                  </a:cubicBezTo>
                  <a:cubicBezTo>
                    <a:pt x="3556" y="33029"/>
                    <a:pt x="4030" y="34926"/>
                    <a:pt x="5043" y="36586"/>
                  </a:cubicBezTo>
                  <a:cubicBezTo>
                    <a:pt x="5223" y="37283"/>
                    <a:pt x="5410" y="37972"/>
                    <a:pt x="5589" y="38662"/>
                  </a:cubicBezTo>
                  <a:cubicBezTo>
                    <a:pt x="6329" y="41558"/>
                    <a:pt x="6538" y="44223"/>
                    <a:pt x="9196" y="46084"/>
                  </a:cubicBezTo>
                  <a:cubicBezTo>
                    <a:pt x="10870" y="47263"/>
                    <a:pt x="13967" y="46939"/>
                    <a:pt x="15267" y="45301"/>
                  </a:cubicBezTo>
                  <a:cubicBezTo>
                    <a:pt x="15368" y="45172"/>
                    <a:pt x="15454" y="45028"/>
                    <a:pt x="15547" y="44885"/>
                  </a:cubicBezTo>
                  <a:cubicBezTo>
                    <a:pt x="15116" y="44827"/>
                    <a:pt x="14678" y="44762"/>
                    <a:pt x="14261" y="44647"/>
                  </a:cubicBezTo>
                  <a:cubicBezTo>
                    <a:pt x="13191" y="44353"/>
                    <a:pt x="12451" y="43907"/>
                    <a:pt x="11617" y="43203"/>
                  </a:cubicBezTo>
                  <a:cubicBezTo>
                    <a:pt x="10734" y="42456"/>
                    <a:pt x="10281" y="41098"/>
                    <a:pt x="10281" y="39984"/>
                  </a:cubicBezTo>
                  <a:cubicBezTo>
                    <a:pt x="10281" y="38784"/>
                    <a:pt x="10762" y="37613"/>
                    <a:pt x="11617" y="36765"/>
                  </a:cubicBezTo>
                  <a:cubicBezTo>
                    <a:pt x="12767" y="35616"/>
                    <a:pt x="14707" y="35091"/>
                    <a:pt x="16287" y="35645"/>
                  </a:cubicBezTo>
                  <a:cubicBezTo>
                    <a:pt x="17703" y="35688"/>
                    <a:pt x="19168" y="35479"/>
                    <a:pt x="20555" y="35364"/>
                  </a:cubicBezTo>
                  <a:cubicBezTo>
                    <a:pt x="21827" y="35256"/>
                    <a:pt x="23235" y="35961"/>
                    <a:pt x="24111" y="36837"/>
                  </a:cubicBezTo>
                  <a:cubicBezTo>
                    <a:pt x="25053" y="37778"/>
                    <a:pt x="25584" y="39065"/>
                    <a:pt x="25584" y="40394"/>
                  </a:cubicBezTo>
                  <a:cubicBezTo>
                    <a:pt x="25584" y="41723"/>
                    <a:pt x="25053" y="43016"/>
                    <a:pt x="24111" y="43950"/>
                  </a:cubicBezTo>
                  <a:cubicBezTo>
                    <a:pt x="23235" y="44827"/>
                    <a:pt x="21827" y="45531"/>
                    <a:pt x="20555" y="45423"/>
                  </a:cubicBezTo>
                  <a:cubicBezTo>
                    <a:pt x="19722" y="45352"/>
                    <a:pt x="18895" y="45280"/>
                    <a:pt x="18062" y="45193"/>
                  </a:cubicBezTo>
                  <a:cubicBezTo>
                    <a:pt x="22164" y="46250"/>
                    <a:pt x="26770" y="44504"/>
                    <a:pt x="28961" y="40703"/>
                  </a:cubicBezTo>
                  <a:cubicBezTo>
                    <a:pt x="34306" y="31427"/>
                    <a:pt x="37805" y="20800"/>
                    <a:pt x="39918" y="10339"/>
                  </a:cubicBezTo>
                  <a:cubicBezTo>
                    <a:pt x="40895" y="5510"/>
                    <a:pt x="37669" y="-396"/>
                    <a:pt x="32058" y="2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Freeform 1562">
              <a:extLst>
                <a:ext uri="{FF2B5EF4-FFF2-40B4-BE49-F238E27FC236}">
                  <a16:creationId xmlns:a16="http://schemas.microsoft.com/office/drawing/2014/main" id="{C1DDDFBB-3AC4-E323-B3D7-6C2D1B14FFB6}"/>
                </a:ext>
              </a:extLst>
            </p:cNvPr>
            <p:cNvSpPr/>
            <p:nvPr/>
          </p:nvSpPr>
          <p:spPr>
            <a:xfrm>
              <a:off x="10112270" y="3208220"/>
              <a:ext cx="15303" cy="10080"/>
            </a:xfrm>
            <a:custGeom>
              <a:avLst/>
              <a:gdLst>
                <a:gd name="connsiteX0" fmla="*/ 13830 w 15303"/>
                <a:gd name="connsiteY0" fmla="*/ 8597 h 10080"/>
                <a:gd name="connsiteX1" fmla="*/ 15303 w 15303"/>
                <a:gd name="connsiteY1" fmla="*/ 5040 h 10080"/>
                <a:gd name="connsiteX2" fmla="*/ 13830 w 15303"/>
                <a:gd name="connsiteY2" fmla="*/ 1484 h 10080"/>
                <a:gd name="connsiteX3" fmla="*/ 10274 w 15303"/>
                <a:gd name="connsiteY3" fmla="*/ 11 h 10080"/>
                <a:gd name="connsiteX4" fmla="*/ 6006 w 15303"/>
                <a:gd name="connsiteY4" fmla="*/ 291 h 10080"/>
                <a:gd name="connsiteX5" fmla="*/ 1336 w 15303"/>
                <a:gd name="connsiteY5" fmla="*/ 1412 h 10080"/>
                <a:gd name="connsiteX6" fmla="*/ 0 w 15303"/>
                <a:gd name="connsiteY6" fmla="*/ 4631 h 10080"/>
                <a:gd name="connsiteX7" fmla="*/ 1336 w 15303"/>
                <a:gd name="connsiteY7" fmla="*/ 7850 h 10080"/>
                <a:gd name="connsiteX8" fmla="*/ 3980 w 15303"/>
                <a:gd name="connsiteY8" fmla="*/ 9294 h 10080"/>
                <a:gd name="connsiteX9" fmla="*/ 5266 w 15303"/>
                <a:gd name="connsiteY9" fmla="*/ 9531 h 10080"/>
                <a:gd name="connsiteX10" fmla="*/ 5345 w 15303"/>
                <a:gd name="connsiteY10" fmla="*/ 9545 h 10080"/>
                <a:gd name="connsiteX11" fmla="*/ 7788 w 15303"/>
                <a:gd name="connsiteY11" fmla="*/ 9840 h 10080"/>
                <a:gd name="connsiteX12" fmla="*/ 10281 w 15303"/>
                <a:gd name="connsiteY12" fmla="*/ 10070 h 10080"/>
                <a:gd name="connsiteX13" fmla="*/ 13838 w 15303"/>
                <a:gd name="connsiteY13" fmla="*/ 8597 h 1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03" h="10080">
                  <a:moveTo>
                    <a:pt x="13830" y="8597"/>
                  </a:moveTo>
                  <a:cubicBezTo>
                    <a:pt x="14772" y="7656"/>
                    <a:pt x="15303" y="6370"/>
                    <a:pt x="15303" y="5040"/>
                  </a:cubicBezTo>
                  <a:cubicBezTo>
                    <a:pt x="15303" y="3711"/>
                    <a:pt x="14772" y="2418"/>
                    <a:pt x="13830" y="1484"/>
                  </a:cubicBezTo>
                  <a:cubicBezTo>
                    <a:pt x="12954" y="607"/>
                    <a:pt x="11546" y="-97"/>
                    <a:pt x="10274" y="11"/>
                  </a:cubicBezTo>
                  <a:cubicBezTo>
                    <a:pt x="8880" y="126"/>
                    <a:pt x="7422" y="334"/>
                    <a:pt x="6006" y="291"/>
                  </a:cubicBezTo>
                  <a:cubicBezTo>
                    <a:pt x="4426" y="-255"/>
                    <a:pt x="2486" y="262"/>
                    <a:pt x="1336" y="1412"/>
                  </a:cubicBezTo>
                  <a:cubicBezTo>
                    <a:pt x="489" y="2260"/>
                    <a:pt x="0" y="3431"/>
                    <a:pt x="0" y="4631"/>
                  </a:cubicBezTo>
                  <a:cubicBezTo>
                    <a:pt x="0" y="5752"/>
                    <a:pt x="453" y="7110"/>
                    <a:pt x="1336" y="7850"/>
                  </a:cubicBezTo>
                  <a:cubicBezTo>
                    <a:pt x="2170" y="8554"/>
                    <a:pt x="2903" y="8999"/>
                    <a:pt x="3980" y="9294"/>
                  </a:cubicBezTo>
                  <a:cubicBezTo>
                    <a:pt x="4397" y="9409"/>
                    <a:pt x="4835" y="9474"/>
                    <a:pt x="5266" y="9531"/>
                  </a:cubicBezTo>
                  <a:cubicBezTo>
                    <a:pt x="5295" y="9531"/>
                    <a:pt x="5324" y="9538"/>
                    <a:pt x="5345" y="9545"/>
                  </a:cubicBezTo>
                  <a:cubicBezTo>
                    <a:pt x="6157" y="9653"/>
                    <a:pt x="6976" y="9754"/>
                    <a:pt x="7788" y="9840"/>
                  </a:cubicBezTo>
                  <a:cubicBezTo>
                    <a:pt x="8614" y="9926"/>
                    <a:pt x="9448" y="10005"/>
                    <a:pt x="10281" y="10070"/>
                  </a:cubicBezTo>
                  <a:cubicBezTo>
                    <a:pt x="11553" y="10178"/>
                    <a:pt x="12961" y="9474"/>
                    <a:pt x="13838" y="859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Freeform 1563">
              <a:extLst>
                <a:ext uri="{FF2B5EF4-FFF2-40B4-BE49-F238E27FC236}">
                  <a16:creationId xmlns:a16="http://schemas.microsoft.com/office/drawing/2014/main" id="{A70AEFFA-EA80-51C0-F608-77CCF0D6F54E}"/>
                </a:ext>
              </a:extLst>
            </p:cNvPr>
            <p:cNvSpPr/>
            <p:nvPr/>
          </p:nvSpPr>
          <p:spPr>
            <a:xfrm>
              <a:off x="10140025" y="3172885"/>
              <a:ext cx="37490" cy="47697"/>
            </a:xfrm>
            <a:custGeom>
              <a:avLst/>
              <a:gdLst>
                <a:gd name="connsiteX0" fmla="*/ 11962 w 37490"/>
                <a:gd name="connsiteY0" fmla="*/ 2883 h 47697"/>
                <a:gd name="connsiteX1" fmla="*/ 4260 w 37490"/>
                <a:gd name="connsiteY1" fmla="*/ 20307 h 47697"/>
                <a:gd name="connsiteX2" fmla="*/ 6 w 37490"/>
                <a:gd name="connsiteY2" fmla="*/ 34799 h 47697"/>
                <a:gd name="connsiteX3" fmla="*/ 2140 w 37490"/>
                <a:gd name="connsiteY3" fmla="*/ 38528 h 47697"/>
                <a:gd name="connsiteX4" fmla="*/ 2952 w 37490"/>
                <a:gd name="connsiteY4" fmla="*/ 38916 h 47697"/>
                <a:gd name="connsiteX5" fmla="*/ 10129 w 37490"/>
                <a:gd name="connsiteY5" fmla="*/ 47689 h 47697"/>
                <a:gd name="connsiteX6" fmla="*/ 34234 w 37490"/>
                <a:gd name="connsiteY6" fmla="*/ 41568 h 47697"/>
                <a:gd name="connsiteX7" fmla="*/ 36648 w 37490"/>
                <a:gd name="connsiteY7" fmla="*/ 32371 h 47697"/>
                <a:gd name="connsiteX8" fmla="*/ 22113 w 37490"/>
                <a:gd name="connsiteY8" fmla="*/ 2876 h 47697"/>
                <a:gd name="connsiteX9" fmla="*/ 11962 w 37490"/>
                <a:gd name="connsiteY9" fmla="*/ 2876 h 4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490" h="47697">
                  <a:moveTo>
                    <a:pt x="11962" y="2883"/>
                  </a:moveTo>
                  <a:cubicBezTo>
                    <a:pt x="9397" y="8689"/>
                    <a:pt x="6695" y="14444"/>
                    <a:pt x="4260" y="20307"/>
                  </a:cubicBezTo>
                  <a:cubicBezTo>
                    <a:pt x="2327" y="24963"/>
                    <a:pt x="358" y="29720"/>
                    <a:pt x="6" y="34799"/>
                  </a:cubicBezTo>
                  <a:cubicBezTo>
                    <a:pt x="-87" y="36193"/>
                    <a:pt x="876" y="37918"/>
                    <a:pt x="2140" y="38528"/>
                  </a:cubicBezTo>
                  <a:cubicBezTo>
                    <a:pt x="2413" y="38658"/>
                    <a:pt x="2679" y="38794"/>
                    <a:pt x="2952" y="38916"/>
                  </a:cubicBezTo>
                  <a:cubicBezTo>
                    <a:pt x="1975" y="43192"/>
                    <a:pt x="5646" y="47927"/>
                    <a:pt x="10129" y="47689"/>
                  </a:cubicBezTo>
                  <a:cubicBezTo>
                    <a:pt x="18176" y="47273"/>
                    <a:pt x="27013" y="45175"/>
                    <a:pt x="34234" y="41568"/>
                  </a:cubicBezTo>
                  <a:cubicBezTo>
                    <a:pt x="37618" y="39879"/>
                    <a:pt x="38257" y="35446"/>
                    <a:pt x="36648" y="32371"/>
                  </a:cubicBezTo>
                  <a:cubicBezTo>
                    <a:pt x="31554" y="22671"/>
                    <a:pt x="27452" y="12447"/>
                    <a:pt x="22113" y="2876"/>
                  </a:cubicBezTo>
                  <a:cubicBezTo>
                    <a:pt x="20131" y="-673"/>
                    <a:pt x="13779" y="-1234"/>
                    <a:pt x="11962" y="287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" name="Freeform 1564">
              <a:extLst>
                <a:ext uri="{FF2B5EF4-FFF2-40B4-BE49-F238E27FC236}">
                  <a16:creationId xmlns:a16="http://schemas.microsoft.com/office/drawing/2014/main" id="{AB24E68D-8925-F535-9F5D-B3DC875BA91C}"/>
                </a:ext>
              </a:extLst>
            </p:cNvPr>
            <p:cNvSpPr/>
            <p:nvPr/>
          </p:nvSpPr>
          <p:spPr>
            <a:xfrm>
              <a:off x="10167506" y="3172119"/>
              <a:ext cx="22207" cy="25855"/>
            </a:xfrm>
            <a:custGeom>
              <a:avLst/>
              <a:gdLst>
                <a:gd name="connsiteX0" fmla="*/ 16819 w 22207"/>
                <a:gd name="connsiteY0" fmla="*/ 18717 h 25855"/>
                <a:gd name="connsiteX1" fmla="*/ 7091 w 22207"/>
                <a:gd name="connsiteY1" fmla="*/ 611 h 25855"/>
                <a:gd name="connsiteX2" fmla="*/ 6875 w 22207"/>
                <a:gd name="connsiteY2" fmla="*/ 158 h 25855"/>
                <a:gd name="connsiteX3" fmla="*/ 6423 w 22207"/>
                <a:gd name="connsiteY3" fmla="*/ 460 h 25855"/>
                <a:gd name="connsiteX4" fmla="*/ 1508 w 22207"/>
                <a:gd name="connsiteY4" fmla="*/ 1035 h 25855"/>
                <a:gd name="connsiteX5" fmla="*/ 3369 w 22207"/>
                <a:gd name="connsiteY5" fmla="*/ 1861 h 25855"/>
                <a:gd name="connsiteX6" fmla="*/ 100 w 22207"/>
                <a:gd name="connsiteY6" fmla="*/ 0 h 25855"/>
                <a:gd name="connsiteX7" fmla="*/ 100 w 22207"/>
                <a:gd name="connsiteY7" fmla="*/ 0 h 25855"/>
                <a:gd name="connsiteX8" fmla="*/ 179 w 22207"/>
                <a:gd name="connsiteY8" fmla="*/ 2500 h 25855"/>
                <a:gd name="connsiteX9" fmla="*/ 3685 w 22207"/>
                <a:gd name="connsiteY9" fmla="*/ 9635 h 25855"/>
                <a:gd name="connsiteX10" fmla="*/ 10539 w 22207"/>
                <a:gd name="connsiteY10" fmla="*/ 22849 h 25855"/>
                <a:gd name="connsiteX11" fmla="*/ 22207 w 22207"/>
                <a:gd name="connsiteY11" fmla="*/ 21462 h 25855"/>
                <a:gd name="connsiteX12" fmla="*/ 16826 w 22207"/>
                <a:gd name="connsiteY12" fmla="*/ 18717 h 2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07" h="25855">
                  <a:moveTo>
                    <a:pt x="16819" y="18717"/>
                  </a:moveTo>
                  <a:cubicBezTo>
                    <a:pt x="13579" y="12682"/>
                    <a:pt x="10331" y="6646"/>
                    <a:pt x="7091" y="611"/>
                  </a:cubicBezTo>
                  <a:cubicBezTo>
                    <a:pt x="7012" y="460"/>
                    <a:pt x="6940" y="309"/>
                    <a:pt x="6875" y="158"/>
                  </a:cubicBezTo>
                  <a:cubicBezTo>
                    <a:pt x="6703" y="259"/>
                    <a:pt x="6545" y="359"/>
                    <a:pt x="6423" y="460"/>
                  </a:cubicBezTo>
                  <a:cubicBezTo>
                    <a:pt x="4828" y="1760"/>
                    <a:pt x="2974" y="1753"/>
                    <a:pt x="1508" y="1035"/>
                  </a:cubicBezTo>
                  <a:cubicBezTo>
                    <a:pt x="1954" y="1574"/>
                    <a:pt x="2586" y="1918"/>
                    <a:pt x="3369" y="1861"/>
                  </a:cubicBezTo>
                  <a:cubicBezTo>
                    <a:pt x="574" y="2055"/>
                    <a:pt x="-65" y="1121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-51" y="848"/>
                    <a:pt x="-36" y="1724"/>
                    <a:pt x="179" y="2500"/>
                  </a:cubicBezTo>
                  <a:cubicBezTo>
                    <a:pt x="847" y="4922"/>
                    <a:pt x="2593" y="7372"/>
                    <a:pt x="3685" y="9635"/>
                  </a:cubicBezTo>
                  <a:cubicBezTo>
                    <a:pt x="5812" y="14040"/>
                    <a:pt x="7680" y="18854"/>
                    <a:pt x="10539" y="22849"/>
                  </a:cubicBezTo>
                  <a:cubicBezTo>
                    <a:pt x="14304" y="28101"/>
                    <a:pt x="20634" y="25715"/>
                    <a:pt x="22207" y="21462"/>
                  </a:cubicBezTo>
                  <a:cubicBezTo>
                    <a:pt x="20088" y="21591"/>
                    <a:pt x="17897" y="20707"/>
                    <a:pt x="16826" y="1871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Freeform 1565">
              <a:extLst>
                <a:ext uri="{FF2B5EF4-FFF2-40B4-BE49-F238E27FC236}">
                  <a16:creationId xmlns:a16="http://schemas.microsoft.com/office/drawing/2014/main" id="{FCFC31EC-1E61-1A1B-B36A-BBFA432043EF}"/>
                </a:ext>
              </a:extLst>
            </p:cNvPr>
            <p:cNvSpPr/>
            <p:nvPr/>
          </p:nvSpPr>
          <p:spPr>
            <a:xfrm>
              <a:off x="10166419" y="3155423"/>
              <a:ext cx="31944" cy="38169"/>
            </a:xfrm>
            <a:custGeom>
              <a:avLst/>
              <a:gdLst>
                <a:gd name="connsiteX0" fmla="*/ 27857 w 31944"/>
                <a:gd name="connsiteY0" fmla="*/ 6305 h 38169"/>
                <a:gd name="connsiteX1" fmla="*/ 27785 w 31944"/>
                <a:gd name="connsiteY1" fmla="*/ 4904 h 38169"/>
                <a:gd name="connsiteX2" fmla="*/ 19379 w 31944"/>
                <a:gd name="connsiteY2" fmla="*/ 1420 h 38169"/>
                <a:gd name="connsiteX3" fmla="*/ 1403 w 31944"/>
                <a:gd name="connsiteY3" fmla="*/ 11055 h 38169"/>
                <a:gd name="connsiteX4" fmla="*/ 1180 w 31944"/>
                <a:gd name="connsiteY4" fmla="*/ 16702 h 38169"/>
                <a:gd name="connsiteX5" fmla="*/ 1180 w 31944"/>
                <a:gd name="connsiteY5" fmla="*/ 16702 h 38169"/>
                <a:gd name="connsiteX6" fmla="*/ 2581 w 31944"/>
                <a:gd name="connsiteY6" fmla="*/ 17730 h 38169"/>
                <a:gd name="connsiteX7" fmla="*/ 7495 w 31944"/>
                <a:gd name="connsiteY7" fmla="*/ 17155 h 38169"/>
                <a:gd name="connsiteX8" fmla="*/ 7948 w 31944"/>
                <a:gd name="connsiteY8" fmla="*/ 16853 h 38169"/>
                <a:gd name="connsiteX9" fmla="*/ 8163 w 31944"/>
                <a:gd name="connsiteY9" fmla="*/ 17306 h 38169"/>
                <a:gd name="connsiteX10" fmla="*/ 17891 w 31944"/>
                <a:gd name="connsiteY10" fmla="*/ 35412 h 38169"/>
                <a:gd name="connsiteX11" fmla="*/ 23273 w 31944"/>
                <a:gd name="connsiteY11" fmla="*/ 38157 h 38169"/>
                <a:gd name="connsiteX12" fmla="*/ 27038 w 31944"/>
                <a:gd name="connsiteY12" fmla="*/ 36548 h 38169"/>
                <a:gd name="connsiteX13" fmla="*/ 29164 w 31944"/>
                <a:gd name="connsiteY13" fmla="*/ 23945 h 38169"/>
                <a:gd name="connsiteX14" fmla="*/ 28791 w 31944"/>
                <a:gd name="connsiteY14" fmla="*/ 17349 h 38169"/>
                <a:gd name="connsiteX15" fmla="*/ 29028 w 31944"/>
                <a:gd name="connsiteY15" fmla="*/ 17105 h 38169"/>
                <a:gd name="connsiteX16" fmla="*/ 29365 w 31944"/>
                <a:gd name="connsiteY16" fmla="*/ 16932 h 38169"/>
                <a:gd name="connsiteX17" fmla="*/ 30752 w 31944"/>
                <a:gd name="connsiteY17" fmla="*/ 15991 h 38169"/>
                <a:gd name="connsiteX18" fmla="*/ 31945 w 31944"/>
                <a:gd name="connsiteY18" fmla="*/ 10588 h 38169"/>
                <a:gd name="connsiteX19" fmla="*/ 27849 w 31944"/>
                <a:gd name="connsiteY19" fmla="*/ 6298 h 38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4" h="38169">
                  <a:moveTo>
                    <a:pt x="27857" y="6305"/>
                  </a:moveTo>
                  <a:cubicBezTo>
                    <a:pt x="27828" y="5838"/>
                    <a:pt x="27799" y="5371"/>
                    <a:pt x="27785" y="4904"/>
                  </a:cubicBezTo>
                  <a:cubicBezTo>
                    <a:pt x="27605" y="658"/>
                    <a:pt x="22533" y="-1677"/>
                    <a:pt x="19379" y="1420"/>
                  </a:cubicBezTo>
                  <a:cubicBezTo>
                    <a:pt x="14407" y="6298"/>
                    <a:pt x="6461" y="6406"/>
                    <a:pt x="1403" y="11055"/>
                  </a:cubicBezTo>
                  <a:cubicBezTo>
                    <a:pt x="-623" y="12916"/>
                    <a:pt x="-235" y="15215"/>
                    <a:pt x="1180" y="16702"/>
                  </a:cubicBezTo>
                  <a:cubicBezTo>
                    <a:pt x="1180" y="16702"/>
                    <a:pt x="1180" y="16702"/>
                    <a:pt x="1180" y="16702"/>
                  </a:cubicBezTo>
                  <a:cubicBezTo>
                    <a:pt x="1575" y="17119"/>
                    <a:pt x="2049" y="17471"/>
                    <a:pt x="2581" y="17730"/>
                  </a:cubicBezTo>
                  <a:cubicBezTo>
                    <a:pt x="4047" y="18448"/>
                    <a:pt x="5900" y="18455"/>
                    <a:pt x="7495" y="17155"/>
                  </a:cubicBezTo>
                  <a:cubicBezTo>
                    <a:pt x="7617" y="17054"/>
                    <a:pt x="7775" y="16954"/>
                    <a:pt x="7948" y="16853"/>
                  </a:cubicBezTo>
                  <a:cubicBezTo>
                    <a:pt x="8013" y="17004"/>
                    <a:pt x="8084" y="17155"/>
                    <a:pt x="8163" y="17306"/>
                  </a:cubicBezTo>
                  <a:cubicBezTo>
                    <a:pt x="11404" y="23341"/>
                    <a:pt x="14651" y="29377"/>
                    <a:pt x="17891" y="35412"/>
                  </a:cubicBezTo>
                  <a:cubicBezTo>
                    <a:pt x="18962" y="37403"/>
                    <a:pt x="21160" y="38286"/>
                    <a:pt x="23273" y="38157"/>
                  </a:cubicBezTo>
                  <a:cubicBezTo>
                    <a:pt x="24688" y="38071"/>
                    <a:pt x="26053" y="37532"/>
                    <a:pt x="27038" y="36548"/>
                  </a:cubicBezTo>
                  <a:cubicBezTo>
                    <a:pt x="27620" y="32653"/>
                    <a:pt x="28324" y="28436"/>
                    <a:pt x="29164" y="23945"/>
                  </a:cubicBezTo>
                  <a:cubicBezTo>
                    <a:pt x="29121" y="21739"/>
                    <a:pt x="28977" y="19548"/>
                    <a:pt x="28791" y="17349"/>
                  </a:cubicBezTo>
                  <a:cubicBezTo>
                    <a:pt x="28870" y="17263"/>
                    <a:pt x="28949" y="17184"/>
                    <a:pt x="29028" y="17105"/>
                  </a:cubicBezTo>
                  <a:cubicBezTo>
                    <a:pt x="29100" y="17076"/>
                    <a:pt x="29207" y="17018"/>
                    <a:pt x="29365" y="16932"/>
                  </a:cubicBezTo>
                  <a:cubicBezTo>
                    <a:pt x="29911" y="16674"/>
                    <a:pt x="30371" y="16357"/>
                    <a:pt x="30752" y="15991"/>
                  </a:cubicBezTo>
                  <a:cubicBezTo>
                    <a:pt x="31126" y="14245"/>
                    <a:pt x="31521" y="12442"/>
                    <a:pt x="31945" y="10588"/>
                  </a:cubicBezTo>
                  <a:cubicBezTo>
                    <a:pt x="31348" y="8605"/>
                    <a:pt x="29840" y="6837"/>
                    <a:pt x="27849" y="629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Freeform 1566">
              <a:extLst>
                <a:ext uri="{FF2B5EF4-FFF2-40B4-BE49-F238E27FC236}">
                  <a16:creationId xmlns:a16="http://schemas.microsoft.com/office/drawing/2014/main" id="{06986734-631D-1244-05BD-707E2E4605B9}"/>
                </a:ext>
              </a:extLst>
            </p:cNvPr>
            <p:cNvSpPr/>
            <p:nvPr/>
          </p:nvSpPr>
          <p:spPr>
            <a:xfrm>
              <a:off x="10430477" y="3344117"/>
              <a:ext cx="6080" cy="6241"/>
            </a:xfrm>
            <a:custGeom>
              <a:avLst/>
              <a:gdLst>
                <a:gd name="connsiteX0" fmla="*/ 6080 w 6080"/>
                <a:gd name="connsiteY0" fmla="*/ 2348 h 6241"/>
                <a:gd name="connsiteX1" fmla="*/ 4593 w 6080"/>
                <a:gd name="connsiteY1" fmla="*/ 752 h 6241"/>
                <a:gd name="connsiteX2" fmla="*/ 455 w 6080"/>
                <a:gd name="connsiteY2" fmla="*/ 3950 h 6241"/>
                <a:gd name="connsiteX3" fmla="*/ 2064 w 6080"/>
                <a:gd name="connsiteY3" fmla="*/ 6242 h 6241"/>
                <a:gd name="connsiteX4" fmla="*/ 2150 w 6080"/>
                <a:gd name="connsiteY4" fmla="*/ 4920 h 6241"/>
                <a:gd name="connsiteX5" fmla="*/ 6073 w 6080"/>
                <a:gd name="connsiteY5" fmla="*/ 2348 h 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" h="6241">
                  <a:moveTo>
                    <a:pt x="6080" y="2348"/>
                  </a:moveTo>
                  <a:cubicBezTo>
                    <a:pt x="5584" y="1809"/>
                    <a:pt x="5089" y="1277"/>
                    <a:pt x="4593" y="752"/>
                  </a:cubicBezTo>
                  <a:cubicBezTo>
                    <a:pt x="2567" y="-1396"/>
                    <a:pt x="-1327" y="1493"/>
                    <a:pt x="455" y="3950"/>
                  </a:cubicBezTo>
                  <a:cubicBezTo>
                    <a:pt x="1001" y="4704"/>
                    <a:pt x="1532" y="5473"/>
                    <a:pt x="2064" y="6242"/>
                  </a:cubicBezTo>
                  <a:cubicBezTo>
                    <a:pt x="2093" y="5804"/>
                    <a:pt x="2114" y="5358"/>
                    <a:pt x="2150" y="4920"/>
                  </a:cubicBezTo>
                  <a:cubicBezTo>
                    <a:pt x="2344" y="2563"/>
                    <a:pt x="4456" y="1715"/>
                    <a:pt x="6073" y="234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" name="Freeform 1567">
              <a:extLst>
                <a:ext uri="{FF2B5EF4-FFF2-40B4-BE49-F238E27FC236}">
                  <a16:creationId xmlns:a16="http://schemas.microsoft.com/office/drawing/2014/main" id="{94C5CAD0-8DE2-E887-90F3-F9B04BCBFC03}"/>
                </a:ext>
              </a:extLst>
            </p:cNvPr>
            <p:cNvSpPr/>
            <p:nvPr/>
          </p:nvSpPr>
          <p:spPr>
            <a:xfrm>
              <a:off x="10438231" y="3348304"/>
              <a:ext cx="11574" cy="14427"/>
            </a:xfrm>
            <a:custGeom>
              <a:avLst/>
              <a:gdLst>
                <a:gd name="connsiteX0" fmla="*/ 2033 w 11574"/>
                <a:gd name="connsiteY0" fmla="*/ 13910 h 14427"/>
                <a:gd name="connsiteX1" fmla="*/ 4153 w 11574"/>
                <a:gd name="connsiteY1" fmla="*/ 12983 h 14427"/>
                <a:gd name="connsiteX2" fmla="*/ 11574 w 11574"/>
                <a:gd name="connsiteY2" fmla="*/ 14428 h 14427"/>
                <a:gd name="connsiteX3" fmla="*/ 0 w 11574"/>
                <a:gd name="connsiteY3" fmla="*/ 0 h 14427"/>
                <a:gd name="connsiteX4" fmla="*/ 151 w 11574"/>
                <a:gd name="connsiteY4" fmla="*/ 733 h 14427"/>
                <a:gd name="connsiteX5" fmla="*/ 2026 w 11574"/>
                <a:gd name="connsiteY5" fmla="*/ 13910 h 14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74" h="14427">
                  <a:moveTo>
                    <a:pt x="2033" y="13910"/>
                  </a:moveTo>
                  <a:cubicBezTo>
                    <a:pt x="2701" y="13508"/>
                    <a:pt x="3413" y="13192"/>
                    <a:pt x="4153" y="12983"/>
                  </a:cubicBezTo>
                  <a:cubicBezTo>
                    <a:pt x="6940" y="12215"/>
                    <a:pt x="9505" y="12876"/>
                    <a:pt x="11574" y="14428"/>
                  </a:cubicBezTo>
                  <a:cubicBezTo>
                    <a:pt x="8032" y="9355"/>
                    <a:pt x="4074" y="4519"/>
                    <a:pt x="0" y="0"/>
                  </a:cubicBezTo>
                  <a:cubicBezTo>
                    <a:pt x="72" y="230"/>
                    <a:pt x="122" y="467"/>
                    <a:pt x="151" y="733"/>
                  </a:cubicBezTo>
                  <a:cubicBezTo>
                    <a:pt x="560" y="5159"/>
                    <a:pt x="1236" y="9542"/>
                    <a:pt x="2026" y="1391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" name="Freeform 1568">
              <a:extLst>
                <a:ext uri="{FF2B5EF4-FFF2-40B4-BE49-F238E27FC236}">
                  <a16:creationId xmlns:a16="http://schemas.microsoft.com/office/drawing/2014/main" id="{70D820B7-BD8C-12FD-4E51-A978B6104EBD}"/>
                </a:ext>
              </a:extLst>
            </p:cNvPr>
            <p:cNvSpPr/>
            <p:nvPr/>
          </p:nvSpPr>
          <p:spPr>
            <a:xfrm>
              <a:off x="10432169" y="3346262"/>
              <a:ext cx="32321" cy="67518"/>
            </a:xfrm>
            <a:custGeom>
              <a:avLst/>
              <a:gdLst>
                <a:gd name="connsiteX0" fmla="*/ 9862 w 32321"/>
                <a:gd name="connsiteY0" fmla="*/ 67253 h 67518"/>
                <a:gd name="connsiteX1" fmla="*/ 29886 w 32321"/>
                <a:gd name="connsiteY1" fmla="*/ 54629 h 67518"/>
                <a:gd name="connsiteX2" fmla="*/ 32005 w 32321"/>
                <a:gd name="connsiteY2" fmla="*/ 46604 h 67518"/>
                <a:gd name="connsiteX3" fmla="*/ 20122 w 32321"/>
                <a:gd name="connsiteY3" fmla="*/ 19056 h 67518"/>
                <a:gd name="connsiteX4" fmla="*/ 17643 w 32321"/>
                <a:gd name="connsiteY4" fmla="*/ 16469 h 67518"/>
                <a:gd name="connsiteX5" fmla="*/ 10221 w 32321"/>
                <a:gd name="connsiteY5" fmla="*/ 15025 h 67518"/>
                <a:gd name="connsiteX6" fmla="*/ 8102 w 32321"/>
                <a:gd name="connsiteY6" fmla="*/ 15952 h 67518"/>
                <a:gd name="connsiteX7" fmla="*/ 6227 w 32321"/>
                <a:gd name="connsiteY7" fmla="*/ 2775 h 67518"/>
                <a:gd name="connsiteX8" fmla="*/ 6076 w 32321"/>
                <a:gd name="connsiteY8" fmla="*/ 2042 h 67518"/>
                <a:gd name="connsiteX9" fmla="*/ 4395 w 32321"/>
                <a:gd name="connsiteY9" fmla="*/ 202 h 67518"/>
                <a:gd name="connsiteX10" fmla="*/ 472 w 32321"/>
                <a:gd name="connsiteY10" fmla="*/ 2775 h 67518"/>
                <a:gd name="connsiteX11" fmla="*/ 385 w 32321"/>
                <a:gd name="connsiteY11" fmla="*/ 4097 h 67518"/>
                <a:gd name="connsiteX12" fmla="*/ 5 w 32321"/>
                <a:gd name="connsiteY12" fmla="*/ 17195 h 67518"/>
                <a:gd name="connsiteX13" fmla="*/ 5206 w 32321"/>
                <a:gd name="connsiteY13" fmla="*/ 65371 h 67518"/>
                <a:gd name="connsiteX14" fmla="*/ 5235 w 32321"/>
                <a:gd name="connsiteY14" fmla="*/ 66937 h 67518"/>
                <a:gd name="connsiteX15" fmla="*/ 9869 w 32321"/>
                <a:gd name="connsiteY15" fmla="*/ 67261 h 67518"/>
                <a:gd name="connsiteX16" fmla="*/ 13706 w 32321"/>
                <a:gd name="connsiteY16" fmla="*/ 45993 h 67518"/>
                <a:gd name="connsiteX17" fmla="*/ 14252 w 32321"/>
                <a:gd name="connsiteY17" fmla="*/ 46266 h 67518"/>
                <a:gd name="connsiteX18" fmla="*/ 14482 w 32321"/>
                <a:gd name="connsiteY18" fmla="*/ 46819 h 67518"/>
                <a:gd name="connsiteX19" fmla="*/ 13885 w 32321"/>
                <a:gd name="connsiteY19" fmla="*/ 47394 h 67518"/>
                <a:gd name="connsiteX20" fmla="*/ 13706 w 32321"/>
                <a:gd name="connsiteY20" fmla="*/ 45993 h 67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321" h="67518">
                  <a:moveTo>
                    <a:pt x="9862" y="67253"/>
                  </a:moveTo>
                  <a:cubicBezTo>
                    <a:pt x="17722" y="64940"/>
                    <a:pt x="24023" y="60205"/>
                    <a:pt x="29886" y="54629"/>
                  </a:cubicBezTo>
                  <a:cubicBezTo>
                    <a:pt x="31948" y="52668"/>
                    <a:pt x="32853" y="49334"/>
                    <a:pt x="32005" y="46604"/>
                  </a:cubicBezTo>
                  <a:cubicBezTo>
                    <a:pt x="29117" y="37299"/>
                    <a:pt x="25769" y="27067"/>
                    <a:pt x="20122" y="19056"/>
                  </a:cubicBezTo>
                  <a:cubicBezTo>
                    <a:pt x="19410" y="18050"/>
                    <a:pt x="18577" y="17166"/>
                    <a:pt x="17643" y="16469"/>
                  </a:cubicBezTo>
                  <a:cubicBezTo>
                    <a:pt x="15567" y="14917"/>
                    <a:pt x="13002" y="14256"/>
                    <a:pt x="10221" y="15025"/>
                  </a:cubicBezTo>
                  <a:cubicBezTo>
                    <a:pt x="9481" y="15226"/>
                    <a:pt x="8770" y="15550"/>
                    <a:pt x="8102" y="15952"/>
                  </a:cubicBezTo>
                  <a:cubicBezTo>
                    <a:pt x="7311" y="11591"/>
                    <a:pt x="6636" y="7201"/>
                    <a:pt x="6227" y="2775"/>
                  </a:cubicBezTo>
                  <a:cubicBezTo>
                    <a:pt x="6198" y="2509"/>
                    <a:pt x="6148" y="2272"/>
                    <a:pt x="6076" y="2042"/>
                  </a:cubicBezTo>
                  <a:cubicBezTo>
                    <a:pt x="5788" y="1108"/>
                    <a:pt x="5149" y="490"/>
                    <a:pt x="4395" y="202"/>
                  </a:cubicBezTo>
                  <a:cubicBezTo>
                    <a:pt x="2778" y="-430"/>
                    <a:pt x="659" y="418"/>
                    <a:pt x="472" y="2775"/>
                  </a:cubicBezTo>
                  <a:cubicBezTo>
                    <a:pt x="436" y="3213"/>
                    <a:pt x="414" y="3658"/>
                    <a:pt x="385" y="4097"/>
                  </a:cubicBezTo>
                  <a:cubicBezTo>
                    <a:pt x="77" y="8465"/>
                    <a:pt x="-24" y="12826"/>
                    <a:pt x="5" y="17195"/>
                  </a:cubicBezTo>
                  <a:cubicBezTo>
                    <a:pt x="3029" y="31924"/>
                    <a:pt x="4768" y="48005"/>
                    <a:pt x="5206" y="65371"/>
                  </a:cubicBezTo>
                  <a:cubicBezTo>
                    <a:pt x="5221" y="65895"/>
                    <a:pt x="5228" y="66413"/>
                    <a:pt x="5235" y="66937"/>
                  </a:cubicBezTo>
                  <a:cubicBezTo>
                    <a:pt x="6694" y="67548"/>
                    <a:pt x="8325" y="67713"/>
                    <a:pt x="9869" y="67261"/>
                  </a:cubicBezTo>
                  <a:close/>
                  <a:moveTo>
                    <a:pt x="13706" y="45993"/>
                  </a:moveTo>
                  <a:cubicBezTo>
                    <a:pt x="13885" y="46093"/>
                    <a:pt x="14065" y="46180"/>
                    <a:pt x="14252" y="46266"/>
                  </a:cubicBezTo>
                  <a:cubicBezTo>
                    <a:pt x="14331" y="46453"/>
                    <a:pt x="14403" y="46632"/>
                    <a:pt x="14482" y="46819"/>
                  </a:cubicBezTo>
                  <a:cubicBezTo>
                    <a:pt x="14288" y="47013"/>
                    <a:pt x="14087" y="47207"/>
                    <a:pt x="13885" y="47394"/>
                  </a:cubicBezTo>
                  <a:cubicBezTo>
                    <a:pt x="13828" y="46927"/>
                    <a:pt x="13763" y="46460"/>
                    <a:pt x="13706" y="4599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" name="Freeform 1569">
              <a:extLst>
                <a:ext uri="{FF2B5EF4-FFF2-40B4-BE49-F238E27FC236}">
                  <a16:creationId xmlns:a16="http://schemas.microsoft.com/office/drawing/2014/main" id="{DCC0915F-9009-9CD5-3B84-10CC276F7EEF}"/>
                </a:ext>
              </a:extLst>
            </p:cNvPr>
            <p:cNvSpPr/>
            <p:nvPr/>
          </p:nvSpPr>
          <p:spPr>
            <a:xfrm>
              <a:off x="10461202" y="3351948"/>
              <a:ext cx="52249" cy="41596"/>
            </a:xfrm>
            <a:custGeom>
              <a:avLst/>
              <a:gdLst>
                <a:gd name="connsiteX0" fmla="*/ 24282 w 52249"/>
                <a:gd name="connsiteY0" fmla="*/ 40674 h 41596"/>
                <a:gd name="connsiteX1" fmla="*/ 49558 w 52249"/>
                <a:gd name="connsiteY1" fmla="*/ 26325 h 41596"/>
                <a:gd name="connsiteX2" fmla="*/ 43343 w 52249"/>
                <a:gd name="connsiteY2" fmla="*/ 11308 h 41596"/>
                <a:gd name="connsiteX3" fmla="*/ 26696 w 52249"/>
                <a:gd name="connsiteY3" fmla="*/ 7945 h 41596"/>
                <a:gd name="connsiteX4" fmla="*/ 23916 w 52249"/>
                <a:gd name="connsiteY4" fmla="*/ 6501 h 41596"/>
                <a:gd name="connsiteX5" fmla="*/ 22723 w 52249"/>
                <a:gd name="connsiteY5" fmla="*/ 5733 h 41596"/>
                <a:gd name="connsiteX6" fmla="*/ 22264 w 52249"/>
                <a:gd name="connsiteY6" fmla="*/ 5323 h 41596"/>
                <a:gd name="connsiteX7" fmla="*/ 22213 w 52249"/>
                <a:gd name="connsiteY7" fmla="*/ 5265 h 41596"/>
                <a:gd name="connsiteX8" fmla="*/ 20554 w 52249"/>
                <a:gd name="connsiteY8" fmla="*/ 3031 h 41596"/>
                <a:gd name="connsiteX9" fmla="*/ 16387 w 52249"/>
                <a:gd name="connsiteY9" fmla="*/ 631 h 41596"/>
                <a:gd name="connsiteX10" fmla="*/ 7470 w 52249"/>
                <a:gd name="connsiteY10" fmla="*/ 2305 h 41596"/>
                <a:gd name="connsiteX11" fmla="*/ 4539 w 52249"/>
                <a:gd name="connsiteY11" fmla="*/ 7083 h 41596"/>
                <a:gd name="connsiteX12" fmla="*/ 1090 w 52249"/>
                <a:gd name="connsiteY12" fmla="*/ 16970 h 41596"/>
                <a:gd name="connsiteX13" fmla="*/ 13570 w 52249"/>
                <a:gd name="connsiteY13" fmla="*/ 37864 h 41596"/>
                <a:gd name="connsiteX14" fmla="*/ 24282 w 52249"/>
                <a:gd name="connsiteY14" fmla="*/ 40674 h 4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249" h="41596">
                  <a:moveTo>
                    <a:pt x="24282" y="40674"/>
                  </a:moveTo>
                  <a:cubicBezTo>
                    <a:pt x="32983" y="36700"/>
                    <a:pt x="42338" y="32741"/>
                    <a:pt x="49558" y="26325"/>
                  </a:cubicBezTo>
                  <a:cubicBezTo>
                    <a:pt x="55629" y="20929"/>
                    <a:pt x="50506" y="11653"/>
                    <a:pt x="43343" y="11308"/>
                  </a:cubicBezTo>
                  <a:cubicBezTo>
                    <a:pt x="37782" y="11042"/>
                    <a:pt x="31359" y="10008"/>
                    <a:pt x="26696" y="7945"/>
                  </a:cubicBezTo>
                  <a:cubicBezTo>
                    <a:pt x="25741" y="7522"/>
                    <a:pt x="24828" y="7019"/>
                    <a:pt x="23916" y="6501"/>
                  </a:cubicBezTo>
                  <a:cubicBezTo>
                    <a:pt x="23507" y="6264"/>
                    <a:pt x="23119" y="5998"/>
                    <a:pt x="22723" y="5733"/>
                  </a:cubicBezTo>
                  <a:cubicBezTo>
                    <a:pt x="22623" y="5639"/>
                    <a:pt x="22472" y="5503"/>
                    <a:pt x="22264" y="5323"/>
                  </a:cubicBezTo>
                  <a:cubicBezTo>
                    <a:pt x="22242" y="5301"/>
                    <a:pt x="22228" y="5287"/>
                    <a:pt x="22213" y="5265"/>
                  </a:cubicBezTo>
                  <a:cubicBezTo>
                    <a:pt x="21768" y="4454"/>
                    <a:pt x="21215" y="3706"/>
                    <a:pt x="20554" y="3031"/>
                  </a:cubicBezTo>
                  <a:cubicBezTo>
                    <a:pt x="20158" y="2636"/>
                    <a:pt x="17249" y="1113"/>
                    <a:pt x="16387" y="631"/>
                  </a:cubicBezTo>
                  <a:cubicBezTo>
                    <a:pt x="13290" y="-511"/>
                    <a:pt x="9971" y="-188"/>
                    <a:pt x="7470" y="2305"/>
                  </a:cubicBezTo>
                  <a:cubicBezTo>
                    <a:pt x="5904" y="3864"/>
                    <a:pt x="4977" y="5474"/>
                    <a:pt x="4539" y="7083"/>
                  </a:cubicBezTo>
                  <a:cubicBezTo>
                    <a:pt x="990" y="8786"/>
                    <a:pt x="-1546" y="13162"/>
                    <a:pt x="1090" y="16970"/>
                  </a:cubicBezTo>
                  <a:cubicBezTo>
                    <a:pt x="5645" y="23537"/>
                    <a:pt x="10172" y="30622"/>
                    <a:pt x="13570" y="37864"/>
                  </a:cubicBezTo>
                  <a:cubicBezTo>
                    <a:pt x="15510" y="41996"/>
                    <a:pt x="20690" y="42312"/>
                    <a:pt x="24282" y="4067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" name="Freeform 1570">
              <a:extLst>
                <a:ext uri="{FF2B5EF4-FFF2-40B4-BE49-F238E27FC236}">
                  <a16:creationId xmlns:a16="http://schemas.microsoft.com/office/drawing/2014/main" id="{98E62BD2-F174-307B-D149-061471EDFF23}"/>
                </a:ext>
              </a:extLst>
            </p:cNvPr>
            <p:cNvSpPr/>
            <p:nvPr/>
          </p:nvSpPr>
          <p:spPr>
            <a:xfrm>
              <a:off x="10477344" y="3352427"/>
              <a:ext cx="1199" cy="546"/>
            </a:xfrm>
            <a:custGeom>
              <a:avLst/>
              <a:gdLst>
                <a:gd name="connsiteX0" fmla="*/ 244 w 1199"/>
                <a:gd name="connsiteY0" fmla="*/ 152 h 546"/>
                <a:gd name="connsiteX1" fmla="*/ 1200 w 1199"/>
                <a:gd name="connsiteY1" fmla="*/ 547 h 546"/>
                <a:gd name="connsiteX2" fmla="*/ 244 w 1199"/>
                <a:gd name="connsiteY2" fmla="*/ 152 h 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9" h="546">
                  <a:moveTo>
                    <a:pt x="244" y="152"/>
                  </a:moveTo>
                  <a:cubicBezTo>
                    <a:pt x="567" y="274"/>
                    <a:pt x="884" y="403"/>
                    <a:pt x="1200" y="547"/>
                  </a:cubicBezTo>
                  <a:cubicBezTo>
                    <a:pt x="-108" y="-71"/>
                    <a:pt x="-209" y="-107"/>
                    <a:pt x="244" y="15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" name="Freeform 1571">
              <a:extLst>
                <a:ext uri="{FF2B5EF4-FFF2-40B4-BE49-F238E27FC236}">
                  <a16:creationId xmlns:a16="http://schemas.microsoft.com/office/drawing/2014/main" id="{D136B07B-A898-ADD3-6FC0-DAB2F0147ABE}"/>
                </a:ext>
              </a:extLst>
            </p:cNvPr>
            <p:cNvSpPr/>
            <p:nvPr/>
          </p:nvSpPr>
          <p:spPr>
            <a:xfrm>
              <a:off x="10485514" y="3340831"/>
              <a:ext cx="26984" cy="11191"/>
            </a:xfrm>
            <a:custGeom>
              <a:avLst/>
              <a:gdLst>
                <a:gd name="connsiteX0" fmla="*/ 5653 w 26984"/>
                <a:gd name="connsiteY0" fmla="*/ 7817 h 11191"/>
                <a:gd name="connsiteX1" fmla="*/ 7069 w 26984"/>
                <a:gd name="connsiteY1" fmla="*/ 7853 h 11191"/>
                <a:gd name="connsiteX2" fmla="*/ 7924 w 26984"/>
                <a:gd name="connsiteY2" fmla="*/ 8004 h 11191"/>
                <a:gd name="connsiteX3" fmla="*/ 13147 w 26984"/>
                <a:gd name="connsiteY3" fmla="*/ 9240 h 11191"/>
                <a:gd name="connsiteX4" fmla="*/ 26216 w 26984"/>
                <a:gd name="connsiteY4" fmla="*/ 9319 h 11191"/>
                <a:gd name="connsiteX5" fmla="*/ 26984 w 26984"/>
                <a:gd name="connsiteY5" fmla="*/ 8414 h 11191"/>
                <a:gd name="connsiteX6" fmla="*/ 18895 w 26984"/>
                <a:gd name="connsiteY6" fmla="*/ 6043 h 11191"/>
                <a:gd name="connsiteX7" fmla="*/ 17070 w 26984"/>
                <a:gd name="connsiteY7" fmla="*/ 402 h 11191"/>
                <a:gd name="connsiteX8" fmla="*/ 11228 w 26984"/>
                <a:gd name="connsiteY8" fmla="*/ 3018 h 11191"/>
                <a:gd name="connsiteX9" fmla="*/ 2348 w 26984"/>
                <a:gd name="connsiteY9" fmla="*/ 1875 h 11191"/>
                <a:gd name="connsiteX10" fmla="*/ 1041 w 26984"/>
                <a:gd name="connsiteY10" fmla="*/ 79 h 11191"/>
                <a:gd name="connsiteX11" fmla="*/ 214 w 26984"/>
                <a:gd name="connsiteY11" fmla="*/ 0 h 11191"/>
                <a:gd name="connsiteX12" fmla="*/ 5653 w 26984"/>
                <a:gd name="connsiteY12" fmla="*/ 7825 h 1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984" h="11191">
                  <a:moveTo>
                    <a:pt x="5653" y="7817"/>
                  </a:moveTo>
                  <a:cubicBezTo>
                    <a:pt x="6127" y="7789"/>
                    <a:pt x="6594" y="7817"/>
                    <a:pt x="7069" y="7853"/>
                  </a:cubicBezTo>
                  <a:cubicBezTo>
                    <a:pt x="7356" y="7904"/>
                    <a:pt x="7643" y="7947"/>
                    <a:pt x="7924" y="8004"/>
                  </a:cubicBezTo>
                  <a:cubicBezTo>
                    <a:pt x="9684" y="8328"/>
                    <a:pt x="11415" y="8780"/>
                    <a:pt x="13147" y="9240"/>
                  </a:cubicBezTo>
                  <a:cubicBezTo>
                    <a:pt x="17673" y="10454"/>
                    <a:pt x="22077" y="12904"/>
                    <a:pt x="26216" y="9319"/>
                  </a:cubicBezTo>
                  <a:cubicBezTo>
                    <a:pt x="26517" y="9060"/>
                    <a:pt x="26762" y="8744"/>
                    <a:pt x="26984" y="8414"/>
                  </a:cubicBezTo>
                  <a:cubicBezTo>
                    <a:pt x="24226" y="8888"/>
                    <a:pt x="21474" y="8306"/>
                    <a:pt x="18895" y="6043"/>
                  </a:cubicBezTo>
                  <a:cubicBezTo>
                    <a:pt x="17185" y="4541"/>
                    <a:pt x="16710" y="2429"/>
                    <a:pt x="17070" y="402"/>
                  </a:cubicBezTo>
                  <a:cubicBezTo>
                    <a:pt x="15123" y="1279"/>
                    <a:pt x="13190" y="2184"/>
                    <a:pt x="11228" y="3018"/>
                  </a:cubicBezTo>
                  <a:cubicBezTo>
                    <a:pt x="8139" y="4325"/>
                    <a:pt x="4906" y="4426"/>
                    <a:pt x="2348" y="1875"/>
                  </a:cubicBezTo>
                  <a:cubicBezTo>
                    <a:pt x="1838" y="1365"/>
                    <a:pt x="1393" y="747"/>
                    <a:pt x="1041" y="79"/>
                  </a:cubicBezTo>
                  <a:cubicBezTo>
                    <a:pt x="768" y="86"/>
                    <a:pt x="487" y="57"/>
                    <a:pt x="214" y="0"/>
                  </a:cubicBezTo>
                  <a:cubicBezTo>
                    <a:pt x="-712" y="3420"/>
                    <a:pt x="1414" y="8047"/>
                    <a:pt x="5653" y="782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" name="Freeform 1572">
              <a:extLst>
                <a:ext uri="{FF2B5EF4-FFF2-40B4-BE49-F238E27FC236}">
                  <a16:creationId xmlns:a16="http://schemas.microsoft.com/office/drawing/2014/main" id="{0F2047D5-382E-7188-AB93-92B5A12F9E84}"/>
                </a:ext>
              </a:extLst>
            </p:cNvPr>
            <p:cNvSpPr/>
            <p:nvPr/>
          </p:nvSpPr>
          <p:spPr>
            <a:xfrm>
              <a:off x="10482806" y="3306587"/>
              <a:ext cx="51880" cy="42818"/>
            </a:xfrm>
            <a:custGeom>
              <a:avLst/>
              <a:gdLst>
                <a:gd name="connsiteX0" fmla="*/ 3174 w 51880"/>
                <a:gd name="connsiteY0" fmla="*/ 28993 h 42818"/>
                <a:gd name="connsiteX1" fmla="*/ 17902 w 51880"/>
                <a:gd name="connsiteY1" fmla="*/ 14809 h 42818"/>
                <a:gd name="connsiteX2" fmla="*/ 18621 w 51880"/>
                <a:gd name="connsiteY2" fmla="*/ 15140 h 42818"/>
                <a:gd name="connsiteX3" fmla="*/ 19770 w 51880"/>
                <a:gd name="connsiteY3" fmla="*/ 14177 h 42818"/>
                <a:gd name="connsiteX4" fmla="*/ 21330 w 51880"/>
                <a:gd name="connsiteY4" fmla="*/ 12316 h 42818"/>
                <a:gd name="connsiteX5" fmla="*/ 22364 w 51880"/>
                <a:gd name="connsiteY5" fmla="*/ 12733 h 42818"/>
                <a:gd name="connsiteX6" fmla="*/ 28335 w 51880"/>
                <a:gd name="connsiteY6" fmla="*/ 12582 h 42818"/>
                <a:gd name="connsiteX7" fmla="*/ 36310 w 51880"/>
                <a:gd name="connsiteY7" fmla="*/ 19558 h 42818"/>
                <a:gd name="connsiteX8" fmla="*/ 33127 w 51880"/>
                <a:gd name="connsiteY8" fmla="*/ 31694 h 42818"/>
                <a:gd name="connsiteX9" fmla="*/ 30217 w 51880"/>
                <a:gd name="connsiteY9" fmla="*/ 32736 h 42818"/>
                <a:gd name="connsiteX10" fmla="*/ 20525 w 51880"/>
                <a:gd name="connsiteY10" fmla="*/ 34317 h 42818"/>
                <a:gd name="connsiteX11" fmla="*/ 19785 w 51880"/>
                <a:gd name="connsiteY11" fmla="*/ 34654 h 42818"/>
                <a:gd name="connsiteX12" fmla="*/ 21610 w 51880"/>
                <a:gd name="connsiteY12" fmla="*/ 40295 h 42818"/>
                <a:gd name="connsiteX13" fmla="*/ 29700 w 51880"/>
                <a:gd name="connsiteY13" fmla="*/ 42666 h 42818"/>
                <a:gd name="connsiteX14" fmla="*/ 49752 w 51880"/>
                <a:gd name="connsiteY14" fmla="*/ 26729 h 42818"/>
                <a:gd name="connsiteX15" fmla="*/ 50851 w 51880"/>
                <a:gd name="connsiteY15" fmla="*/ 18186 h 42818"/>
                <a:gd name="connsiteX16" fmla="*/ 20963 w 51880"/>
                <a:gd name="connsiteY16" fmla="*/ 159 h 42818"/>
                <a:gd name="connsiteX17" fmla="*/ 14547 w 51880"/>
                <a:gd name="connsiteY17" fmla="*/ 2767 h 42818"/>
                <a:gd name="connsiteX18" fmla="*/ 106 w 51880"/>
                <a:gd name="connsiteY18" fmla="*/ 30056 h 42818"/>
                <a:gd name="connsiteX19" fmla="*/ 2930 w 51880"/>
                <a:gd name="connsiteY19" fmla="*/ 34245 h 42818"/>
                <a:gd name="connsiteX20" fmla="*/ 3756 w 51880"/>
                <a:gd name="connsiteY20" fmla="*/ 34324 h 42818"/>
                <a:gd name="connsiteX21" fmla="*/ 3181 w 51880"/>
                <a:gd name="connsiteY21" fmla="*/ 28993 h 4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880" h="42818">
                  <a:moveTo>
                    <a:pt x="3174" y="28993"/>
                  </a:moveTo>
                  <a:cubicBezTo>
                    <a:pt x="5085" y="23647"/>
                    <a:pt x="10330" y="11813"/>
                    <a:pt x="17902" y="14809"/>
                  </a:cubicBezTo>
                  <a:cubicBezTo>
                    <a:pt x="18154" y="14910"/>
                    <a:pt x="18391" y="15018"/>
                    <a:pt x="18621" y="15140"/>
                  </a:cubicBezTo>
                  <a:cubicBezTo>
                    <a:pt x="18980" y="14795"/>
                    <a:pt x="19361" y="14471"/>
                    <a:pt x="19770" y="14177"/>
                  </a:cubicBezTo>
                  <a:cubicBezTo>
                    <a:pt x="20295" y="13559"/>
                    <a:pt x="20819" y="12941"/>
                    <a:pt x="21330" y="12316"/>
                  </a:cubicBezTo>
                  <a:cubicBezTo>
                    <a:pt x="21674" y="12452"/>
                    <a:pt x="22019" y="12589"/>
                    <a:pt x="22364" y="12733"/>
                  </a:cubicBezTo>
                  <a:cubicBezTo>
                    <a:pt x="24304" y="11964"/>
                    <a:pt x="26416" y="11777"/>
                    <a:pt x="28335" y="12582"/>
                  </a:cubicBezTo>
                  <a:cubicBezTo>
                    <a:pt x="31848" y="14055"/>
                    <a:pt x="34513" y="16124"/>
                    <a:pt x="36310" y="19558"/>
                  </a:cubicBezTo>
                  <a:cubicBezTo>
                    <a:pt x="38544" y="23848"/>
                    <a:pt x="37445" y="29165"/>
                    <a:pt x="33127" y="31694"/>
                  </a:cubicBezTo>
                  <a:cubicBezTo>
                    <a:pt x="32250" y="32204"/>
                    <a:pt x="31252" y="32556"/>
                    <a:pt x="30217" y="32736"/>
                  </a:cubicBezTo>
                  <a:cubicBezTo>
                    <a:pt x="27422" y="35926"/>
                    <a:pt x="23614" y="35976"/>
                    <a:pt x="20525" y="34317"/>
                  </a:cubicBezTo>
                  <a:cubicBezTo>
                    <a:pt x="20281" y="34424"/>
                    <a:pt x="20029" y="34539"/>
                    <a:pt x="19785" y="34654"/>
                  </a:cubicBezTo>
                  <a:cubicBezTo>
                    <a:pt x="19426" y="36673"/>
                    <a:pt x="19893" y="38786"/>
                    <a:pt x="21610" y="40295"/>
                  </a:cubicBezTo>
                  <a:cubicBezTo>
                    <a:pt x="24189" y="42558"/>
                    <a:pt x="26941" y="43140"/>
                    <a:pt x="29700" y="42666"/>
                  </a:cubicBezTo>
                  <a:cubicBezTo>
                    <a:pt x="37402" y="41336"/>
                    <a:pt x="45204" y="31694"/>
                    <a:pt x="49752" y="26729"/>
                  </a:cubicBezTo>
                  <a:cubicBezTo>
                    <a:pt x="51692" y="24610"/>
                    <a:pt x="52820" y="20730"/>
                    <a:pt x="50851" y="18186"/>
                  </a:cubicBezTo>
                  <a:cubicBezTo>
                    <a:pt x="43667" y="8881"/>
                    <a:pt x="32380" y="2652"/>
                    <a:pt x="20963" y="159"/>
                  </a:cubicBezTo>
                  <a:cubicBezTo>
                    <a:pt x="18420" y="-394"/>
                    <a:pt x="15934" y="504"/>
                    <a:pt x="14547" y="2767"/>
                  </a:cubicBezTo>
                  <a:cubicBezTo>
                    <a:pt x="9281" y="11396"/>
                    <a:pt x="2678" y="20119"/>
                    <a:pt x="106" y="30056"/>
                  </a:cubicBezTo>
                  <a:cubicBezTo>
                    <a:pt x="-433" y="32132"/>
                    <a:pt x="1169" y="33857"/>
                    <a:pt x="2930" y="34245"/>
                  </a:cubicBezTo>
                  <a:cubicBezTo>
                    <a:pt x="3203" y="34309"/>
                    <a:pt x="3483" y="34338"/>
                    <a:pt x="3756" y="34324"/>
                  </a:cubicBezTo>
                  <a:cubicBezTo>
                    <a:pt x="2894" y="32686"/>
                    <a:pt x="2570" y="30703"/>
                    <a:pt x="3181" y="2899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" name="Freeform 1573">
              <a:extLst>
                <a:ext uri="{FF2B5EF4-FFF2-40B4-BE49-F238E27FC236}">
                  <a16:creationId xmlns:a16="http://schemas.microsoft.com/office/drawing/2014/main" id="{F2B36FAB-EFBB-1748-227F-DB2C29A97AEF}"/>
                </a:ext>
              </a:extLst>
            </p:cNvPr>
            <p:cNvSpPr/>
            <p:nvPr/>
          </p:nvSpPr>
          <p:spPr>
            <a:xfrm>
              <a:off x="10485660" y="3318647"/>
              <a:ext cx="34576" cy="26097"/>
            </a:xfrm>
            <a:custGeom>
              <a:avLst/>
              <a:gdLst>
                <a:gd name="connsiteX0" fmla="*/ 27356 w 34576"/>
                <a:gd name="connsiteY0" fmla="*/ 20676 h 26097"/>
                <a:gd name="connsiteX1" fmla="*/ 30266 w 34576"/>
                <a:gd name="connsiteY1" fmla="*/ 19634 h 26097"/>
                <a:gd name="connsiteX2" fmla="*/ 33449 w 34576"/>
                <a:gd name="connsiteY2" fmla="*/ 7498 h 26097"/>
                <a:gd name="connsiteX3" fmla="*/ 25474 w 34576"/>
                <a:gd name="connsiteY3" fmla="*/ 521 h 26097"/>
                <a:gd name="connsiteX4" fmla="*/ 19503 w 34576"/>
                <a:gd name="connsiteY4" fmla="*/ 672 h 26097"/>
                <a:gd name="connsiteX5" fmla="*/ 16910 w 34576"/>
                <a:gd name="connsiteY5" fmla="*/ 2109 h 26097"/>
                <a:gd name="connsiteX6" fmla="*/ 15760 w 34576"/>
                <a:gd name="connsiteY6" fmla="*/ 3072 h 26097"/>
                <a:gd name="connsiteX7" fmla="*/ 15042 w 34576"/>
                <a:gd name="connsiteY7" fmla="*/ 2742 h 26097"/>
                <a:gd name="connsiteX8" fmla="*/ 313 w 34576"/>
                <a:gd name="connsiteY8" fmla="*/ 16925 h 26097"/>
                <a:gd name="connsiteX9" fmla="*/ 888 w 34576"/>
                <a:gd name="connsiteY9" fmla="*/ 22256 h 26097"/>
                <a:gd name="connsiteX10" fmla="*/ 2196 w 34576"/>
                <a:gd name="connsiteY10" fmla="*/ 24052 h 26097"/>
                <a:gd name="connsiteX11" fmla="*/ 11076 w 34576"/>
                <a:gd name="connsiteY11" fmla="*/ 25195 h 26097"/>
                <a:gd name="connsiteX12" fmla="*/ 16917 w 34576"/>
                <a:gd name="connsiteY12" fmla="*/ 22580 h 26097"/>
                <a:gd name="connsiteX13" fmla="*/ 17657 w 34576"/>
                <a:gd name="connsiteY13" fmla="*/ 22242 h 26097"/>
                <a:gd name="connsiteX14" fmla="*/ 27349 w 34576"/>
                <a:gd name="connsiteY14" fmla="*/ 20661 h 26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576" h="26097">
                  <a:moveTo>
                    <a:pt x="27356" y="20676"/>
                  </a:moveTo>
                  <a:cubicBezTo>
                    <a:pt x="28391" y="20496"/>
                    <a:pt x="29390" y="20144"/>
                    <a:pt x="30266" y="19634"/>
                  </a:cubicBezTo>
                  <a:cubicBezTo>
                    <a:pt x="34584" y="17105"/>
                    <a:pt x="35683" y="11788"/>
                    <a:pt x="33449" y="7498"/>
                  </a:cubicBezTo>
                  <a:cubicBezTo>
                    <a:pt x="31660" y="4071"/>
                    <a:pt x="28987" y="1994"/>
                    <a:pt x="25474" y="521"/>
                  </a:cubicBezTo>
                  <a:cubicBezTo>
                    <a:pt x="23556" y="-283"/>
                    <a:pt x="21436" y="-97"/>
                    <a:pt x="19503" y="672"/>
                  </a:cubicBezTo>
                  <a:cubicBezTo>
                    <a:pt x="18584" y="1039"/>
                    <a:pt x="17707" y="1527"/>
                    <a:pt x="16910" y="2109"/>
                  </a:cubicBezTo>
                  <a:cubicBezTo>
                    <a:pt x="16500" y="2411"/>
                    <a:pt x="16119" y="2734"/>
                    <a:pt x="15760" y="3072"/>
                  </a:cubicBezTo>
                  <a:cubicBezTo>
                    <a:pt x="15530" y="2950"/>
                    <a:pt x="15293" y="2835"/>
                    <a:pt x="15042" y="2742"/>
                  </a:cubicBezTo>
                  <a:cubicBezTo>
                    <a:pt x="7469" y="-255"/>
                    <a:pt x="2217" y="11579"/>
                    <a:pt x="313" y="16925"/>
                  </a:cubicBezTo>
                  <a:cubicBezTo>
                    <a:pt x="-297" y="18635"/>
                    <a:pt x="33" y="20618"/>
                    <a:pt x="888" y="22256"/>
                  </a:cubicBezTo>
                  <a:cubicBezTo>
                    <a:pt x="1240" y="22932"/>
                    <a:pt x="1685" y="23550"/>
                    <a:pt x="2196" y="24052"/>
                  </a:cubicBezTo>
                  <a:cubicBezTo>
                    <a:pt x="4746" y="26603"/>
                    <a:pt x="7986" y="26503"/>
                    <a:pt x="11076" y="25195"/>
                  </a:cubicBezTo>
                  <a:cubicBezTo>
                    <a:pt x="13044" y="24361"/>
                    <a:pt x="14977" y="23456"/>
                    <a:pt x="16917" y="22580"/>
                  </a:cubicBezTo>
                  <a:cubicBezTo>
                    <a:pt x="17161" y="22465"/>
                    <a:pt x="17413" y="22357"/>
                    <a:pt x="17657" y="22242"/>
                  </a:cubicBezTo>
                  <a:cubicBezTo>
                    <a:pt x="20746" y="23909"/>
                    <a:pt x="24554" y="23859"/>
                    <a:pt x="27349" y="2066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Freeform 1574">
              <a:extLst>
                <a:ext uri="{FF2B5EF4-FFF2-40B4-BE49-F238E27FC236}">
                  <a16:creationId xmlns:a16="http://schemas.microsoft.com/office/drawing/2014/main" id="{0DE8DA0D-07FC-BED2-B230-F1C1D57AC96F}"/>
                </a:ext>
              </a:extLst>
            </p:cNvPr>
            <p:cNvSpPr/>
            <p:nvPr/>
          </p:nvSpPr>
          <p:spPr>
            <a:xfrm>
              <a:off x="10476673" y="3290991"/>
              <a:ext cx="23774" cy="23768"/>
            </a:xfrm>
            <a:custGeom>
              <a:avLst/>
              <a:gdLst>
                <a:gd name="connsiteX0" fmla="*/ 12245 w 23774"/>
                <a:gd name="connsiteY0" fmla="*/ 21704 h 23768"/>
                <a:gd name="connsiteX1" fmla="*/ 21622 w 23774"/>
                <a:gd name="connsiteY1" fmla="*/ 12665 h 23768"/>
                <a:gd name="connsiteX2" fmla="*/ 21622 w 23774"/>
                <a:gd name="connsiteY2" fmla="*/ 2153 h 23768"/>
                <a:gd name="connsiteX3" fmla="*/ 11110 w 23774"/>
                <a:gd name="connsiteY3" fmla="*/ 2153 h 23768"/>
                <a:gd name="connsiteX4" fmla="*/ 2072 w 23774"/>
                <a:gd name="connsiteY4" fmla="*/ 11529 h 23768"/>
                <a:gd name="connsiteX5" fmla="*/ 2072 w 23774"/>
                <a:gd name="connsiteY5" fmla="*/ 21696 h 23768"/>
                <a:gd name="connsiteX6" fmla="*/ 12238 w 23774"/>
                <a:gd name="connsiteY6" fmla="*/ 21696 h 2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74" h="23768">
                  <a:moveTo>
                    <a:pt x="12245" y="21704"/>
                  </a:moveTo>
                  <a:cubicBezTo>
                    <a:pt x="15371" y="18693"/>
                    <a:pt x="18496" y="15682"/>
                    <a:pt x="21622" y="12665"/>
                  </a:cubicBezTo>
                  <a:cubicBezTo>
                    <a:pt x="24538" y="9855"/>
                    <a:pt x="24445" y="4977"/>
                    <a:pt x="21622" y="2153"/>
                  </a:cubicBezTo>
                  <a:cubicBezTo>
                    <a:pt x="18798" y="-671"/>
                    <a:pt x="13927" y="-764"/>
                    <a:pt x="11110" y="2153"/>
                  </a:cubicBezTo>
                  <a:cubicBezTo>
                    <a:pt x="8100" y="5278"/>
                    <a:pt x="5090" y="8404"/>
                    <a:pt x="2072" y="11529"/>
                  </a:cubicBezTo>
                  <a:cubicBezTo>
                    <a:pt x="-644" y="14353"/>
                    <a:pt x="-737" y="18894"/>
                    <a:pt x="2072" y="21696"/>
                  </a:cubicBezTo>
                  <a:cubicBezTo>
                    <a:pt x="4881" y="24506"/>
                    <a:pt x="9422" y="24412"/>
                    <a:pt x="12238" y="2169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Freeform 1575">
              <a:extLst>
                <a:ext uri="{FF2B5EF4-FFF2-40B4-BE49-F238E27FC236}">
                  <a16:creationId xmlns:a16="http://schemas.microsoft.com/office/drawing/2014/main" id="{26A4736F-5E86-B53B-9ECE-D1D97DF7B21C}"/>
                </a:ext>
              </a:extLst>
            </p:cNvPr>
            <p:cNvSpPr/>
            <p:nvPr/>
          </p:nvSpPr>
          <p:spPr>
            <a:xfrm>
              <a:off x="10527483" y="3298358"/>
              <a:ext cx="24325" cy="24552"/>
            </a:xfrm>
            <a:custGeom>
              <a:avLst/>
              <a:gdLst>
                <a:gd name="connsiteX0" fmla="*/ 9379 w 24325"/>
                <a:gd name="connsiteY0" fmla="*/ 21981 h 24552"/>
                <a:gd name="connsiteX1" fmla="*/ 18065 w 24325"/>
                <a:gd name="connsiteY1" fmla="*/ 24381 h 24552"/>
                <a:gd name="connsiteX2" fmla="*/ 24294 w 24325"/>
                <a:gd name="connsiteY2" fmla="*/ 15874 h 24552"/>
                <a:gd name="connsiteX3" fmla="*/ 21090 w 24325"/>
                <a:gd name="connsiteY3" fmla="*/ 10284 h 24552"/>
                <a:gd name="connsiteX4" fmla="*/ 16901 w 24325"/>
                <a:gd name="connsiteY4" fmla="*/ 9479 h 24552"/>
                <a:gd name="connsiteX5" fmla="*/ 12986 w 24325"/>
                <a:gd name="connsiteY5" fmla="*/ 3436 h 24552"/>
                <a:gd name="connsiteX6" fmla="*/ 3473 w 24325"/>
                <a:gd name="connsiteY6" fmla="*/ 943 h 24552"/>
                <a:gd name="connsiteX7" fmla="*/ 980 w 24325"/>
                <a:gd name="connsiteY7" fmla="*/ 10456 h 24552"/>
                <a:gd name="connsiteX8" fmla="*/ 9379 w 24325"/>
                <a:gd name="connsiteY8" fmla="*/ 21981 h 24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25" h="24552">
                  <a:moveTo>
                    <a:pt x="9379" y="21981"/>
                  </a:moveTo>
                  <a:cubicBezTo>
                    <a:pt x="12044" y="24208"/>
                    <a:pt x="14624" y="24920"/>
                    <a:pt x="18065" y="24381"/>
                  </a:cubicBezTo>
                  <a:cubicBezTo>
                    <a:pt x="22239" y="23727"/>
                    <a:pt x="23820" y="19438"/>
                    <a:pt x="24294" y="15874"/>
                  </a:cubicBezTo>
                  <a:cubicBezTo>
                    <a:pt x="24582" y="13697"/>
                    <a:pt x="22857" y="11318"/>
                    <a:pt x="21090" y="10284"/>
                  </a:cubicBezTo>
                  <a:cubicBezTo>
                    <a:pt x="19811" y="9537"/>
                    <a:pt x="18324" y="9278"/>
                    <a:pt x="16901" y="9479"/>
                  </a:cubicBezTo>
                  <a:cubicBezTo>
                    <a:pt x="15543" y="7503"/>
                    <a:pt x="14308" y="5434"/>
                    <a:pt x="12986" y="3436"/>
                  </a:cubicBezTo>
                  <a:cubicBezTo>
                    <a:pt x="10902" y="282"/>
                    <a:pt x="6879" y="-1054"/>
                    <a:pt x="3473" y="943"/>
                  </a:cubicBezTo>
                  <a:cubicBezTo>
                    <a:pt x="341" y="2775"/>
                    <a:pt x="-1111" y="7288"/>
                    <a:pt x="980" y="10456"/>
                  </a:cubicBezTo>
                  <a:cubicBezTo>
                    <a:pt x="3516" y="14300"/>
                    <a:pt x="5801" y="18992"/>
                    <a:pt x="9379" y="2198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Freeform 1576">
              <a:extLst>
                <a:ext uri="{FF2B5EF4-FFF2-40B4-BE49-F238E27FC236}">
                  <a16:creationId xmlns:a16="http://schemas.microsoft.com/office/drawing/2014/main" id="{5114E010-67B2-6DD3-2D8B-03687BB442F0}"/>
                </a:ext>
              </a:extLst>
            </p:cNvPr>
            <p:cNvSpPr/>
            <p:nvPr/>
          </p:nvSpPr>
          <p:spPr>
            <a:xfrm>
              <a:off x="10656480" y="3231006"/>
              <a:ext cx="12019" cy="41539"/>
            </a:xfrm>
            <a:custGeom>
              <a:avLst/>
              <a:gdLst>
                <a:gd name="connsiteX0" fmla="*/ 8333 w 12019"/>
                <a:gd name="connsiteY0" fmla="*/ 40604 h 41539"/>
                <a:gd name="connsiteX1" fmla="*/ 8333 w 12019"/>
                <a:gd name="connsiteY1" fmla="*/ 29754 h 41539"/>
                <a:gd name="connsiteX2" fmla="*/ 10776 w 12019"/>
                <a:gd name="connsiteY2" fmla="*/ 27707 h 41539"/>
                <a:gd name="connsiteX3" fmla="*/ 10022 w 12019"/>
                <a:gd name="connsiteY3" fmla="*/ 12956 h 41539"/>
                <a:gd name="connsiteX4" fmla="*/ 12019 w 12019"/>
                <a:gd name="connsiteY4" fmla="*/ 9413 h 41539"/>
                <a:gd name="connsiteX5" fmla="*/ 11933 w 12019"/>
                <a:gd name="connsiteY5" fmla="*/ 8357 h 41539"/>
                <a:gd name="connsiteX6" fmla="*/ 8556 w 12019"/>
                <a:gd name="connsiteY6" fmla="*/ 4650 h 41539"/>
                <a:gd name="connsiteX7" fmla="*/ 9275 w 12019"/>
                <a:gd name="connsiteY7" fmla="*/ 547 h 41539"/>
                <a:gd name="connsiteX8" fmla="*/ 8125 w 12019"/>
                <a:gd name="connsiteY8" fmla="*/ 145 h 41539"/>
                <a:gd name="connsiteX9" fmla="*/ 5661 w 12019"/>
                <a:gd name="connsiteY9" fmla="*/ 130 h 41539"/>
                <a:gd name="connsiteX10" fmla="*/ 5575 w 12019"/>
                <a:gd name="connsiteY10" fmla="*/ 145 h 41539"/>
                <a:gd name="connsiteX11" fmla="*/ 2047 w 12019"/>
                <a:gd name="connsiteY11" fmla="*/ 4772 h 41539"/>
                <a:gd name="connsiteX12" fmla="*/ 502 w 12019"/>
                <a:gd name="connsiteY12" fmla="*/ 24495 h 41539"/>
                <a:gd name="connsiteX13" fmla="*/ 3383 w 12019"/>
                <a:gd name="connsiteY13" fmla="*/ 39921 h 41539"/>
                <a:gd name="connsiteX14" fmla="*/ 6853 w 12019"/>
                <a:gd name="connsiteY14" fmla="*/ 41538 h 41539"/>
                <a:gd name="connsiteX15" fmla="*/ 8901 w 12019"/>
                <a:gd name="connsiteY15" fmla="*/ 41057 h 41539"/>
                <a:gd name="connsiteX16" fmla="*/ 8333 w 12019"/>
                <a:gd name="connsiteY16" fmla="*/ 40604 h 41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019" h="41539">
                  <a:moveTo>
                    <a:pt x="8333" y="40604"/>
                  </a:moveTo>
                  <a:cubicBezTo>
                    <a:pt x="5187" y="37917"/>
                    <a:pt x="5503" y="32492"/>
                    <a:pt x="8333" y="29754"/>
                  </a:cubicBezTo>
                  <a:cubicBezTo>
                    <a:pt x="9124" y="28993"/>
                    <a:pt x="9914" y="28296"/>
                    <a:pt x="10776" y="27707"/>
                  </a:cubicBezTo>
                  <a:cubicBezTo>
                    <a:pt x="11035" y="22828"/>
                    <a:pt x="10618" y="17784"/>
                    <a:pt x="10022" y="12956"/>
                  </a:cubicBezTo>
                  <a:cubicBezTo>
                    <a:pt x="9806" y="11181"/>
                    <a:pt x="10726" y="9981"/>
                    <a:pt x="12019" y="9413"/>
                  </a:cubicBezTo>
                  <a:cubicBezTo>
                    <a:pt x="11990" y="9061"/>
                    <a:pt x="11962" y="8709"/>
                    <a:pt x="11933" y="8357"/>
                  </a:cubicBezTo>
                  <a:cubicBezTo>
                    <a:pt x="10561" y="7315"/>
                    <a:pt x="9382" y="6108"/>
                    <a:pt x="8556" y="4650"/>
                  </a:cubicBezTo>
                  <a:cubicBezTo>
                    <a:pt x="7651" y="3047"/>
                    <a:pt x="8139" y="1503"/>
                    <a:pt x="9275" y="547"/>
                  </a:cubicBezTo>
                  <a:cubicBezTo>
                    <a:pt x="8930" y="353"/>
                    <a:pt x="8549" y="209"/>
                    <a:pt x="8125" y="145"/>
                  </a:cubicBezTo>
                  <a:cubicBezTo>
                    <a:pt x="6961" y="-42"/>
                    <a:pt x="6810" y="-49"/>
                    <a:pt x="5661" y="130"/>
                  </a:cubicBezTo>
                  <a:cubicBezTo>
                    <a:pt x="5632" y="130"/>
                    <a:pt x="5603" y="138"/>
                    <a:pt x="5575" y="145"/>
                  </a:cubicBezTo>
                  <a:cubicBezTo>
                    <a:pt x="3383" y="497"/>
                    <a:pt x="2205" y="2810"/>
                    <a:pt x="2047" y="4772"/>
                  </a:cubicBezTo>
                  <a:cubicBezTo>
                    <a:pt x="1530" y="11346"/>
                    <a:pt x="1019" y="17921"/>
                    <a:pt x="502" y="24495"/>
                  </a:cubicBezTo>
                  <a:cubicBezTo>
                    <a:pt x="64" y="30121"/>
                    <a:pt x="-1222" y="35926"/>
                    <a:pt x="3383" y="39921"/>
                  </a:cubicBezTo>
                  <a:cubicBezTo>
                    <a:pt x="4281" y="40934"/>
                    <a:pt x="5496" y="41581"/>
                    <a:pt x="6853" y="41538"/>
                  </a:cubicBezTo>
                  <a:cubicBezTo>
                    <a:pt x="7586" y="41559"/>
                    <a:pt x="8276" y="41380"/>
                    <a:pt x="8901" y="41057"/>
                  </a:cubicBezTo>
                  <a:cubicBezTo>
                    <a:pt x="8714" y="40913"/>
                    <a:pt x="8520" y="40762"/>
                    <a:pt x="8333" y="4060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" name="Freeform 1577">
              <a:extLst>
                <a:ext uri="{FF2B5EF4-FFF2-40B4-BE49-F238E27FC236}">
                  <a16:creationId xmlns:a16="http://schemas.microsoft.com/office/drawing/2014/main" id="{84288D77-9569-029A-2C11-2A701DF27E4D}"/>
                </a:ext>
              </a:extLst>
            </p:cNvPr>
            <p:cNvSpPr/>
            <p:nvPr/>
          </p:nvSpPr>
          <p:spPr>
            <a:xfrm>
              <a:off x="10662570" y="3230537"/>
              <a:ext cx="44628" cy="44176"/>
            </a:xfrm>
            <a:custGeom>
              <a:avLst/>
              <a:gdLst>
                <a:gd name="connsiteX0" fmla="*/ 5361 w 44628"/>
                <a:gd name="connsiteY0" fmla="*/ 75 h 44176"/>
                <a:gd name="connsiteX1" fmla="*/ 3184 w 44628"/>
                <a:gd name="connsiteY1" fmla="*/ 1016 h 44176"/>
                <a:gd name="connsiteX2" fmla="*/ 2466 w 44628"/>
                <a:gd name="connsiteY2" fmla="*/ 5119 h 44176"/>
                <a:gd name="connsiteX3" fmla="*/ 5843 w 44628"/>
                <a:gd name="connsiteY3" fmla="*/ 8826 h 44176"/>
                <a:gd name="connsiteX4" fmla="*/ 6913 w 44628"/>
                <a:gd name="connsiteY4" fmla="*/ 9581 h 44176"/>
                <a:gd name="connsiteX5" fmla="*/ 11540 w 44628"/>
                <a:gd name="connsiteY5" fmla="*/ 11449 h 44176"/>
                <a:gd name="connsiteX6" fmla="*/ 22518 w 44628"/>
                <a:gd name="connsiteY6" fmla="*/ 11636 h 44176"/>
                <a:gd name="connsiteX7" fmla="*/ 23452 w 44628"/>
                <a:gd name="connsiteY7" fmla="*/ 13145 h 44176"/>
                <a:gd name="connsiteX8" fmla="*/ 28503 w 44628"/>
                <a:gd name="connsiteY8" fmla="*/ 13978 h 44176"/>
                <a:gd name="connsiteX9" fmla="*/ 32060 w 44628"/>
                <a:gd name="connsiteY9" fmla="*/ 20186 h 44176"/>
                <a:gd name="connsiteX10" fmla="*/ 28503 w 44628"/>
                <a:gd name="connsiteY10" fmla="*/ 26394 h 44176"/>
                <a:gd name="connsiteX11" fmla="*/ 17748 w 44628"/>
                <a:gd name="connsiteY11" fmla="*/ 27594 h 44176"/>
                <a:gd name="connsiteX12" fmla="*/ 17101 w 44628"/>
                <a:gd name="connsiteY12" fmla="*/ 27206 h 44176"/>
                <a:gd name="connsiteX13" fmla="*/ 14551 w 44628"/>
                <a:gd name="connsiteY13" fmla="*/ 31431 h 44176"/>
                <a:gd name="connsiteX14" fmla="*/ 4657 w 44628"/>
                <a:gd name="connsiteY14" fmla="*/ 28751 h 44176"/>
                <a:gd name="connsiteX15" fmla="*/ 4686 w 44628"/>
                <a:gd name="connsiteY15" fmla="*/ 28183 h 44176"/>
                <a:gd name="connsiteX16" fmla="*/ 2243 w 44628"/>
                <a:gd name="connsiteY16" fmla="*/ 30231 h 44176"/>
                <a:gd name="connsiteX17" fmla="*/ 2243 w 44628"/>
                <a:gd name="connsiteY17" fmla="*/ 41080 h 44176"/>
                <a:gd name="connsiteX18" fmla="*/ 2811 w 44628"/>
                <a:gd name="connsiteY18" fmla="*/ 41533 h 44176"/>
                <a:gd name="connsiteX19" fmla="*/ 26168 w 44628"/>
                <a:gd name="connsiteY19" fmla="*/ 37962 h 44176"/>
                <a:gd name="connsiteX20" fmla="*/ 43598 w 44628"/>
                <a:gd name="connsiteY20" fmla="*/ 20761 h 44176"/>
                <a:gd name="connsiteX21" fmla="*/ 39438 w 44628"/>
                <a:gd name="connsiteY21" fmla="*/ 10529 h 44176"/>
                <a:gd name="connsiteX22" fmla="*/ 21441 w 44628"/>
                <a:gd name="connsiteY22" fmla="*/ 4695 h 44176"/>
                <a:gd name="connsiteX23" fmla="*/ 5369 w 44628"/>
                <a:gd name="connsiteY23" fmla="*/ 82 h 4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628" h="44176">
                  <a:moveTo>
                    <a:pt x="5361" y="75"/>
                  </a:moveTo>
                  <a:cubicBezTo>
                    <a:pt x="4528" y="183"/>
                    <a:pt x="3774" y="528"/>
                    <a:pt x="3184" y="1016"/>
                  </a:cubicBezTo>
                  <a:cubicBezTo>
                    <a:pt x="2042" y="1972"/>
                    <a:pt x="1553" y="3517"/>
                    <a:pt x="2466" y="5119"/>
                  </a:cubicBezTo>
                  <a:cubicBezTo>
                    <a:pt x="3292" y="6578"/>
                    <a:pt x="4470" y="7785"/>
                    <a:pt x="5843" y="8826"/>
                  </a:cubicBezTo>
                  <a:cubicBezTo>
                    <a:pt x="6188" y="9085"/>
                    <a:pt x="6547" y="9337"/>
                    <a:pt x="6913" y="9581"/>
                  </a:cubicBezTo>
                  <a:cubicBezTo>
                    <a:pt x="8623" y="9265"/>
                    <a:pt x="10599" y="9861"/>
                    <a:pt x="11540" y="11449"/>
                  </a:cubicBezTo>
                  <a:cubicBezTo>
                    <a:pt x="14249" y="7792"/>
                    <a:pt x="19723" y="7066"/>
                    <a:pt x="22518" y="11636"/>
                  </a:cubicBezTo>
                  <a:cubicBezTo>
                    <a:pt x="22827" y="12139"/>
                    <a:pt x="23136" y="12642"/>
                    <a:pt x="23452" y="13145"/>
                  </a:cubicBezTo>
                  <a:cubicBezTo>
                    <a:pt x="25177" y="12807"/>
                    <a:pt x="27052" y="13073"/>
                    <a:pt x="28503" y="13978"/>
                  </a:cubicBezTo>
                  <a:cubicBezTo>
                    <a:pt x="30896" y="15473"/>
                    <a:pt x="32038" y="17341"/>
                    <a:pt x="32060" y="20186"/>
                  </a:cubicBezTo>
                  <a:cubicBezTo>
                    <a:pt x="32081" y="22665"/>
                    <a:pt x="30687" y="25187"/>
                    <a:pt x="28503" y="26394"/>
                  </a:cubicBezTo>
                  <a:cubicBezTo>
                    <a:pt x="25069" y="28291"/>
                    <a:pt x="21520" y="29635"/>
                    <a:pt x="17748" y="27594"/>
                  </a:cubicBezTo>
                  <a:cubicBezTo>
                    <a:pt x="17525" y="27472"/>
                    <a:pt x="17309" y="27342"/>
                    <a:pt x="17101" y="27206"/>
                  </a:cubicBezTo>
                  <a:cubicBezTo>
                    <a:pt x="16253" y="28614"/>
                    <a:pt x="15398" y="30022"/>
                    <a:pt x="14551" y="31431"/>
                  </a:cubicBezTo>
                  <a:cubicBezTo>
                    <a:pt x="11950" y="35742"/>
                    <a:pt x="4305" y="34211"/>
                    <a:pt x="4657" y="28751"/>
                  </a:cubicBezTo>
                  <a:cubicBezTo>
                    <a:pt x="4672" y="28564"/>
                    <a:pt x="4672" y="28377"/>
                    <a:pt x="4686" y="28183"/>
                  </a:cubicBezTo>
                  <a:cubicBezTo>
                    <a:pt x="3824" y="28772"/>
                    <a:pt x="3034" y="29469"/>
                    <a:pt x="2243" y="30231"/>
                  </a:cubicBezTo>
                  <a:cubicBezTo>
                    <a:pt x="-588" y="32968"/>
                    <a:pt x="-904" y="38393"/>
                    <a:pt x="2243" y="41080"/>
                  </a:cubicBezTo>
                  <a:cubicBezTo>
                    <a:pt x="2430" y="41238"/>
                    <a:pt x="2617" y="41389"/>
                    <a:pt x="2811" y="41533"/>
                  </a:cubicBezTo>
                  <a:cubicBezTo>
                    <a:pt x="10218" y="47260"/>
                    <a:pt x="19185" y="42568"/>
                    <a:pt x="26168" y="37962"/>
                  </a:cubicBezTo>
                  <a:cubicBezTo>
                    <a:pt x="33037" y="33435"/>
                    <a:pt x="38993" y="27565"/>
                    <a:pt x="43598" y="20761"/>
                  </a:cubicBezTo>
                  <a:cubicBezTo>
                    <a:pt x="46220" y="16881"/>
                    <a:pt x="43476" y="11823"/>
                    <a:pt x="39438" y="10529"/>
                  </a:cubicBezTo>
                  <a:cubicBezTo>
                    <a:pt x="33432" y="8611"/>
                    <a:pt x="27418" y="6707"/>
                    <a:pt x="21441" y="4695"/>
                  </a:cubicBezTo>
                  <a:cubicBezTo>
                    <a:pt x="16605" y="3064"/>
                    <a:pt x="10520" y="-593"/>
                    <a:pt x="5369" y="8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" name="Freeform 1578">
              <a:extLst>
                <a:ext uri="{FF2B5EF4-FFF2-40B4-BE49-F238E27FC236}">
                  <a16:creationId xmlns:a16="http://schemas.microsoft.com/office/drawing/2014/main" id="{1F1B6D7D-2C1B-1963-1A5A-48FDFADD09EC}"/>
                </a:ext>
              </a:extLst>
            </p:cNvPr>
            <p:cNvSpPr/>
            <p:nvPr/>
          </p:nvSpPr>
          <p:spPr>
            <a:xfrm>
              <a:off x="10666462" y="3238997"/>
              <a:ext cx="28161" cy="25463"/>
            </a:xfrm>
            <a:custGeom>
              <a:avLst/>
              <a:gdLst>
                <a:gd name="connsiteX0" fmla="*/ 33 w 28161"/>
                <a:gd name="connsiteY0" fmla="*/ 4973 h 25463"/>
                <a:gd name="connsiteX1" fmla="*/ 787 w 28161"/>
                <a:gd name="connsiteY1" fmla="*/ 19724 h 25463"/>
                <a:gd name="connsiteX2" fmla="*/ 759 w 28161"/>
                <a:gd name="connsiteY2" fmla="*/ 20291 h 25463"/>
                <a:gd name="connsiteX3" fmla="*/ 10652 w 28161"/>
                <a:gd name="connsiteY3" fmla="*/ 22971 h 25463"/>
                <a:gd name="connsiteX4" fmla="*/ 13203 w 28161"/>
                <a:gd name="connsiteY4" fmla="*/ 18746 h 25463"/>
                <a:gd name="connsiteX5" fmla="*/ 13849 w 28161"/>
                <a:gd name="connsiteY5" fmla="*/ 19134 h 25463"/>
                <a:gd name="connsiteX6" fmla="*/ 24605 w 28161"/>
                <a:gd name="connsiteY6" fmla="*/ 17935 h 25463"/>
                <a:gd name="connsiteX7" fmla="*/ 28161 w 28161"/>
                <a:gd name="connsiteY7" fmla="*/ 11727 h 25463"/>
                <a:gd name="connsiteX8" fmla="*/ 24605 w 28161"/>
                <a:gd name="connsiteY8" fmla="*/ 5519 h 25463"/>
                <a:gd name="connsiteX9" fmla="*/ 19554 w 28161"/>
                <a:gd name="connsiteY9" fmla="*/ 4685 h 25463"/>
                <a:gd name="connsiteX10" fmla="*/ 18620 w 28161"/>
                <a:gd name="connsiteY10" fmla="*/ 3176 h 25463"/>
                <a:gd name="connsiteX11" fmla="*/ 7642 w 28161"/>
                <a:gd name="connsiteY11" fmla="*/ 2990 h 25463"/>
                <a:gd name="connsiteX12" fmla="*/ 3015 w 28161"/>
                <a:gd name="connsiteY12" fmla="*/ 1121 h 25463"/>
                <a:gd name="connsiteX13" fmla="*/ 2030 w 28161"/>
                <a:gd name="connsiteY13" fmla="*/ 1423 h 25463"/>
                <a:gd name="connsiteX14" fmla="*/ 33 w 28161"/>
                <a:gd name="connsiteY14" fmla="*/ 4965 h 2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161" h="25463">
                  <a:moveTo>
                    <a:pt x="33" y="4973"/>
                  </a:moveTo>
                  <a:cubicBezTo>
                    <a:pt x="629" y="9801"/>
                    <a:pt x="1046" y="14845"/>
                    <a:pt x="787" y="19724"/>
                  </a:cubicBezTo>
                  <a:cubicBezTo>
                    <a:pt x="780" y="19910"/>
                    <a:pt x="773" y="20097"/>
                    <a:pt x="759" y="20291"/>
                  </a:cubicBezTo>
                  <a:cubicBezTo>
                    <a:pt x="407" y="25752"/>
                    <a:pt x="8044" y="27282"/>
                    <a:pt x="10652" y="22971"/>
                  </a:cubicBezTo>
                  <a:cubicBezTo>
                    <a:pt x="11500" y="21563"/>
                    <a:pt x="12355" y="20155"/>
                    <a:pt x="13203" y="18746"/>
                  </a:cubicBezTo>
                  <a:cubicBezTo>
                    <a:pt x="13411" y="18883"/>
                    <a:pt x="13626" y="19012"/>
                    <a:pt x="13849" y="19134"/>
                  </a:cubicBezTo>
                  <a:cubicBezTo>
                    <a:pt x="17621" y="21175"/>
                    <a:pt x="21170" y="19831"/>
                    <a:pt x="24605" y="17935"/>
                  </a:cubicBezTo>
                  <a:cubicBezTo>
                    <a:pt x="26789" y="16727"/>
                    <a:pt x="28190" y="14205"/>
                    <a:pt x="28161" y="11727"/>
                  </a:cubicBezTo>
                  <a:cubicBezTo>
                    <a:pt x="28132" y="8881"/>
                    <a:pt x="26997" y="7013"/>
                    <a:pt x="24605" y="5519"/>
                  </a:cubicBezTo>
                  <a:cubicBezTo>
                    <a:pt x="23153" y="4613"/>
                    <a:pt x="21271" y="4340"/>
                    <a:pt x="19554" y="4685"/>
                  </a:cubicBezTo>
                  <a:cubicBezTo>
                    <a:pt x="19245" y="4182"/>
                    <a:pt x="18929" y="3679"/>
                    <a:pt x="18620" y="3176"/>
                  </a:cubicBezTo>
                  <a:cubicBezTo>
                    <a:pt x="15825" y="-1386"/>
                    <a:pt x="10350" y="-660"/>
                    <a:pt x="7642" y="2990"/>
                  </a:cubicBezTo>
                  <a:cubicBezTo>
                    <a:pt x="6693" y="1402"/>
                    <a:pt x="4725" y="805"/>
                    <a:pt x="3015" y="1121"/>
                  </a:cubicBezTo>
                  <a:cubicBezTo>
                    <a:pt x="2670" y="1186"/>
                    <a:pt x="2339" y="1287"/>
                    <a:pt x="2030" y="1423"/>
                  </a:cubicBezTo>
                  <a:cubicBezTo>
                    <a:pt x="737" y="1998"/>
                    <a:pt x="-190" y="3191"/>
                    <a:pt x="33" y="496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Freeform 1579">
              <a:extLst>
                <a:ext uri="{FF2B5EF4-FFF2-40B4-BE49-F238E27FC236}">
                  <a16:creationId xmlns:a16="http://schemas.microsoft.com/office/drawing/2014/main" id="{BBB2150B-223C-9BD4-F8B2-AD4F1E4BD457}"/>
                </a:ext>
              </a:extLst>
            </p:cNvPr>
            <p:cNvSpPr/>
            <p:nvPr/>
          </p:nvSpPr>
          <p:spPr>
            <a:xfrm>
              <a:off x="10627137" y="3273727"/>
              <a:ext cx="46002" cy="35034"/>
            </a:xfrm>
            <a:custGeom>
              <a:avLst/>
              <a:gdLst>
                <a:gd name="connsiteX0" fmla="*/ 4225 w 46002"/>
                <a:gd name="connsiteY0" fmla="*/ 25223 h 35034"/>
                <a:gd name="connsiteX1" fmla="*/ 40464 w 46002"/>
                <a:gd name="connsiteY1" fmla="*/ 34118 h 35034"/>
                <a:gd name="connsiteX2" fmla="*/ 44890 w 46002"/>
                <a:gd name="connsiteY2" fmla="*/ 23247 h 35034"/>
                <a:gd name="connsiteX3" fmla="*/ 22237 w 46002"/>
                <a:gd name="connsiteY3" fmla="*/ 1821 h 35034"/>
                <a:gd name="connsiteX4" fmla="*/ 14614 w 46002"/>
                <a:gd name="connsiteY4" fmla="*/ 836 h 35034"/>
                <a:gd name="connsiteX5" fmla="*/ 1689 w 46002"/>
                <a:gd name="connsiteY5" fmla="*/ 9846 h 35034"/>
                <a:gd name="connsiteX6" fmla="*/ 396 w 46002"/>
                <a:gd name="connsiteY6" fmla="*/ 15027 h 35034"/>
                <a:gd name="connsiteX7" fmla="*/ 4225 w 46002"/>
                <a:gd name="connsiteY7" fmla="*/ 25223 h 3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02" h="35034">
                  <a:moveTo>
                    <a:pt x="4225" y="25223"/>
                  </a:moveTo>
                  <a:cubicBezTo>
                    <a:pt x="15203" y="32724"/>
                    <a:pt x="27137" y="37028"/>
                    <a:pt x="40464" y="34118"/>
                  </a:cubicBezTo>
                  <a:cubicBezTo>
                    <a:pt x="44790" y="33169"/>
                    <a:pt x="47707" y="26997"/>
                    <a:pt x="44890" y="23247"/>
                  </a:cubicBezTo>
                  <a:cubicBezTo>
                    <a:pt x="38560" y="14804"/>
                    <a:pt x="29953" y="8869"/>
                    <a:pt x="22237" y="1821"/>
                  </a:cubicBezTo>
                  <a:cubicBezTo>
                    <a:pt x="20110" y="-119"/>
                    <a:pt x="17172" y="-608"/>
                    <a:pt x="14614" y="836"/>
                  </a:cubicBezTo>
                  <a:cubicBezTo>
                    <a:pt x="10418" y="3207"/>
                    <a:pt x="4893" y="6146"/>
                    <a:pt x="1689" y="9846"/>
                  </a:cubicBezTo>
                  <a:cubicBezTo>
                    <a:pt x="381" y="11355"/>
                    <a:pt x="29" y="13295"/>
                    <a:pt x="396" y="15027"/>
                  </a:cubicBezTo>
                  <a:cubicBezTo>
                    <a:pt x="-804" y="18713"/>
                    <a:pt x="798" y="22880"/>
                    <a:pt x="4225" y="2522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" name="Freeform 1580">
              <a:extLst>
                <a:ext uri="{FF2B5EF4-FFF2-40B4-BE49-F238E27FC236}">
                  <a16:creationId xmlns:a16="http://schemas.microsoft.com/office/drawing/2014/main" id="{52C3015B-08A0-C082-CB78-86668121293E}"/>
                </a:ext>
              </a:extLst>
            </p:cNvPr>
            <p:cNvSpPr/>
            <p:nvPr/>
          </p:nvSpPr>
          <p:spPr>
            <a:xfrm>
              <a:off x="10677251" y="3274121"/>
              <a:ext cx="33033" cy="33413"/>
            </a:xfrm>
            <a:custGeom>
              <a:avLst/>
              <a:gdLst>
                <a:gd name="connsiteX0" fmla="*/ 5208 w 33033"/>
                <a:gd name="connsiteY0" fmla="*/ 17018 h 33413"/>
                <a:gd name="connsiteX1" fmla="*/ 7457 w 33033"/>
                <a:gd name="connsiteY1" fmla="*/ 21595 h 33413"/>
                <a:gd name="connsiteX2" fmla="*/ 21719 w 33033"/>
                <a:gd name="connsiteY2" fmla="*/ 32545 h 33413"/>
                <a:gd name="connsiteX3" fmla="*/ 31856 w 33033"/>
                <a:gd name="connsiteY3" fmla="*/ 28421 h 33413"/>
                <a:gd name="connsiteX4" fmla="*/ 31102 w 33033"/>
                <a:gd name="connsiteY4" fmla="*/ 5874 h 33413"/>
                <a:gd name="connsiteX5" fmla="*/ 22229 w 33033"/>
                <a:gd name="connsiteY5" fmla="*/ 780 h 33413"/>
                <a:gd name="connsiteX6" fmla="*/ 10137 w 33033"/>
                <a:gd name="connsiteY6" fmla="*/ 5479 h 33413"/>
                <a:gd name="connsiteX7" fmla="*/ 86 w 33033"/>
                <a:gd name="connsiteY7" fmla="*/ 11579 h 33413"/>
                <a:gd name="connsiteX8" fmla="*/ 3139 w 33033"/>
                <a:gd name="connsiteY8" fmla="*/ 16953 h 33413"/>
                <a:gd name="connsiteX9" fmla="*/ 5208 w 33033"/>
                <a:gd name="connsiteY9" fmla="*/ 17018 h 33413"/>
                <a:gd name="connsiteX10" fmla="*/ 7385 w 33033"/>
                <a:gd name="connsiteY10" fmla="*/ 9768 h 33413"/>
                <a:gd name="connsiteX11" fmla="*/ 7055 w 33033"/>
                <a:gd name="connsiteY11" fmla="*/ 9459 h 33413"/>
                <a:gd name="connsiteX12" fmla="*/ 7385 w 33033"/>
                <a:gd name="connsiteY12" fmla="*/ 9653 h 33413"/>
                <a:gd name="connsiteX13" fmla="*/ 7385 w 33033"/>
                <a:gd name="connsiteY13" fmla="*/ 9761 h 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033" h="33413">
                  <a:moveTo>
                    <a:pt x="5208" y="17018"/>
                  </a:moveTo>
                  <a:cubicBezTo>
                    <a:pt x="5295" y="18584"/>
                    <a:pt x="5977" y="20179"/>
                    <a:pt x="7457" y="21595"/>
                  </a:cubicBezTo>
                  <a:cubicBezTo>
                    <a:pt x="11660" y="25611"/>
                    <a:pt x="16496" y="29958"/>
                    <a:pt x="21719" y="32545"/>
                  </a:cubicBezTo>
                  <a:cubicBezTo>
                    <a:pt x="26008" y="34672"/>
                    <a:pt x="30168" y="32739"/>
                    <a:pt x="31856" y="28421"/>
                  </a:cubicBezTo>
                  <a:cubicBezTo>
                    <a:pt x="34666" y="21257"/>
                    <a:pt x="31634" y="13153"/>
                    <a:pt x="31102" y="5874"/>
                  </a:cubicBezTo>
                  <a:cubicBezTo>
                    <a:pt x="30771" y="1405"/>
                    <a:pt x="26346" y="-1462"/>
                    <a:pt x="22229" y="780"/>
                  </a:cubicBezTo>
                  <a:cubicBezTo>
                    <a:pt x="18874" y="2605"/>
                    <a:pt x="14283" y="4013"/>
                    <a:pt x="10137" y="5479"/>
                  </a:cubicBezTo>
                  <a:cubicBezTo>
                    <a:pt x="7163" y="6528"/>
                    <a:pt x="790" y="7706"/>
                    <a:pt x="86" y="11579"/>
                  </a:cubicBezTo>
                  <a:cubicBezTo>
                    <a:pt x="-309" y="13770"/>
                    <a:pt x="653" y="16472"/>
                    <a:pt x="3139" y="16953"/>
                  </a:cubicBezTo>
                  <a:cubicBezTo>
                    <a:pt x="3980" y="17119"/>
                    <a:pt x="4476" y="17133"/>
                    <a:pt x="5208" y="17018"/>
                  </a:cubicBezTo>
                  <a:close/>
                  <a:moveTo>
                    <a:pt x="7385" y="9768"/>
                  </a:moveTo>
                  <a:cubicBezTo>
                    <a:pt x="7285" y="9661"/>
                    <a:pt x="7170" y="9560"/>
                    <a:pt x="7055" y="9459"/>
                  </a:cubicBezTo>
                  <a:cubicBezTo>
                    <a:pt x="7163" y="9524"/>
                    <a:pt x="7270" y="9589"/>
                    <a:pt x="7385" y="9653"/>
                  </a:cubicBezTo>
                  <a:lnTo>
                    <a:pt x="7385" y="9761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" name="Freeform 1581">
              <a:extLst>
                <a:ext uri="{FF2B5EF4-FFF2-40B4-BE49-F238E27FC236}">
                  <a16:creationId xmlns:a16="http://schemas.microsoft.com/office/drawing/2014/main" id="{5F3A6D14-9002-2612-7A30-B6BB9D12E055}"/>
                </a:ext>
              </a:extLst>
            </p:cNvPr>
            <p:cNvSpPr/>
            <p:nvPr/>
          </p:nvSpPr>
          <p:spPr>
            <a:xfrm>
              <a:off x="10715013" y="3233565"/>
              <a:ext cx="33775" cy="40265"/>
            </a:xfrm>
            <a:custGeom>
              <a:avLst/>
              <a:gdLst>
                <a:gd name="connsiteX0" fmla="*/ 12551 w 33775"/>
                <a:gd name="connsiteY0" fmla="*/ 245 h 40265"/>
                <a:gd name="connsiteX1" fmla="*/ 11984 w 33775"/>
                <a:gd name="connsiteY1" fmla="*/ 158 h 40265"/>
                <a:gd name="connsiteX2" fmla="*/ 6193 w 33775"/>
                <a:gd name="connsiteY2" fmla="*/ 1035 h 40265"/>
                <a:gd name="connsiteX3" fmla="*/ 3671 w 33775"/>
                <a:gd name="connsiteY3" fmla="*/ 3665 h 40265"/>
                <a:gd name="connsiteX4" fmla="*/ 4368 w 33775"/>
                <a:gd name="connsiteY4" fmla="*/ 3097 h 40265"/>
                <a:gd name="connsiteX5" fmla="*/ 3190 w 33775"/>
                <a:gd name="connsiteY5" fmla="*/ 8084 h 40265"/>
                <a:gd name="connsiteX6" fmla="*/ 531 w 33775"/>
                <a:gd name="connsiteY6" fmla="*/ 16311 h 40265"/>
                <a:gd name="connsiteX7" fmla="*/ 10037 w 33775"/>
                <a:gd name="connsiteY7" fmla="*/ 34640 h 40265"/>
                <a:gd name="connsiteX8" fmla="*/ 22732 w 33775"/>
                <a:gd name="connsiteY8" fmla="*/ 37988 h 40265"/>
                <a:gd name="connsiteX9" fmla="*/ 33775 w 33775"/>
                <a:gd name="connsiteY9" fmla="*/ 9607 h 40265"/>
                <a:gd name="connsiteX10" fmla="*/ 28480 w 33775"/>
                <a:gd name="connsiteY10" fmla="*/ 2652 h 40265"/>
                <a:gd name="connsiteX11" fmla="*/ 13866 w 33775"/>
                <a:gd name="connsiteY11" fmla="*/ 396 h 40265"/>
                <a:gd name="connsiteX12" fmla="*/ 12551 w 33775"/>
                <a:gd name="connsiteY12" fmla="*/ 238 h 40265"/>
                <a:gd name="connsiteX13" fmla="*/ 16876 w 33775"/>
                <a:gd name="connsiteY13" fmla="*/ 14874 h 40265"/>
                <a:gd name="connsiteX14" fmla="*/ 18428 w 33775"/>
                <a:gd name="connsiteY14" fmla="*/ 15118 h 40265"/>
                <a:gd name="connsiteX15" fmla="*/ 17861 w 33775"/>
                <a:gd name="connsiteY15" fmla="*/ 16964 h 40265"/>
                <a:gd name="connsiteX16" fmla="*/ 16869 w 33775"/>
                <a:gd name="connsiteY16" fmla="*/ 14881 h 40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775" h="40265">
                  <a:moveTo>
                    <a:pt x="12551" y="245"/>
                  </a:moveTo>
                  <a:cubicBezTo>
                    <a:pt x="12444" y="230"/>
                    <a:pt x="12257" y="202"/>
                    <a:pt x="11984" y="158"/>
                  </a:cubicBezTo>
                  <a:cubicBezTo>
                    <a:pt x="9900" y="-165"/>
                    <a:pt x="8047" y="-50"/>
                    <a:pt x="6193" y="1035"/>
                  </a:cubicBezTo>
                  <a:cubicBezTo>
                    <a:pt x="5065" y="1696"/>
                    <a:pt x="4339" y="2573"/>
                    <a:pt x="3671" y="3665"/>
                  </a:cubicBezTo>
                  <a:cubicBezTo>
                    <a:pt x="3836" y="3399"/>
                    <a:pt x="4073" y="3219"/>
                    <a:pt x="4368" y="3097"/>
                  </a:cubicBezTo>
                  <a:cubicBezTo>
                    <a:pt x="3412" y="4405"/>
                    <a:pt x="2917" y="6280"/>
                    <a:pt x="3190" y="8084"/>
                  </a:cubicBezTo>
                  <a:cubicBezTo>
                    <a:pt x="646" y="9700"/>
                    <a:pt x="-862" y="12610"/>
                    <a:pt x="531" y="16311"/>
                  </a:cubicBezTo>
                  <a:cubicBezTo>
                    <a:pt x="2981" y="22827"/>
                    <a:pt x="7615" y="28195"/>
                    <a:pt x="10037" y="34640"/>
                  </a:cubicBezTo>
                  <a:cubicBezTo>
                    <a:pt x="11926" y="39662"/>
                    <a:pt x="18558" y="42543"/>
                    <a:pt x="22732" y="37988"/>
                  </a:cubicBezTo>
                  <a:cubicBezTo>
                    <a:pt x="29442" y="30659"/>
                    <a:pt x="33674" y="19529"/>
                    <a:pt x="33775" y="9607"/>
                  </a:cubicBezTo>
                  <a:cubicBezTo>
                    <a:pt x="33811" y="6359"/>
                    <a:pt x="31540" y="3557"/>
                    <a:pt x="28480" y="2652"/>
                  </a:cubicBezTo>
                  <a:cubicBezTo>
                    <a:pt x="23759" y="1265"/>
                    <a:pt x="18737" y="942"/>
                    <a:pt x="13866" y="396"/>
                  </a:cubicBezTo>
                  <a:cubicBezTo>
                    <a:pt x="13428" y="345"/>
                    <a:pt x="12990" y="295"/>
                    <a:pt x="12551" y="238"/>
                  </a:cubicBezTo>
                  <a:close/>
                  <a:moveTo>
                    <a:pt x="16876" y="14874"/>
                  </a:moveTo>
                  <a:cubicBezTo>
                    <a:pt x="17394" y="14953"/>
                    <a:pt x="17911" y="15032"/>
                    <a:pt x="18428" y="15118"/>
                  </a:cubicBezTo>
                  <a:cubicBezTo>
                    <a:pt x="18263" y="15729"/>
                    <a:pt x="18069" y="16347"/>
                    <a:pt x="17861" y="16964"/>
                  </a:cubicBezTo>
                  <a:cubicBezTo>
                    <a:pt x="17516" y="16275"/>
                    <a:pt x="17185" y="15585"/>
                    <a:pt x="16869" y="1488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Freeform 1582">
              <a:extLst>
                <a:ext uri="{FF2B5EF4-FFF2-40B4-BE49-F238E27FC236}">
                  <a16:creationId xmlns:a16="http://schemas.microsoft.com/office/drawing/2014/main" id="{C83A49EB-AF26-B06B-14D8-4B85F0271B8C}"/>
                </a:ext>
              </a:extLst>
            </p:cNvPr>
            <p:cNvSpPr/>
            <p:nvPr/>
          </p:nvSpPr>
          <p:spPr>
            <a:xfrm>
              <a:off x="10737501" y="3220443"/>
              <a:ext cx="15288" cy="8626"/>
            </a:xfrm>
            <a:custGeom>
              <a:avLst/>
              <a:gdLst>
                <a:gd name="connsiteX0" fmla="*/ 10978 w 15288"/>
                <a:gd name="connsiteY0" fmla="*/ 3 h 8626"/>
                <a:gd name="connsiteX1" fmla="*/ 4074 w 15288"/>
                <a:gd name="connsiteY1" fmla="*/ 240 h 8626"/>
                <a:gd name="connsiteX2" fmla="*/ 0 w 15288"/>
                <a:gd name="connsiteY2" fmla="*/ 4314 h 8626"/>
                <a:gd name="connsiteX3" fmla="*/ 4074 w 15288"/>
                <a:gd name="connsiteY3" fmla="*/ 8388 h 8626"/>
                <a:gd name="connsiteX4" fmla="*/ 10978 w 15288"/>
                <a:gd name="connsiteY4" fmla="*/ 8625 h 8626"/>
                <a:gd name="connsiteX5" fmla="*/ 15289 w 15288"/>
                <a:gd name="connsiteY5" fmla="*/ 4314 h 8626"/>
                <a:gd name="connsiteX6" fmla="*/ 10978 w 15288"/>
                <a:gd name="connsiteY6" fmla="*/ 3 h 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88" h="8626">
                  <a:moveTo>
                    <a:pt x="10978" y="3"/>
                  </a:moveTo>
                  <a:cubicBezTo>
                    <a:pt x="8679" y="82"/>
                    <a:pt x="6373" y="161"/>
                    <a:pt x="4074" y="240"/>
                  </a:cubicBezTo>
                  <a:cubicBezTo>
                    <a:pt x="1854" y="319"/>
                    <a:pt x="0" y="2036"/>
                    <a:pt x="0" y="4314"/>
                  </a:cubicBezTo>
                  <a:cubicBezTo>
                    <a:pt x="0" y="6591"/>
                    <a:pt x="1854" y="8309"/>
                    <a:pt x="4074" y="8388"/>
                  </a:cubicBezTo>
                  <a:cubicBezTo>
                    <a:pt x="6373" y="8467"/>
                    <a:pt x="8679" y="8546"/>
                    <a:pt x="10978" y="8625"/>
                  </a:cubicBezTo>
                  <a:cubicBezTo>
                    <a:pt x="13328" y="8704"/>
                    <a:pt x="15289" y="6598"/>
                    <a:pt x="15289" y="4314"/>
                  </a:cubicBezTo>
                  <a:cubicBezTo>
                    <a:pt x="15289" y="2029"/>
                    <a:pt x="13328" y="-84"/>
                    <a:pt x="10978" y="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Freeform 1583">
              <a:extLst>
                <a:ext uri="{FF2B5EF4-FFF2-40B4-BE49-F238E27FC236}">
                  <a16:creationId xmlns:a16="http://schemas.microsoft.com/office/drawing/2014/main" id="{C540E84E-AE2E-4D15-C65B-435452552620}"/>
                </a:ext>
              </a:extLst>
            </p:cNvPr>
            <p:cNvSpPr/>
            <p:nvPr/>
          </p:nvSpPr>
          <p:spPr>
            <a:xfrm>
              <a:off x="10730149" y="3171214"/>
              <a:ext cx="25770" cy="44862"/>
            </a:xfrm>
            <a:custGeom>
              <a:avLst/>
              <a:gdLst>
                <a:gd name="connsiteX0" fmla="*/ 16 w 25770"/>
                <a:gd name="connsiteY0" fmla="*/ 9821 h 44862"/>
                <a:gd name="connsiteX1" fmla="*/ 6080 w 25770"/>
                <a:gd name="connsiteY1" fmla="*/ 26060 h 44862"/>
                <a:gd name="connsiteX2" fmla="*/ 9550 w 25770"/>
                <a:gd name="connsiteY2" fmla="*/ 33288 h 44862"/>
                <a:gd name="connsiteX3" fmla="*/ 10247 w 25770"/>
                <a:gd name="connsiteY3" fmla="*/ 35220 h 44862"/>
                <a:gd name="connsiteX4" fmla="*/ 10908 w 25770"/>
                <a:gd name="connsiteY4" fmla="*/ 37606 h 44862"/>
                <a:gd name="connsiteX5" fmla="*/ 11167 w 25770"/>
                <a:gd name="connsiteY5" fmla="*/ 39409 h 44862"/>
                <a:gd name="connsiteX6" fmla="*/ 18330 w 25770"/>
                <a:gd name="connsiteY6" fmla="*/ 44863 h 44862"/>
                <a:gd name="connsiteX7" fmla="*/ 25759 w 25770"/>
                <a:gd name="connsiteY7" fmla="*/ 37433 h 44862"/>
                <a:gd name="connsiteX8" fmla="*/ 22813 w 25770"/>
                <a:gd name="connsiteY8" fmla="*/ 22826 h 44862"/>
                <a:gd name="connsiteX9" fmla="*/ 16987 w 25770"/>
                <a:gd name="connsiteY9" fmla="*/ 5223 h 44862"/>
                <a:gd name="connsiteX10" fmla="*/ 16814 w 25770"/>
                <a:gd name="connsiteY10" fmla="*/ 4907 h 44862"/>
                <a:gd name="connsiteX11" fmla="*/ 16512 w 25770"/>
                <a:gd name="connsiteY11" fmla="*/ 3814 h 44862"/>
                <a:gd name="connsiteX12" fmla="*/ 9134 w 25770"/>
                <a:gd name="connsiteY12" fmla="*/ 797 h 44862"/>
                <a:gd name="connsiteX13" fmla="*/ 16 w 25770"/>
                <a:gd name="connsiteY13" fmla="*/ 9821 h 4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770" h="44862">
                  <a:moveTo>
                    <a:pt x="16" y="9821"/>
                  </a:moveTo>
                  <a:cubicBezTo>
                    <a:pt x="376" y="15584"/>
                    <a:pt x="3544" y="20958"/>
                    <a:pt x="6080" y="26060"/>
                  </a:cubicBezTo>
                  <a:cubicBezTo>
                    <a:pt x="7273" y="28452"/>
                    <a:pt x="8458" y="30845"/>
                    <a:pt x="9550" y="33288"/>
                  </a:cubicBezTo>
                  <a:cubicBezTo>
                    <a:pt x="9809" y="33863"/>
                    <a:pt x="10039" y="34624"/>
                    <a:pt x="10247" y="35220"/>
                  </a:cubicBezTo>
                  <a:cubicBezTo>
                    <a:pt x="10362" y="35544"/>
                    <a:pt x="10880" y="37893"/>
                    <a:pt x="10908" y="37606"/>
                  </a:cubicBezTo>
                  <a:cubicBezTo>
                    <a:pt x="10995" y="38209"/>
                    <a:pt x="11088" y="38806"/>
                    <a:pt x="11167" y="39409"/>
                  </a:cubicBezTo>
                  <a:cubicBezTo>
                    <a:pt x="11598" y="42628"/>
                    <a:pt x="15363" y="44863"/>
                    <a:pt x="18330" y="44863"/>
                  </a:cubicBezTo>
                  <a:cubicBezTo>
                    <a:pt x="22476" y="44863"/>
                    <a:pt x="25630" y="41479"/>
                    <a:pt x="25759" y="37433"/>
                  </a:cubicBezTo>
                  <a:cubicBezTo>
                    <a:pt x="25917" y="32447"/>
                    <a:pt x="24358" y="27511"/>
                    <a:pt x="22813" y="22826"/>
                  </a:cubicBezTo>
                  <a:cubicBezTo>
                    <a:pt x="20931" y="17093"/>
                    <a:pt x="19638" y="10612"/>
                    <a:pt x="16987" y="5223"/>
                  </a:cubicBezTo>
                  <a:cubicBezTo>
                    <a:pt x="16929" y="5115"/>
                    <a:pt x="16872" y="5014"/>
                    <a:pt x="16814" y="4907"/>
                  </a:cubicBezTo>
                  <a:cubicBezTo>
                    <a:pt x="16714" y="4540"/>
                    <a:pt x="16606" y="4181"/>
                    <a:pt x="16512" y="3814"/>
                  </a:cubicBezTo>
                  <a:cubicBezTo>
                    <a:pt x="15427" y="-188"/>
                    <a:pt x="11763" y="-755"/>
                    <a:pt x="9134" y="797"/>
                  </a:cubicBezTo>
                  <a:cubicBezTo>
                    <a:pt x="4428" y="998"/>
                    <a:pt x="-314" y="4483"/>
                    <a:pt x="16" y="982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" name="Freeform 1584">
              <a:extLst>
                <a:ext uri="{FF2B5EF4-FFF2-40B4-BE49-F238E27FC236}">
                  <a16:creationId xmlns:a16="http://schemas.microsoft.com/office/drawing/2014/main" id="{62315F46-7DBE-9EE2-79C1-B05DAB5B5108}"/>
                </a:ext>
              </a:extLst>
            </p:cNvPr>
            <p:cNvSpPr/>
            <p:nvPr/>
          </p:nvSpPr>
          <p:spPr>
            <a:xfrm>
              <a:off x="10269020" y="3130519"/>
              <a:ext cx="7685" cy="9980"/>
            </a:xfrm>
            <a:custGeom>
              <a:avLst/>
              <a:gdLst>
                <a:gd name="connsiteX0" fmla="*/ 1032 w 7685"/>
                <a:gd name="connsiteY0" fmla="*/ 8950 h 9980"/>
                <a:gd name="connsiteX1" fmla="*/ 6679 w 7685"/>
                <a:gd name="connsiteY1" fmla="*/ 8225 h 9980"/>
                <a:gd name="connsiteX2" fmla="*/ 7484 w 7685"/>
                <a:gd name="connsiteY2" fmla="*/ 5279 h 9980"/>
                <a:gd name="connsiteX3" fmla="*/ 7484 w 7685"/>
                <a:gd name="connsiteY3" fmla="*/ 1615 h 9980"/>
                <a:gd name="connsiteX4" fmla="*/ 4316 w 7685"/>
                <a:gd name="connsiteY4" fmla="*/ 328 h 9980"/>
                <a:gd name="connsiteX5" fmla="*/ 2857 w 7685"/>
                <a:gd name="connsiteY5" fmla="*/ 1859 h 9980"/>
                <a:gd name="connsiteX6" fmla="*/ 2347 w 7685"/>
                <a:gd name="connsiteY6" fmla="*/ 2563 h 9980"/>
                <a:gd name="connsiteX7" fmla="*/ 2261 w 7685"/>
                <a:gd name="connsiteY7" fmla="*/ 2678 h 9980"/>
                <a:gd name="connsiteX8" fmla="*/ 2232 w 7685"/>
                <a:gd name="connsiteY8" fmla="*/ 2707 h 9980"/>
                <a:gd name="connsiteX9" fmla="*/ 1693 w 7685"/>
                <a:gd name="connsiteY9" fmla="*/ 3317 h 9980"/>
                <a:gd name="connsiteX10" fmla="*/ 1334 w 7685"/>
                <a:gd name="connsiteY10" fmla="*/ 2498 h 9980"/>
                <a:gd name="connsiteX11" fmla="*/ 968 w 7685"/>
                <a:gd name="connsiteY11" fmla="*/ 1600 h 9980"/>
                <a:gd name="connsiteX12" fmla="*/ 968 w 7685"/>
                <a:gd name="connsiteY12" fmla="*/ 2786 h 9980"/>
                <a:gd name="connsiteX13" fmla="*/ 1133 w 7685"/>
                <a:gd name="connsiteY13" fmla="*/ 3770 h 9980"/>
                <a:gd name="connsiteX14" fmla="*/ 1032 w 7685"/>
                <a:gd name="connsiteY14" fmla="*/ 3878 h 9980"/>
                <a:gd name="connsiteX15" fmla="*/ 1032 w 7685"/>
                <a:gd name="connsiteY15" fmla="*/ 8965 h 9980"/>
                <a:gd name="connsiteX16" fmla="*/ 1499 w 7685"/>
                <a:gd name="connsiteY16" fmla="*/ 3526 h 9980"/>
                <a:gd name="connsiteX17" fmla="*/ 1499 w 7685"/>
                <a:gd name="connsiteY17" fmla="*/ 3526 h 9980"/>
                <a:gd name="connsiteX18" fmla="*/ 1499 w 7685"/>
                <a:gd name="connsiteY18" fmla="*/ 3526 h 9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685" h="9980">
                  <a:moveTo>
                    <a:pt x="1032" y="8950"/>
                  </a:moveTo>
                  <a:cubicBezTo>
                    <a:pt x="2656" y="10574"/>
                    <a:pt x="5530" y="10237"/>
                    <a:pt x="6679" y="8225"/>
                  </a:cubicBezTo>
                  <a:cubicBezTo>
                    <a:pt x="7218" y="7276"/>
                    <a:pt x="7348" y="6342"/>
                    <a:pt x="7484" y="5279"/>
                  </a:cubicBezTo>
                  <a:cubicBezTo>
                    <a:pt x="7635" y="4122"/>
                    <a:pt x="7850" y="2735"/>
                    <a:pt x="7484" y="1615"/>
                  </a:cubicBezTo>
                  <a:cubicBezTo>
                    <a:pt x="7082" y="386"/>
                    <a:pt x="5508" y="-512"/>
                    <a:pt x="4316" y="328"/>
                  </a:cubicBezTo>
                  <a:cubicBezTo>
                    <a:pt x="3698" y="760"/>
                    <a:pt x="3288" y="1255"/>
                    <a:pt x="2857" y="1859"/>
                  </a:cubicBezTo>
                  <a:cubicBezTo>
                    <a:pt x="2685" y="2096"/>
                    <a:pt x="2519" y="2333"/>
                    <a:pt x="2347" y="2563"/>
                  </a:cubicBezTo>
                  <a:cubicBezTo>
                    <a:pt x="2304" y="2620"/>
                    <a:pt x="2290" y="2642"/>
                    <a:pt x="2261" y="2678"/>
                  </a:cubicBezTo>
                  <a:cubicBezTo>
                    <a:pt x="2254" y="2692"/>
                    <a:pt x="2246" y="2692"/>
                    <a:pt x="2232" y="2707"/>
                  </a:cubicBezTo>
                  <a:cubicBezTo>
                    <a:pt x="2060" y="2922"/>
                    <a:pt x="1880" y="3116"/>
                    <a:pt x="1693" y="3317"/>
                  </a:cubicBezTo>
                  <a:cubicBezTo>
                    <a:pt x="1449" y="3059"/>
                    <a:pt x="1183" y="2750"/>
                    <a:pt x="1334" y="2498"/>
                  </a:cubicBezTo>
                  <a:cubicBezTo>
                    <a:pt x="1535" y="2153"/>
                    <a:pt x="1348" y="1701"/>
                    <a:pt x="968" y="1600"/>
                  </a:cubicBezTo>
                  <a:cubicBezTo>
                    <a:pt x="-24" y="1327"/>
                    <a:pt x="-17" y="3066"/>
                    <a:pt x="968" y="2786"/>
                  </a:cubicBezTo>
                  <a:cubicBezTo>
                    <a:pt x="924" y="2800"/>
                    <a:pt x="1054" y="3411"/>
                    <a:pt x="1133" y="3770"/>
                  </a:cubicBezTo>
                  <a:cubicBezTo>
                    <a:pt x="1097" y="3806"/>
                    <a:pt x="1068" y="3842"/>
                    <a:pt x="1032" y="3878"/>
                  </a:cubicBezTo>
                  <a:cubicBezTo>
                    <a:pt x="-297" y="5315"/>
                    <a:pt x="-390" y="7535"/>
                    <a:pt x="1032" y="8965"/>
                  </a:cubicBezTo>
                  <a:close/>
                  <a:moveTo>
                    <a:pt x="1499" y="3526"/>
                  </a:moveTo>
                  <a:cubicBezTo>
                    <a:pt x="1320" y="3684"/>
                    <a:pt x="1118" y="3806"/>
                    <a:pt x="1499" y="3526"/>
                  </a:cubicBezTo>
                  <a:cubicBezTo>
                    <a:pt x="1499" y="3526"/>
                    <a:pt x="1499" y="3526"/>
                    <a:pt x="1499" y="352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" name="Freeform 1585">
              <a:extLst>
                <a:ext uri="{FF2B5EF4-FFF2-40B4-BE49-F238E27FC236}">
                  <a16:creationId xmlns:a16="http://schemas.microsoft.com/office/drawing/2014/main" id="{755AB8E6-B6C7-6820-ACA4-53AD90F37ADE}"/>
                </a:ext>
              </a:extLst>
            </p:cNvPr>
            <p:cNvSpPr/>
            <p:nvPr/>
          </p:nvSpPr>
          <p:spPr>
            <a:xfrm>
              <a:off x="10522373" y="3344980"/>
              <a:ext cx="47131" cy="46339"/>
            </a:xfrm>
            <a:custGeom>
              <a:avLst/>
              <a:gdLst>
                <a:gd name="connsiteX0" fmla="*/ 9546 w 47131"/>
                <a:gd name="connsiteY0" fmla="*/ 4020 h 46339"/>
                <a:gd name="connsiteX1" fmla="*/ 6277 w 47131"/>
                <a:gd name="connsiteY1" fmla="*/ 5659 h 46339"/>
                <a:gd name="connsiteX2" fmla="*/ 5724 w 47131"/>
                <a:gd name="connsiteY2" fmla="*/ 5795 h 46339"/>
                <a:gd name="connsiteX3" fmla="*/ 5580 w 47131"/>
                <a:gd name="connsiteY3" fmla="*/ 5831 h 46339"/>
                <a:gd name="connsiteX4" fmla="*/ 5558 w 47131"/>
                <a:gd name="connsiteY4" fmla="*/ 5831 h 46339"/>
                <a:gd name="connsiteX5" fmla="*/ 2433 w 47131"/>
                <a:gd name="connsiteY5" fmla="*/ 16436 h 46339"/>
                <a:gd name="connsiteX6" fmla="*/ 13562 w 47131"/>
                <a:gd name="connsiteY6" fmla="*/ 37826 h 46339"/>
                <a:gd name="connsiteX7" fmla="*/ 39693 w 47131"/>
                <a:gd name="connsiteY7" fmla="*/ 46297 h 46339"/>
                <a:gd name="connsiteX8" fmla="*/ 46360 w 47131"/>
                <a:gd name="connsiteY8" fmla="*/ 34679 h 46339"/>
                <a:gd name="connsiteX9" fmla="*/ 25783 w 47131"/>
                <a:gd name="connsiteY9" fmla="*/ 1858 h 46339"/>
                <a:gd name="connsiteX10" fmla="*/ 16788 w 47131"/>
                <a:gd name="connsiteY10" fmla="*/ 1858 h 46339"/>
                <a:gd name="connsiteX11" fmla="*/ 15114 w 47131"/>
                <a:gd name="connsiteY11" fmla="*/ 2662 h 46339"/>
                <a:gd name="connsiteX12" fmla="*/ 12506 w 47131"/>
                <a:gd name="connsiteY12" fmla="*/ 3719 h 46339"/>
                <a:gd name="connsiteX13" fmla="*/ 9532 w 47131"/>
                <a:gd name="connsiteY13" fmla="*/ 4020 h 4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131" h="46339">
                  <a:moveTo>
                    <a:pt x="9546" y="4020"/>
                  </a:moveTo>
                  <a:cubicBezTo>
                    <a:pt x="8289" y="4365"/>
                    <a:pt x="7197" y="4933"/>
                    <a:pt x="6277" y="5659"/>
                  </a:cubicBezTo>
                  <a:cubicBezTo>
                    <a:pt x="6090" y="5702"/>
                    <a:pt x="5911" y="5752"/>
                    <a:pt x="5724" y="5795"/>
                  </a:cubicBezTo>
                  <a:cubicBezTo>
                    <a:pt x="5666" y="5810"/>
                    <a:pt x="5630" y="5817"/>
                    <a:pt x="5580" y="5831"/>
                  </a:cubicBezTo>
                  <a:cubicBezTo>
                    <a:pt x="5573" y="5831"/>
                    <a:pt x="5566" y="5831"/>
                    <a:pt x="5558" y="5831"/>
                  </a:cubicBezTo>
                  <a:cubicBezTo>
                    <a:pt x="-577" y="6154"/>
                    <a:pt x="-1655" y="13785"/>
                    <a:pt x="2433" y="16436"/>
                  </a:cubicBezTo>
                  <a:cubicBezTo>
                    <a:pt x="2670" y="24994"/>
                    <a:pt x="6629" y="32481"/>
                    <a:pt x="13562" y="37826"/>
                  </a:cubicBezTo>
                  <a:cubicBezTo>
                    <a:pt x="20970" y="43531"/>
                    <a:pt x="30626" y="45342"/>
                    <a:pt x="39693" y="46297"/>
                  </a:cubicBezTo>
                  <a:cubicBezTo>
                    <a:pt x="46109" y="46973"/>
                    <a:pt x="48516" y="39385"/>
                    <a:pt x="46360" y="34679"/>
                  </a:cubicBezTo>
                  <a:cubicBezTo>
                    <a:pt x="40943" y="22845"/>
                    <a:pt x="33902" y="12003"/>
                    <a:pt x="25783" y="1858"/>
                  </a:cubicBezTo>
                  <a:cubicBezTo>
                    <a:pt x="23563" y="-908"/>
                    <a:pt x="19102" y="-312"/>
                    <a:pt x="16788" y="1858"/>
                  </a:cubicBezTo>
                  <a:cubicBezTo>
                    <a:pt x="18232" y="500"/>
                    <a:pt x="15833" y="2318"/>
                    <a:pt x="15114" y="2662"/>
                  </a:cubicBezTo>
                  <a:cubicBezTo>
                    <a:pt x="14446" y="2986"/>
                    <a:pt x="13498" y="3352"/>
                    <a:pt x="12506" y="3719"/>
                  </a:cubicBezTo>
                  <a:cubicBezTo>
                    <a:pt x="11486" y="3668"/>
                    <a:pt x="10480" y="3762"/>
                    <a:pt x="9532" y="402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Freeform 1586">
              <a:extLst>
                <a:ext uri="{FF2B5EF4-FFF2-40B4-BE49-F238E27FC236}">
                  <a16:creationId xmlns:a16="http://schemas.microsoft.com/office/drawing/2014/main" id="{FB57CCE6-CFA8-1B12-47F2-AD19EA06EFC3}"/>
                </a:ext>
              </a:extLst>
            </p:cNvPr>
            <p:cNvSpPr/>
            <p:nvPr/>
          </p:nvSpPr>
          <p:spPr>
            <a:xfrm>
              <a:off x="10557252" y="3338611"/>
              <a:ext cx="31441" cy="32260"/>
            </a:xfrm>
            <a:custGeom>
              <a:avLst/>
              <a:gdLst>
                <a:gd name="connsiteX0" fmla="*/ 13989 w 31441"/>
                <a:gd name="connsiteY0" fmla="*/ 19874 h 32260"/>
                <a:gd name="connsiteX1" fmla="*/ 14721 w 31441"/>
                <a:gd name="connsiteY1" fmla="*/ 13019 h 32260"/>
                <a:gd name="connsiteX2" fmla="*/ 12695 w 31441"/>
                <a:gd name="connsiteY2" fmla="*/ 9757 h 32260"/>
                <a:gd name="connsiteX3" fmla="*/ 11790 w 31441"/>
                <a:gd name="connsiteY3" fmla="*/ 1811 h 32260"/>
                <a:gd name="connsiteX4" fmla="*/ 10260 w 31441"/>
                <a:gd name="connsiteY4" fmla="*/ 0 h 32260"/>
                <a:gd name="connsiteX5" fmla="*/ 10130 w 31441"/>
                <a:gd name="connsiteY5" fmla="*/ 388 h 32260"/>
                <a:gd name="connsiteX6" fmla="*/ 0 w 31441"/>
                <a:gd name="connsiteY6" fmla="*/ 1430 h 32260"/>
                <a:gd name="connsiteX7" fmla="*/ 10087 w 31441"/>
                <a:gd name="connsiteY7" fmla="*/ 17266 h 32260"/>
                <a:gd name="connsiteX8" fmla="*/ 16288 w 31441"/>
                <a:gd name="connsiteY8" fmla="*/ 25945 h 32260"/>
                <a:gd name="connsiteX9" fmla="*/ 22660 w 31441"/>
                <a:gd name="connsiteY9" fmla="*/ 31521 h 32260"/>
                <a:gd name="connsiteX10" fmla="*/ 31153 w 31441"/>
                <a:gd name="connsiteY10" fmla="*/ 24997 h 32260"/>
                <a:gd name="connsiteX11" fmla="*/ 30872 w 31441"/>
                <a:gd name="connsiteY11" fmla="*/ 24242 h 32260"/>
                <a:gd name="connsiteX12" fmla="*/ 25786 w 31441"/>
                <a:gd name="connsiteY12" fmla="*/ 26592 h 32260"/>
                <a:gd name="connsiteX13" fmla="*/ 13989 w 31441"/>
                <a:gd name="connsiteY13" fmla="*/ 19895 h 3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441" h="32260">
                  <a:moveTo>
                    <a:pt x="13989" y="19874"/>
                  </a:moveTo>
                  <a:cubicBezTo>
                    <a:pt x="13328" y="17474"/>
                    <a:pt x="13672" y="15067"/>
                    <a:pt x="14721" y="13019"/>
                  </a:cubicBezTo>
                  <a:cubicBezTo>
                    <a:pt x="13730" y="12294"/>
                    <a:pt x="12983" y="11216"/>
                    <a:pt x="12695" y="9757"/>
                  </a:cubicBezTo>
                  <a:cubicBezTo>
                    <a:pt x="12178" y="7085"/>
                    <a:pt x="11898" y="4440"/>
                    <a:pt x="11790" y="1811"/>
                  </a:cubicBezTo>
                  <a:cubicBezTo>
                    <a:pt x="11273" y="1214"/>
                    <a:pt x="10763" y="611"/>
                    <a:pt x="10260" y="0"/>
                  </a:cubicBezTo>
                  <a:cubicBezTo>
                    <a:pt x="10217" y="129"/>
                    <a:pt x="10173" y="259"/>
                    <a:pt x="10130" y="388"/>
                  </a:cubicBezTo>
                  <a:cubicBezTo>
                    <a:pt x="8485" y="5676"/>
                    <a:pt x="2076" y="5166"/>
                    <a:pt x="0" y="1430"/>
                  </a:cubicBezTo>
                  <a:cubicBezTo>
                    <a:pt x="2766" y="7013"/>
                    <a:pt x="6560" y="12200"/>
                    <a:pt x="10087" y="17266"/>
                  </a:cubicBezTo>
                  <a:cubicBezTo>
                    <a:pt x="12121" y="20183"/>
                    <a:pt x="14197" y="23071"/>
                    <a:pt x="16288" y="25945"/>
                  </a:cubicBezTo>
                  <a:cubicBezTo>
                    <a:pt x="18120" y="28467"/>
                    <a:pt x="20052" y="29983"/>
                    <a:pt x="22660" y="31521"/>
                  </a:cubicBezTo>
                  <a:cubicBezTo>
                    <a:pt x="26849" y="33985"/>
                    <a:pt x="32827" y="29904"/>
                    <a:pt x="31153" y="24997"/>
                  </a:cubicBezTo>
                  <a:cubicBezTo>
                    <a:pt x="31066" y="24738"/>
                    <a:pt x="30966" y="24494"/>
                    <a:pt x="30872" y="24242"/>
                  </a:cubicBezTo>
                  <a:cubicBezTo>
                    <a:pt x="29213" y="25083"/>
                    <a:pt x="27517" y="25873"/>
                    <a:pt x="25786" y="26592"/>
                  </a:cubicBezTo>
                  <a:cubicBezTo>
                    <a:pt x="20943" y="28589"/>
                    <a:pt x="15253" y="24472"/>
                    <a:pt x="13989" y="1989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5" name="Freeform 1587">
              <a:extLst>
                <a:ext uri="{FF2B5EF4-FFF2-40B4-BE49-F238E27FC236}">
                  <a16:creationId xmlns:a16="http://schemas.microsoft.com/office/drawing/2014/main" id="{433C910E-FE14-ABAD-4FEB-9D6FEB592FB3}"/>
                </a:ext>
              </a:extLst>
            </p:cNvPr>
            <p:cNvSpPr/>
            <p:nvPr/>
          </p:nvSpPr>
          <p:spPr>
            <a:xfrm>
              <a:off x="10555643" y="3331440"/>
              <a:ext cx="2377" cy="8004"/>
            </a:xfrm>
            <a:custGeom>
              <a:avLst/>
              <a:gdLst>
                <a:gd name="connsiteX0" fmla="*/ 1121 w 2377"/>
                <a:gd name="connsiteY0" fmla="*/ 4620 h 8004"/>
                <a:gd name="connsiteX1" fmla="*/ 2378 w 2377"/>
                <a:gd name="connsiteY1" fmla="*/ 0 h 8004"/>
                <a:gd name="connsiteX2" fmla="*/ 409 w 2377"/>
                <a:gd name="connsiteY2" fmla="*/ 5964 h 8004"/>
                <a:gd name="connsiteX3" fmla="*/ 1343 w 2377"/>
                <a:gd name="connsiteY3" fmla="*/ 8004 h 8004"/>
                <a:gd name="connsiteX4" fmla="*/ 1121 w 2377"/>
                <a:gd name="connsiteY4" fmla="*/ 4620 h 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7" h="8004">
                  <a:moveTo>
                    <a:pt x="1121" y="4620"/>
                  </a:moveTo>
                  <a:cubicBezTo>
                    <a:pt x="1466" y="3039"/>
                    <a:pt x="1889" y="1502"/>
                    <a:pt x="2378" y="0"/>
                  </a:cubicBezTo>
                  <a:cubicBezTo>
                    <a:pt x="539" y="1027"/>
                    <a:pt x="-675" y="3399"/>
                    <a:pt x="409" y="5964"/>
                  </a:cubicBezTo>
                  <a:cubicBezTo>
                    <a:pt x="697" y="6653"/>
                    <a:pt x="1020" y="7329"/>
                    <a:pt x="1343" y="8004"/>
                  </a:cubicBezTo>
                  <a:cubicBezTo>
                    <a:pt x="955" y="7041"/>
                    <a:pt x="840" y="5906"/>
                    <a:pt x="1121" y="462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6" name="Freeform 1588">
              <a:extLst>
                <a:ext uri="{FF2B5EF4-FFF2-40B4-BE49-F238E27FC236}">
                  <a16:creationId xmlns:a16="http://schemas.microsoft.com/office/drawing/2014/main" id="{40D363B9-20B9-3905-D8B2-39D065F81DE5}"/>
                </a:ext>
              </a:extLst>
            </p:cNvPr>
            <p:cNvSpPr/>
            <p:nvPr/>
          </p:nvSpPr>
          <p:spPr>
            <a:xfrm>
              <a:off x="10584051" y="3346601"/>
              <a:ext cx="697" cy="607"/>
            </a:xfrm>
            <a:custGeom>
              <a:avLst/>
              <a:gdLst>
                <a:gd name="connsiteX0" fmla="*/ 481 w 697"/>
                <a:gd name="connsiteY0" fmla="*/ 395 h 607"/>
                <a:gd name="connsiteX1" fmla="*/ 438 w 697"/>
                <a:gd name="connsiteY1" fmla="*/ 359 h 607"/>
                <a:gd name="connsiteX2" fmla="*/ 194 w 697"/>
                <a:gd name="connsiteY2" fmla="*/ 208 h 607"/>
                <a:gd name="connsiteX3" fmla="*/ 280 w 697"/>
                <a:gd name="connsiteY3" fmla="*/ 230 h 607"/>
                <a:gd name="connsiteX4" fmla="*/ 0 w 697"/>
                <a:gd name="connsiteY4" fmla="*/ 0 h 607"/>
                <a:gd name="connsiteX5" fmla="*/ 481 w 697"/>
                <a:gd name="connsiteY5" fmla="*/ 395 h 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" h="607">
                  <a:moveTo>
                    <a:pt x="481" y="395"/>
                  </a:moveTo>
                  <a:cubicBezTo>
                    <a:pt x="481" y="395"/>
                    <a:pt x="453" y="374"/>
                    <a:pt x="438" y="359"/>
                  </a:cubicBezTo>
                  <a:cubicBezTo>
                    <a:pt x="366" y="309"/>
                    <a:pt x="287" y="259"/>
                    <a:pt x="194" y="208"/>
                  </a:cubicBezTo>
                  <a:cubicBezTo>
                    <a:pt x="223" y="216"/>
                    <a:pt x="251" y="223"/>
                    <a:pt x="280" y="230"/>
                  </a:cubicBezTo>
                  <a:cubicBezTo>
                    <a:pt x="187" y="151"/>
                    <a:pt x="86" y="79"/>
                    <a:pt x="0" y="0"/>
                  </a:cubicBezTo>
                  <a:cubicBezTo>
                    <a:pt x="711" y="776"/>
                    <a:pt x="891" y="690"/>
                    <a:pt x="481" y="39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Freeform 1589">
              <a:extLst>
                <a:ext uri="{FF2B5EF4-FFF2-40B4-BE49-F238E27FC236}">
                  <a16:creationId xmlns:a16="http://schemas.microsoft.com/office/drawing/2014/main" id="{539A4B1D-0C34-95B0-5987-8F845FDC0400}"/>
                </a:ext>
              </a:extLst>
            </p:cNvPr>
            <p:cNvSpPr/>
            <p:nvPr/>
          </p:nvSpPr>
          <p:spPr>
            <a:xfrm>
              <a:off x="10556608" y="3307784"/>
              <a:ext cx="50667" cy="57921"/>
            </a:xfrm>
            <a:custGeom>
              <a:avLst/>
              <a:gdLst>
                <a:gd name="connsiteX0" fmla="*/ 22657 w 50667"/>
                <a:gd name="connsiteY0" fmla="*/ 944 h 57921"/>
                <a:gd name="connsiteX1" fmla="*/ 14539 w 50667"/>
                <a:gd name="connsiteY1" fmla="*/ 1993 h 57921"/>
                <a:gd name="connsiteX2" fmla="*/ 1412 w 50667"/>
                <a:gd name="connsiteY2" fmla="*/ 23656 h 57921"/>
                <a:gd name="connsiteX3" fmla="*/ 155 w 50667"/>
                <a:gd name="connsiteY3" fmla="*/ 28276 h 57921"/>
                <a:gd name="connsiteX4" fmla="*/ 378 w 50667"/>
                <a:gd name="connsiteY4" fmla="*/ 31660 h 57921"/>
                <a:gd name="connsiteX5" fmla="*/ 658 w 50667"/>
                <a:gd name="connsiteY5" fmla="*/ 32250 h 57921"/>
                <a:gd name="connsiteX6" fmla="*/ 10788 w 50667"/>
                <a:gd name="connsiteY6" fmla="*/ 31208 h 57921"/>
                <a:gd name="connsiteX7" fmla="*/ 10918 w 50667"/>
                <a:gd name="connsiteY7" fmla="*/ 30820 h 57921"/>
                <a:gd name="connsiteX8" fmla="*/ 12455 w 50667"/>
                <a:gd name="connsiteY8" fmla="*/ 26825 h 57921"/>
                <a:gd name="connsiteX9" fmla="*/ 13145 w 50667"/>
                <a:gd name="connsiteY9" fmla="*/ 18239 h 57921"/>
                <a:gd name="connsiteX10" fmla="*/ 19575 w 50667"/>
                <a:gd name="connsiteY10" fmla="*/ 15587 h 57921"/>
                <a:gd name="connsiteX11" fmla="*/ 34512 w 50667"/>
                <a:gd name="connsiteY11" fmla="*/ 20538 h 57921"/>
                <a:gd name="connsiteX12" fmla="*/ 35266 w 50667"/>
                <a:gd name="connsiteY12" fmla="*/ 22945 h 57921"/>
                <a:gd name="connsiteX13" fmla="*/ 36366 w 50667"/>
                <a:gd name="connsiteY13" fmla="*/ 25273 h 57921"/>
                <a:gd name="connsiteX14" fmla="*/ 36560 w 50667"/>
                <a:gd name="connsiteY14" fmla="*/ 36216 h 57921"/>
                <a:gd name="connsiteX15" fmla="*/ 36085 w 50667"/>
                <a:gd name="connsiteY15" fmla="*/ 37516 h 57921"/>
                <a:gd name="connsiteX16" fmla="*/ 29109 w 50667"/>
                <a:gd name="connsiteY16" fmla="*/ 39837 h 57921"/>
                <a:gd name="connsiteX17" fmla="*/ 26278 w 50667"/>
                <a:gd name="connsiteY17" fmla="*/ 39054 h 57921"/>
                <a:gd name="connsiteX18" fmla="*/ 24597 w 50667"/>
                <a:gd name="connsiteY18" fmla="*/ 42057 h 57921"/>
                <a:gd name="connsiteX19" fmla="*/ 15379 w 50667"/>
                <a:gd name="connsiteY19" fmla="*/ 43853 h 57921"/>
                <a:gd name="connsiteX20" fmla="*/ 14646 w 50667"/>
                <a:gd name="connsiteY20" fmla="*/ 50708 h 57921"/>
                <a:gd name="connsiteX21" fmla="*/ 26444 w 50667"/>
                <a:gd name="connsiteY21" fmla="*/ 57404 h 57921"/>
                <a:gd name="connsiteX22" fmla="*/ 31530 w 50667"/>
                <a:gd name="connsiteY22" fmla="*/ 55055 h 57921"/>
                <a:gd name="connsiteX23" fmla="*/ 48278 w 50667"/>
                <a:gd name="connsiteY23" fmla="*/ 42625 h 57921"/>
                <a:gd name="connsiteX24" fmla="*/ 49600 w 50667"/>
                <a:gd name="connsiteY24" fmla="*/ 32386 h 57921"/>
                <a:gd name="connsiteX25" fmla="*/ 22672 w 50667"/>
                <a:gd name="connsiteY25" fmla="*/ 951 h 5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0667" h="57921">
                  <a:moveTo>
                    <a:pt x="22657" y="944"/>
                  </a:moveTo>
                  <a:cubicBezTo>
                    <a:pt x="20308" y="-701"/>
                    <a:pt x="16428" y="-98"/>
                    <a:pt x="14539" y="1993"/>
                  </a:cubicBezTo>
                  <a:cubicBezTo>
                    <a:pt x="8712" y="8445"/>
                    <a:pt x="4056" y="15508"/>
                    <a:pt x="1412" y="23656"/>
                  </a:cubicBezTo>
                  <a:cubicBezTo>
                    <a:pt x="924" y="25158"/>
                    <a:pt x="500" y="26695"/>
                    <a:pt x="155" y="28276"/>
                  </a:cubicBezTo>
                  <a:cubicBezTo>
                    <a:pt x="-125" y="29555"/>
                    <a:pt x="-10" y="30690"/>
                    <a:pt x="378" y="31660"/>
                  </a:cubicBezTo>
                  <a:cubicBezTo>
                    <a:pt x="457" y="31861"/>
                    <a:pt x="557" y="32063"/>
                    <a:pt x="658" y="32250"/>
                  </a:cubicBezTo>
                  <a:cubicBezTo>
                    <a:pt x="2734" y="35986"/>
                    <a:pt x="9143" y="36496"/>
                    <a:pt x="10788" y="31208"/>
                  </a:cubicBezTo>
                  <a:cubicBezTo>
                    <a:pt x="10831" y="31078"/>
                    <a:pt x="10874" y="30949"/>
                    <a:pt x="10918" y="30820"/>
                  </a:cubicBezTo>
                  <a:cubicBezTo>
                    <a:pt x="11363" y="29433"/>
                    <a:pt x="11873" y="28104"/>
                    <a:pt x="12455" y="26825"/>
                  </a:cubicBezTo>
                  <a:cubicBezTo>
                    <a:pt x="12570" y="23979"/>
                    <a:pt x="12829" y="21127"/>
                    <a:pt x="13145" y="18239"/>
                  </a:cubicBezTo>
                  <a:cubicBezTo>
                    <a:pt x="13562" y="14466"/>
                    <a:pt x="17499" y="13590"/>
                    <a:pt x="19575" y="15587"/>
                  </a:cubicBezTo>
                  <a:cubicBezTo>
                    <a:pt x="23979" y="9631"/>
                    <a:pt x="33492" y="12426"/>
                    <a:pt x="34512" y="20538"/>
                  </a:cubicBezTo>
                  <a:cubicBezTo>
                    <a:pt x="34390" y="19575"/>
                    <a:pt x="35123" y="22557"/>
                    <a:pt x="35266" y="22945"/>
                  </a:cubicBezTo>
                  <a:cubicBezTo>
                    <a:pt x="35647" y="23944"/>
                    <a:pt x="35669" y="23972"/>
                    <a:pt x="36366" y="25273"/>
                  </a:cubicBezTo>
                  <a:cubicBezTo>
                    <a:pt x="38334" y="28937"/>
                    <a:pt x="38909" y="32688"/>
                    <a:pt x="36560" y="36216"/>
                  </a:cubicBezTo>
                  <a:cubicBezTo>
                    <a:pt x="36438" y="36640"/>
                    <a:pt x="36294" y="37071"/>
                    <a:pt x="36085" y="37516"/>
                  </a:cubicBezTo>
                  <a:cubicBezTo>
                    <a:pt x="34893" y="40081"/>
                    <a:pt x="31559" y="40778"/>
                    <a:pt x="29109" y="39837"/>
                  </a:cubicBezTo>
                  <a:cubicBezTo>
                    <a:pt x="28089" y="39729"/>
                    <a:pt x="27148" y="39456"/>
                    <a:pt x="26278" y="39054"/>
                  </a:cubicBezTo>
                  <a:cubicBezTo>
                    <a:pt x="25747" y="40074"/>
                    <a:pt x="25201" y="41080"/>
                    <a:pt x="24597" y="42057"/>
                  </a:cubicBezTo>
                  <a:cubicBezTo>
                    <a:pt x="22679" y="45154"/>
                    <a:pt x="18102" y="45858"/>
                    <a:pt x="15379" y="43853"/>
                  </a:cubicBezTo>
                  <a:cubicBezTo>
                    <a:pt x="14323" y="45901"/>
                    <a:pt x="13985" y="48308"/>
                    <a:pt x="14646" y="50708"/>
                  </a:cubicBezTo>
                  <a:cubicBezTo>
                    <a:pt x="15904" y="55285"/>
                    <a:pt x="21601" y="59402"/>
                    <a:pt x="26444" y="57404"/>
                  </a:cubicBezTo>
                  <a:cubicBezTo>
                    <a:pt x="28182" y="56686"/>
                    <a:pt x="29878" y="55896"/>
                    <a:pt x="31530" y="55055"/>
                  </a:cubicBezTo>
                  <a:cubicBezTo>
                    <a:pt x="37774" y="51894"/>
                    <a:pt x="43443" y="47834"/>
                    <a:pt x="48278" y="42625"/>
                  </a:cubicBezTo>
                  <a:cubicBezTo>
                    <a:pt x="51044" y="39643"/>
                    <a:pt x="51303" y="35957"/>
                    <a:pt x="49600" y="32386"/>
                  </a:cubicBezTo>
                  <a:cubicBezTo>
                    <a:pt x="43629" y="19841"/>
                    <a:pt x="34023" y="8898"/>
                    <a:pt x="22672" y="95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Freeform 1590">
              <a:extLst>
                <a:ext uri="{FF2B5EF4-FFF2-40B4-BE49-F238E27FC236}">
                  <a16:creationId xmlns:a16="http://schemas.microsoft.com/office/drawing/2014/main" id="{614BA44C-A5BC-9475-F47A-1386A220435D}"/>
                </a:ext>
              </a:extLst>
            </p:cNvPr>
            <p:cNvSpPr/>
            <p:nvPr/>
          </p:nvSpPr>
          <p:spPr>
            <a:xfrm>
              <a:off x="10568993" y="3320173"/>
              <a:ext cx="25702" cy="32586"/>
            </a:xfrm>
            <a:custGeom>
              <a:avLst/>
              <a:gdLst>
                <a:gd name="connsiteX0" fmla="*/ 56 w 25702"/>
                <a:gd name="connsiteY0" fmla="*/ 20249 h 32586"/>
                <a:gd name="connsiteX1" fmla="*/ 961 w 25702"/>
                <a:gd name="connsiteY1" fmla="*/ 28196 h 32586"/>
                <a:gd name="connsiteX2" fmla="*/ 2987 w 25702"/>
                <a:gd name="connsiteY2" fmla="*/ 31458 h 32586"/>
                <a:gd name="connsiteX3" fmla="*/ 12205 w 25702"/>
                <a:gd name="connsiteY3" fmla="*/ 29661 h 32586"/>
                <a:gd name="connsiteX4" fmla="*/ 13886 w 25702"/>
                <a:gd name="connsiteY4" fmla="*/ 26658 h 32586"/>
                <a:gd name="connsiteX5" fmla="*/ 16717 w 25702"/>
                <a:gd name="connsiteY5" fmla="*/ 27441 h 32586"/>
                <a:gd name="connsiteX6" fmla="*/ 23693 w 25702"/>
                <a:gd name="connsiteY6" fmla="*/ 25121 h 32586"/>
                <a:gd name="connsiteX7" fmla="*/ 24168 w 25702"/>
                <a:gd name="connsiteY7" fmla="*/ 23820 h 32586"/>
                <a:gd name="connsiteX8" fmla="*/ 23974 w 25702"/>
                <a:gd name="connsiteY8" fmla="*/ 12877 h 32586"/>
                <a:gd name="connsiteX9" fmla="*/ 22874 w 25702"/>
                <a:gd name="connsiteY9" fmla="*/ 10549 h 32586"/>
                <a:gd name="connsiteX10" fmla="*/ 22120 w 25702"/>
                <a:gd name="connsiteY10" fmla="*/ 8142 h 32586"/>
                <a:gd name="connsiteX11" fmla="*/ 7183 w 25702"/>
                <a:gd name="connsiteY11" fmla="*/ 3192 h 32586"/>
                <a:gd name="connsiteX12" fmla="*/ 753 w 25702"/>
                <a:gd name="connsiteY12" fmla="*/ 5843 h 32586"/>
                <a:gd name="connsiteX13" fmla="*/ 63 w 25702"/>
                <a:gd name="connsiteY13" fmla="*/ 14429 h 32586"/>
                <a:gd name="connsiteX14" fmla="*/ 56 w 25702"/>
                <a:gd name="connsiteY14" fmla="*/ 20242 h 32586"/>
                <a:gd name="connsiteX15" fmla="*/ 15057 w 25702"/>
                <a:gd name="connsiteY15" fmla="*/ 26428 h 32586"/>
                <a:gd name="connsiteX16" fmla="*/ 15338 w 25702"/>
                <a:gd name="connsiteY16" fmla="*/ 26658 h 32586"/>
                <a:gd name="connsiteX17" fmla="*/ 15251 w 25702"/>
                <a:gd name="connsiteY17" fmla="*/ 26637 h 32586"/>
                <a:gd name="connsiteX18" fmla="*/ 15496 w 25702"/>
                <a:gd name="connsiteY18" fmla="*/ 26787 h 32586"/>
                <a:gd name="connsiteX19" fmla="*/ 15539 w 25702"/>
                <a:gd name="connsiteY19" fmla="*/ 26823 h 32586"/>
                <a:gd name="connsiteX20" fmla="*/ 15057 w 25702"/>
                <a:gd name="connsiteY20" fmla="*/ 26428 h 3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702" h="32586">
                  <a:moveTo>
                    <a:pt x="56" y="20249"/>
                  </a:moveTo>
                  <a:cubicBezTo>
                    <a:pt x="164" y="22886"/>
                    <a:pt x="444" y="25530"/>
                    <a:pt x="961" y="28196"/>
                  </a:cubicBezTo>
                  <a:cubicBezTo>
                    <a:pt x="1241" y="29654"/>
                    <a:pt x="1996" y="30732"/>
                    <a:pt x="2987" y="31458"/>
                  </a:cubicBezTo>
                  <a:cubicBezTo>
                    <a:pt x="5710" y="33462"/>
                    <a:pt x="10287" y="32758"/>
                    <a:pt x="12205" y="29661"/>
                  </a:cubicBezTo>
                  <a:cubicBezTo>
                    <a:pt x="12809" y="28684"/>
                    <a:pt x="13362" y="27678"/>
                    <a:pt x="13886" y="26658"/>
                  </a:cubicBezTo>
                  <a:cubicBezTo>
                    <a:pt x="14756" y="27060"/>
                    <a:pt x="15704" y="27333"/>
                    <a:pt x="16717" y="27441"/>
                  </a:cubicBezTo>
                  <a:cubicBezTo>
                    <a:pt x="19167" y="28383"/>
                    <a:pt x="22508" y="27686"/>
                    <a:pt x="23693" y="25121"/>
                  </a:cubicBezTo>
                  <a:cubicBezTo>
                    <a:pt x="23902" y="24668"/>
                    <a:pt x="24045" y="24244"/>
                    <a:pt x="24168" y="23820"/>
                  </a:cubicBezTo>
                  <a:cubicBezTo>
                    <a:pt x="26517" y="20299"/>
                    <a:pt x="25942" y="16549"/>
                    <a:pt x="23974" y="12877"/>
                  </a:cubicBezTo>
                  <a:cubicBezTo>
                    <a:pt x="23277" y="11577"/>
                    <a:pt x="23255" y="11548"/>
                    <a:pt x="22874" y="10549"/>
                  </a:cubicBezTo>
                  <a:cubicBezTo>
                    <a:pt x="22723" y="10161"/>
                    <a:pt x="21998" y="7179"/>
                    <a:pt x="22120" y="8142"/>
                  </a:cubicBezTo>
                  <a:cubicBezTo>
                    <a:pt x="21100" y="30"/>
                    <a:pt x="11587" y="-2765"/>
                    <a:pt x="7183" y="3192"/>
                  </a:cubicBezTo>
                  <a:cubicBezTo>
                    <a:pt x="5107" y="1194"/>
                    <a:pt x="1169" y="2071"/>
                    <a:pt x="753" y="5843"/>
                  </a:cubicBezTo>
                  <a:cubicBezTo>
                    <a:pt x="437" y="8731"/>
                    <a:pt x="178" y="11591"/>
                    <a:pt x="63" y="14429"/>
                  </a:cubicBezTo>
                  <a:cubicBezTo>
                    <a:pt x="-16" y="16369"/>
                    <a:pt x="-23" y="18302"/>
                    <a:pt x="56" y="20242"/>
                  </a:cubicBezTo>
                  <a:close/>
                  <a:moveTo>
                    <a:pt x="15057" y="26428"/>
                  </a:moveTo>
                  <a:cubicBezTo>
                    <a:pt x="15144" y="26507"/>
                    <a:pt x="15244" y="26579"/>
                    <a:pt x="15338" y="26658"/>
                  </a:cubicBezTo>
                  <a:cubicBezTo>
                    <a:pt x="15309" y="26651"/>
                    <a:pt x="15280" y="26644"/>
                    <a:pt x="15251" y="26637"/>
                  </a:cubicBezTo>
                  <a:cubicBezTo>
                    <a:pt x="15345" y="26694"/>
                    <a:pt x="15431" y="26744"/>
                    <a:pt x="15496" y="26787"/>
                  </a:cubicBezTo>
                  <a:cubicBezTo>
                    <a:pt x="15510" y="26802"/>
                    <a:pt x="15524" y="26809"/>
                    <a:pt x="15539" y="26823"/>
                  </a:cubicBezTo>
                  <a:cubicBezTo>
                    <a:pt x="15941" y="27125"/>
                    <a:pt x="15761" y="27204"/>
                    <a:pt x="15057" y="2642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9" name="Freeform 1591">
              <a:extLst>
                <a:ext uri="{FF2B5EF4-FFF2-40B4-BE49-F238E27FC236}">
                  <a16:creationId xmlns:a16="http://schemas.microsoft.com/office/drawing/2014/main" id="{7AA54439-459A-1231-7109-73F470D3D0AD}"/>
                </a:ext>
              </a:extLst>
            </p:cNvPr>
            <p:cNvSpPr/>
            <p:nvPr/>
          </p:nvSpPr>
          <p:spPr>
            <a:xfrm>
              <a:off x="10592917" y="3300719"/>
              <a:ext cx="30336" cy="25038"/>
            </a:xfrm>
            <a:custGeom>
              <a:avLst/>
              <a:gdLst>
                <a:gd name="connsiteX0" fmla="*/ 28889 w 30336"/>
                <a:gd name="connsiteY0" fmla="*/ 12184 h 25038"/>
                <a:gd name="connsiteX1" fmla="*/ 21654 w 30336"/>
                <a:gd name="connsiteY1" fmla="*/ 6666 h 25038"/>
                <a:gd name="connsiteX2" fmla="*/ 11014 w 30336"/>
                <a:gd name="connsiteY2" fmla="*/ 925 h 25038"/>
                <a:gd name="connsiteX3" fmla="*/ 3498 w 30336"/>
                <a:gd name="connsiteY3" fmla="*/ 13779 h 25038"/>
                <a:gd name="connsiteX4" fmla="*/ 13277 w 30336"/>
                <a:gd name="connsiteY4" fmla="*/ 21001 h 25038"/>
                <a:gd name="connsiteX5" fmla="*/ 21510 w 30336"/>
                <a:gd name="connsiteY5" fmla="*/ 25039 h 25038"/>
                <a:gd name="connsiteX6" fmla="*/ 25836 w 30336"/>
                <a:gd name="connsiteY6" fmla="*/ 24291 h 25038"/>
                <a:gd name="connsiteX7" fmla="*/ 30204 w 30336"/>
                <a:gd name="connsiteY7" fmla="*/ 16603 h 25038"/>
                <a:gd name="connsiteX8" fmla="*/ 28882 w 30336"/>
                <a:gd name="connsiteY8" fmla="*/ 12192 h 2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336" h="25038">
                  <a:moveTo>
                    <a:pt x="28889" y="12184"/>
                  </a:moveTo>
                  <a:cubicBezTo>
                    <a:pt x="27301" y="9468"/>
                    <a:pt x="24291" y="8139"/>
                    <a:pt x="21654" y="6666"/>
                  </a:cubicBezTo>
                  <a:cubicBezTo>
                    <a:pt x="18141" y="4705"/>
                    <a:pt x="14620" y="2714"/>
                    <a:pt x="11014" y="925"/>
                  </a:cubicBezTo>
                  <a:cubicBezTo>
                    <a:pt x="2378" y="-3364"/>
                    <a:pt x="-4405" y="8348"/>
                    <a:pt x="3498" y="13779"/>
                  </a:cubicBezTo>
                  <a:cubicBezTo>
                    <a:pt x="6832" y="16072"/>
                    <a:pt x="10051" y="18550"/>
                    <a:pt x="13277" y="21001"/>
                  </a:cubicBezTo>
                  <a:cubicBezTo>
                    <a:pt x="15806" y="22919"/>
                    <a:pt x="18076" y="25039"/>
                    <a:pt x="21510" y="25039"/>
                  </a:cubicBezTo>
                  <a:cubicBezTo>
                    <a:pt x="22926" y="25039"/>
                    <a:pt x="24435" y="24593"/>
                    <a:pt x="25836" y="24291"/>
                  </a:cubicBezTo>
                  <a:cubicBezTo>
                    <a:pt x="29356" y="23544"/>
                    <a:pt x="30807" y="19786"/>
                    <a:pt x="30204" y="16603"/>
                  </a:cubicBezTo>
                  <a:cubicBezTo>
                    <a:pt x="29909" y="15066"/>
                    <a:pt x="29708" y="13593"/>
                    <a:pt x="28882" y="1219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Freeform 1592">
              <a:extLst>
                <a:ext uri="{FF2B5EF4-FFF2-40B4-BE49-F238E27FC236}">
                  <a16:creationId xmlns:a16="http://schemas.microsoft.com/office/drawing/2014/main" id="{647B449C-5FA2-1730-0C95-A1778588AF88}"/>
                </a:ext>
              </a:extLst>
            </p:cNvPr>
            <p:cNvSpPr/>
            <p:nvPr/>
          </p:nvSpPr>
          <p:spPr>
            <a:xfrm>
              <a:off x="10676583" y="3219599"/>
              <a:ext cx="10574" cy="8278"/>
            </a:xfrm>
            <a:custGeom>
              <a:avLst/>
              <a:gdLst>
                <a:gd name="connsiteX0" fmla="*/ 825 w 10574"/>
                <a:gd name="connsiteY0" fmla="*/ 825 h 8278"/>
                <a:gd name="connsiteX1" fmla="*/ 825 w 10574"/>
                <a:gd name="connsiteY1" fmla="*/ 4892 h 8278"/>
                <a:gd name="connsiteX2" fmla="*/ 3699 w 10574"/>
                <a:gd name="connsiteY2" fmla="*/ 7507 h 8278"/>
                <a:gd name="connsiteX3" fmla="*/ 7456 w 10574"/>
                <a:gd name="connsiteY3" fmla="*/ 8276 h 8278"/>
                <a:gd name="connsiteX4" fmla="*/ 10574 w 10574"/>
                <a:gd name="connsiteY4" fmla="*/ 5157 h 8278"/>
                <a:gd name="connsiteX5" fmla="*/ 7456 w 10574"/>
                <a:gd name="connsiteY5" fmla="*/ 2039 h 8278"/>
                <a:gd name="connsiteX6" fmla="*/ 6321 w 10574"/>
                <a:gd name="connsiteY6" fmla="*/ 2068 h 8278"/>
                <a:gd name="connsiteX7" fmla="*/ 6206 w 10574"/>
                <a:gd name="connsiteY7" fmla="*/ 2003 h 8278"/>
                <a:gd name="connsiteX8" fmla="*/ 6206 w 10574"/>
                <a:gd name="connsiteY8" fmla="*/ 2003 h 8278"/>
                <a:gd name="connsiteX9" fmla="*/ 6185 w 10574"/>
                <a:gd name="connsiteY9" fmla="*/ 1989 h 8278"/>
                <a:gd name="connsiteX10" fmla="*/ 4884 w 10574"/>
                <a:gd name="connsiteY10" fmla="*/ 825 h 8278"/>
                <a:gd name="connsiteX11" fmla="*/ 818 w 10574"/>
                <a:gd name="connsiteY11" fmla="*/ 825 h 8278"/>
                <a:gd name="connsiteX12" fmla="*/ 6156 w 10574"/>
                <a:gd name="connsiteY12" fmla="*/ 2068 h 8278"/>
                <a:gd name="connsiteX13" fmla="*/ 6156 w 10574"/>
                <a:gd name="connsiteY13" fmla="*/ 2068 h 8278"/>
                <a:gd name="connsiteX14" fmla="*/ 6156 w 10574"/>
                <a:gd name="connsiteY14" fmla="*/ 2068 h 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574" h="8278">
                  <a:moveTo>
                    <a:pt x="825" y="825"/>
                  </a:moveTo>
                  <a:cubicBezTo>
                    <a:pt x="-318" y="1967"/>
                    <a:pt x="-231" y="3735"/>
                    <a:pt x="825" y="4892"/>
                  </a:cubicBezTo>
                  <a:cubicBezTo>
                    <a:pt x="1694" y="5840"/>
                    <a:pt x="2563" y="6875"/>
                    <a:pt x="3699" y="7507"/>
                  </a:cubicBezTo>
                  <a:cubicBezTo>
                    <a:pt x="4855" y="8154"/>
                    <a:pt x="6163" y="8218"/>
                    <a:pt x="7456" y="8276"/>
                  </a:cubicBezTo>
                  <a:cubicBezTo>
                    <a:pt x="9152" y="8355"/>
                    <a:pt x="10574" y="6803"/>
                    <a:pt x="10574" y="5157"/>
                  </a:cubicBezTo>
                  <a:cubicBezTo>
                    <a:pt x="10574" y="3512"/>
                    <a:pt x="9159" y="1967"/>
                    <a:pt x="7456" y="2039"/>
                  </a:cubicBezTo>
                  <a:cubicBezTo>
                    <a:pt x="7075" y="2053"/>
                    <a:pt x="6702" y="2068"/>
                    <a:pt x="6321" y="2068"/>
                  </a:cubicBezTo>
                  <a:cubicBezTo>
                    <a:pt x="6285" y="2046"/>
                    <a:pt x="6242" y="2025"/>
                    <a:pt x="6206" y="2003"/>
                  </a:cubicBezTo>
                  <a:cubicBezTo>
                    <a:pt x="6206" y="2003"/>
                    <a:pt x="6206" y="2003"/>
                    <a:pt x="6206" y="2003"/>
                  </a:cubicBezTo>
                  <a:cubicBezTo>
                    <a:pt x="6206" y="2003"/>
                    <a:pt x="6199" y="1996"/>
                    <a:pt x="6185" y="1989"/>
                  </a:cubicBezTo>
                  <a:cubicBezTo>
                    <a:pt x="5739" y="1615"/>
                    <a:pt x="5315" y="1220"/>
                    <a:pt x="4884" y="825"/>
                  </a:cubicBezTo>
                  <a:cubicBezTo>
                    <a:pt x="3727" y="-231"/>
                    <a:pt x="1960" y="-318"/>
                    <a:pt x="818" y="825"/>
                  </a:cubicBezTo>
                  <a:close/>
                  <a:moveTo>
                    <a:pt x="6156" y="2068"/>
                  </a:moveTo>
                  <a:cubicBezTo>
                    <a:pt x="5919" y="2053"/>
                    <a:pt x="5603" y="1974"/>
                    <a:pt x="6156" y="2068"/>
                  </a:cubicBezTo>
                  <a:lnTo>
                    <a:pt x="6156" y="2068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Freeform 1593">
              <a:extLst>
                <a:ext uri="{FF2B5EF4-FFF2-40B4-BE49-F238E27FC236}">
                  <a16:creationId xmlns:a16="http://schemas.microsoft.com/office/drawing/2014/main" id="{4D0ADE58-19E2-424D-7E8F-71ADF90D5599}"/>
                </a:ext>
              </a:extLst>
            </p:cNvPr>
            <p:cNvSpPr/>
            <p:nvPr/>
          </p:nvSpPr>
          <p:spPr>
            <a:xfrm>
              <a:off x="10561620" y="3074595"/>
              <a:ext cx="15460" cy="14973"/>
            </a:xfrm>
            <a:custGeom>
              <a:avLst/>
              <a:gdLst>
                <a:gd name="connsiteX0" fmla="*/ 7486 w 15460"/>
                <a:gd name="connsiteY0" fmla="*/ 14967 h 14973"/>
                <a:gd name="connsiteX1" fmla="*/ 9117 w 15460"/>
                <a:gd name="connsiteY1" fmla="*/ 14780 h 14973"/>
                <a:gd name="connsiteX2" fmla="*/ 9663 w 15460"/>
                <a:gd name="connsiteY2" fmla="*/ 14816 h 14973"/>
                <a:gd name="connsiteX3" fmla="*/ 14010 w 15460"/>
                <a:gd name="connsiteY3" fmla="*/ 12322 h 14973"/>
                <a:gd name="connsiteX4" fmla="*/ 14506 w 15460"/>
                <a:gd name="connsiteY4" fmla="*/ 11410 h 14973"/>
                <a:gd name="connsiteX5" fmla="*/ 15447 w 15460"/>
                <a:gd name="connsiteY5" fmla="*/ 7961 h 14973"/>
                <a:gd name="connsiteX6" fmla="*/ 14513 w 15460"/>
                <a:gd name="connsiteY6" fmla="*/ 4527 h 14973"/>
                <a:gd name="connsiteX7" fmla="*/ 13866 w 15460"/>
                <a:gd name="connsiteY7" fmla="*/ 3657 h 14973"/>
                <a:gd name="connsiteX8" fmla="*/ 7486 w 15460"/>
                <a:gd name="connsiteY8" fmla="*/ 0 h 14973"/>
                <a:gd name="connsiteX9" fmla="*/ 0 w 15460"/>
                <a:gd name="connsiteY9" fmla="*/ 7487 h 14973"/>
                <a:gd name="connsiteX10" fmla="*/ 7486 w 15460"/>
                <a:gd name="connsiteY10" fmla="*/ 14974 h 14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460" h="14973">
                  <a:moveTo>
                    <a:pt x="7486" y="14967"/>
                  </a:moveTo>
                  <a:cubicBezTo>
                    <a:pt x="8040" y="14967"/>
                    <a:pt x="8586" y="14895"/>
                    <a:pt x="9117" y="14780"/>
                  </a:cubicBezTo>
                  <a:cubicBezTo>
                    <a:pt x="9297" y="14801"/>
                    <a:pt x="9477" y="14816"/>
                    <a:pt x="9663" y="14816"/>
                  </a:cubicBezTo>
                  <a:cubicBezTo>
                    <a:pt x="11416" y="14816"/>
                    <a:pt x="13141" y="13860"/>
                    <a:pt x="14010" y="12322"/>
                  </a:cubicBezTo>
                  <a:cubicBezTo>
                    <a:pt x="14183" y="12021"/>
                    <a:pt x="14355" y="11719"/>
                    <a:pt x="14506" y="11410"/>
                  </a:cubicBezTo>
                  <a:cubicBezTo>
                    <a:pt x="15203" y="9930"/>
                    <a:pt x="15289" y="9606"/>
                    <a:pt x="15447" y="7961"/>
                  </a:cubicBezTo>
                  <a:cubicBezTo>
                    <a:pt x="15548" y="6962"/>
                    <a:pt x="15059" y="5346"/>
                    <a:pt x="14513" y="4527"/>
                  </a:cubicBezTo>
                  <a:cubicBezTo>
                    <a:pt x="14290" y="4196"/>
                    <a:pt x="14082" y="3909"/>
                    <a:pt x="13866" y="3657"/>
                  </a:cubicBezTo>
                  <a:cubicBezTo>
                    <a:pt x="12530" y="1459"/>
                    <a:pt x="10209" y="0"/>
                    <a:pt x="7486" y="0"/>
                  </a:cubicBezTo>
                  <a:cubicBezTo>
                    <a:pt x="3406" y="0"/>
                    <a:pt x="0" y="3406"/>
                    <a:pt x="0" y="7487"/>
                  </a:cubicBezTo>
                  <a:cubicBezTo>
                    <a:pt x="0" y="11568"/>
                    <a:pt x="3406" y="14974"/>
                    <a:pt x="7486" y="1497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2" name="Freeform 1594">
              <a:extLst>
                <a:ext uri="{FF2B5EF4-FFF2-40B4-BE49-F238E27FC236}">
                  <a16:creationId xmlns:a16="http://schemas.microsoft.com/office/drawing/2014/main" id="{EA5F16A3-C06D-32F4-3EA7-1D86A1009D78}"/>
                </a:ext>
              </a:extLst>
            </p:cNvPr>
            <p:cNvSpPr/>
            <p:nvPr/>
          </p:nvSpPr>
          <p:spPr>
            <a:xfrm>
              <a:off x="10446974" y="3414325"/>
              <a:ext cx="37689" cy="45196"/>
            </a:xfrm>
            <a:custGeom>
              <a:avLst/>
              <a:gdLst>
                <a:gd name="connsiteX0" fmla="*/ 8392 w 37689"/>
                <a:gd name="connsiteY0" fmla="*/ 15307 h 45196"/>
                <a:gd name="connsiteX1" fmla="*/ 23918 w 37689"/>
                <a:gd name="connsiteY1" fmla="*/ 15321 h 45196"/>
                <a:gd name="connsiteX2" fmla="*/ 35507 w 37689"/>
                <a:gd name="connsiteY2" fmla="*/ 45197 h 45196"/>
                <a:gd name="connsiteX3" fmla="*/ 36074 w 37689"/>
                <a:gd name="connsiteY3" fmla="*/ 44543 h 45196"/>
                <a:gd name="connsiteX4" fmla="*/ 34953 w 37689"/>
                <a:gd name="connsiteY4" fmla="*/ 27090 h 45196"/>
                <a:gd name="connsiteX5" fmla="*/ 31526 w 37689"/>
                <a:gd name="connsiteY5" fmla="*/ 6059 h 45196"/>
                <a:gd name="connsiteX6" fmla="*/ 20986 w 37689"/>
                <a:gd name="connsiteY6" fmla="*/ 1698 h 45196"/>
                <a:gd name="connsiteX7" fmla="*/ 20756 w 37689"/>
                <a:gd name="connsiteY7" fmla="*/ 1712 h 45196"/>
                <a:gd name="connsiteX8" fmla="*/ 18766 w 37689"/>
                <a:gd name="connsiteY8" fmla="*/ 2683 h 45196"/>
                <a:gd name="connsiteX9" fmla="*/ 14204 w 37689"/>
                <a:gd name="connsiteY9" fmla="*/ 4493 h 45196"/>
                <a:gd name="connsiteX10" fmla="*/ 4246 w 37689"/>
                <a:gd name="connsiteY10" fmla="*/ 7547 h 45196"/>
                <a:gd name="connsiteX11" fmla="*/ 57 w 37689"/>
                <a:gd name="connsiteY11" fmla="*/ 11736 h 45196"/>
                <a:gd name="connsiteX12" fmla="*/ 0 w 37689"/>
                <a:gd name="connsiteY12" fmla="*/ 11994 h 45196"/>
                <a:gd name="connsiteX13" fmla="*/ 1372 w 37689"/>
                <a:gd name="connsiteY13" fmla="*/ 9810 h 45196"/>
                <a:gd name="connsiteX14" fmla="*/ 302 w 37689"/>
                <a:gd name="connsiteY14" fmla="*/ 15472 h 45196"/>
                <a:gd name="connsiteX15" fmla="*/ 1423 w 37689"/>
                <a:gd name="connsiteY15" fmla="*/ 14351 h 45196"/>
                <a:gd name="connsiteX16" fmla="*/ 8392 w 37689"/>
                <a:gd name="connsiteY16" fmla="*/ 15321 h 45196"/>
                <a:gd name="connsiteX17" fmla="*/ 5733 w 37689"/>
                <a:gd name="connsiteY17" fmla="*/ 8783 h 45196"/>
                <a:gd name="connsiteX18" fmla="*/ 5733 w 37689"/>
                <a:gd name="connsiteY18" fmla="*/ 8783 h 45196"/>
                <a:gd name="connsiteX19" fmla="*/ 5733 w 37689"/>
                <a:gd name="connsiteY19" fmla="*/ 8783 h 45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689" h="45196">
                  <a:moveTo>
                    <a:pt x="8392" y="15307"/>
                  </a:moveTo>
                  <a:cubicBezTo>
                    <a:pt x="11819" y="8969"/>
                    <a:pt x="20261" y="10054"/>
                    <a:pt x="23918" y="15321"/>
                  </a:cubicBezTo>
                  <a:cubicBezTo>
                    <a:pt x="30197" y="24360"/>
                    <a:pt x="34652" y="34304"/>
                    <a:pt x="35507" y="45197"/>
                  </a:cubicBezTo>
                  <a:cubicBezTo>
                    <a:pt x="35701" y="44995"/>
                    <a:pt x="35887" y="44780"/>
                    <a:pt x="36074" y="44543"/>
                  </a:cubicBezTo>
                  <a:cubicBezTo>
                    <a:pt x="39738" y="39736"/>
                    <a:pt x="36196" y="32407"/>
                    <a:pt x="34953" y="27090"/>
                  </a:cubicBezTo>
                  <a:cubicBezTo>
                    <a:pt x="33351" y="20221"/>
                    <a:pt x="31670" y="13144"/>
                    <a:pt x="31526" y="6059"/>
                  </a:cubicBezTo>
                  <a:cubicBezTo>
                    <a:pt x="31419" y="505"/>
                    <a:pt x="24967" y="-1887"/>
                    <a:pt x="20986" y="1698"/>
                  </a:cubicBezTo>
                  <a:cubicBezTo>
                    <a:pt x="22531" y="311"/>
                    <a:pt x="21317" y="1404"/>
                    <a:pt x="20756" y="1712"/>
                  </a:cubicBezTo>
                  <a:cubicBezTo>
                    <a:pt x="20110" y="2072"/>
                    <a:pt x="19435" y="2374"/>
                    <a:pt x="18766" y="2683"/>
                  </a:cubicBezTo>
                  <a:cubicBezTo>
                    <a:pt x="17839" y="3114"/>
                    <a:pt x="15792" y="3904"/>
                    <a:pt x="14204" y="4493"/>
                  </a:cubicBezTo>
                  <a:cubicBezTo>
                    <a:pt x="10971" y="5693"/>
                    <a:pt x="7637" y="6886"/>
                    <a:pt x="4246" y="7547"/>
                  </a:cubicBezTo>
                  <a:cubicBezTo>
                    <a:pt x="2357" y="7913"/>
                    <a:pt x="431" y="9839"/>
                    <a:pt x="57" y="11736"/>
                  </a:cubicBezTo>
                  <a:cubicBezTo>
                    <a:pt x="43" y="11822"/>
                    <a:pt x="22" y="11908"/>
                    <a:pt x="0" y="11994"/>
                  </a:cubicBezTo>
                  <a:cubicBezTo>
                    <a:pt x="251" y="11125"/>
                    <a:pt x="704" y="10399"/>
                    <a:pt x="1372" y="9810"/>
                  </a:cubicBezTo>
                  <a:cubicBezTo>
                    <a:pt x="93" y="11211"/>
                    <a:pt x="-345" y="13503"/>
                    <a:pt x="302" y="15472"/>
                  </a:cubicBezTo>
                  <a:cubicBezTo>
                    <a:pt x="668" y="15091"/>
                    <a:pt x="1035" y="14710"/>
                    <a:pt x="1423" y="14351"/>
                  </a:cubicBezTo>
                  <a:cubicBezTo>
                    <a:pt x="4009" y="11951"/>
                    <a:pt x="7077" y="13079"/>
                    <a:pt x="8392" y="15321"/>
                  </a:cubicBezTo>
                  <a:close/>
                  <a:moveTo>
                    <a:pt x="5733" y="8783"/>
                  </a:moveTo>
                  <a:cubicBezTo>
                    <a:pt x="5733" y="8783"/>
                    <a:pt x="5733" y="8783"/>
                    <a:pt x="5733" y="8783"/>
                  </a:cubicBezTo>
                  <a:lnTo>
                    <a:pt x="5733" y="8783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3" name="Freeform 1595">
              <a:extLst>
                <a:ext uri="{FF2B5EF4-FFF2-40B4-BE49-F238E27FC236}">
                  <a16:creationId xmlns:a16="http://schemas.microsoft.com/office/drawing/2014/main" id="{62FD71D6-60CC-BBDB-22CA-460455826A80}"/>
                </a:ext>
              </a:extLst>
            </p:cNvPr>
            <p:cNvSpPr/>
            <p:nvPr/>
          </p:nvSpPr>
          <p:spPr>
            <a:xfrm>
              <a:off x="10438766" y="3425281"/>
              <a:ext cx="43863" cy="46846"/>
            </a:xfrm>
            <a:custGeom>
              <a:avLst/>
              <a:gdLst>
                <a:gd name="connsiteX0" fmla="*/ 5845 w 43863"/>
                <a:gd name="connsiteY0" fmla="*/ 32193 h 46846"/>
                <a:gd name="connsiteX1" fmla="*/ 33736 w 43863"/>
                <a:gd name="connsiteY1" fmla="*/ 46535 h 46846"/>
                <a:gd name="connsiteX2" fmla="*/ 43859 w 43863"/>
                <a:gd name="connsiteY2" fmla="*/ 38825 h 46846"/>
                <a:gd name="connsiteX3" fmla="*/ 43715 w 43863"/>
                <a:gd name="connsiteY3" fmla="*/ 34241 h 46846"/>
                <a:gd name="connsiteX4" fmla="*/ 32126 w 43863"/>
                <a:gd name="connsiteY4" fmla="*/ 4366 h 46846"/>
                <a:gd name="connsiteX5" fmla="*/ 16600 w 43863"/>
                <a:gd name="connsiteY5" fmla="*/ 4351 h 46846"/>
                <a:gd name="connsiteX6" fmla="*/ 9631 w 43863"/>
                <a:gd name="connsiteY6" fmla="*/ 3381 h 46846"/>
                <a:gd name="connsiteX7" fmla="*/ 8510 w 43863"/>
                <a:gd name="connsiteY7" fmla="*/ 4502 h 46846"/>
                <a:gd name="connsiteX8" fmla="*/ 1247 w 43863"/>
                <a:gd name="connsiteY8" fmla="*/ 17514 h 46846"/>
                <a:gd name="connsiteX9" fmla="*/ 262 w 43863"/>
                <a:gd name="connsiteY9" fmla="*/ 26575 h 46846"/>
                <a:gd name="connsiteX10" fmla="*/ 5845 w 43863"/>
                <a:gd name="connsiteY10" fmla="*/ 32186 h 4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63" h="46846">
                  <a:moveTo>
                    <a:pt x="5845" y="32193"/>
                  </a:moveTo>
                  <a:cubicBezTo>
                    <a:pt x="14237" y="38071"/>
                    <a:pt x="23871" y="43625"/>
                    <a:pt x="33736" y="46535"/>
                  </a:cubicBezTo>
                  <a:cubicBezTo>
                    <a:pt x="38801" y="48029"/>
                    <a:pt x="43780" y="43934"/>
                    <a:pt x="43859" y="38825"/>
                  </a:cubicBezTo>
                  <a:cubicBezTo>
                    <a:pt x="43881" y="37280"/>
                    <a:pt x="43830" y="35750"/>
                    <a:pt x="43715" y="34241"/>
                  </a:cubicBezTo>
                  <a:cubicBezTo>
                    <a:pt x="42860" y="23349"/>
                    <a:pt x="38406" y="13404"/>
                    <a:pt x="32126" y="4366"/>
                  </a:cubicBezTo>
                  <a:cubicBezTo>
                    <a:pt x="28469" y="-901"/>
                    <a:pt x="20027" y="-1979"/>
                    <a:pt x="16600" y="4351"/>
                  </a:cubicBezTo>
                  <a:cubicBezTo>
                    <a:pt x="15286" y="2109"/>
                    <a:pt x="12218" y="981"/>
                    <a:pt x="9631" y="3381"/>
                  </a:cubicBezTo>
                  <a:cubicBezTo>
                    <a:pt x="9243" y="3740"/>
                    <a:pt x="8877" y="4128"/>
                    <a:pt x="8510" y="4502"/>
                  </a:cubicBezTo>
                  <a:cubicBezTo>
                    <a:pt x="5004" y="8166"/>
                    <a:pt x="2691" y="12628"/>
                    <a:pt x="1247" y="17514"/>
                  </a:cubicBezTo>
                  <a:cubicBezTo>
                    <a:pt x="485" y="20108"/>
                    <a:pt x="-470" y="23909"/>
                    <a:pt x="262" y="26575"/>
                  </a:cubicBezTo>
                  <a:cubicBezTo>
                    <a:pt x="995" y="29240"/>
                    <a:pt x="3718" y="30692"/>
                    <a:pt x="5845" y="3218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4" name="Freeform 1596">
              <a:extLst>
                <a:ext uri="{FF2B5EF4-FFF2-40B4-BE49-F238E27FC236}">
                  <a16:creationId xmlns:a16="http://schemas.microsoft.com/office/drawing/2014/main" id="{99113589-A02F-969D-88D6-B7098EE1D2BC}"/>
                </a:ext>
              </a:extLst>
            </p:cNvPr>
            <p:cNvSpPr/>
            <p:nvPr/>
          </p:nvSpPr>
          <p:spPr>
            <a:xfrm>
              <a:off x="10489810" y="3391168"/>
              <a:ext cx="51128" cy="70504"/>
            </a:xfrm>
            <a:custGeom>
              <a:avLst/>
              <a:gdLst>
                <a:gd name="connsiteX0" fmla="*/ 28 w 51128"/>
                <a:gd name="connsiteY0" fmla="*/ 31602 h 70504"/>
                <a:gd name="connsiteX1" fmla="*/ 3247 w 51128"/>
                <a:gd name="connsiteY1" fmla="*/ 49421 h 70504"/>
                <a:gd name="connsiteX2" fmla="*/ 4992 w 51128"/>
                <a:gd name="connsiteY2" fmla="*/ 56146 h 70504"/>
                <a:gd name="connsiteX3" fmla="*/ 4597 w 51128"/>
                <a:gd name="connsiteY3" fmla="*/ 56843 h 70504"/>
                <a:gd name="connsiteX4" fmla="*/ 20267 w 51128"/>
                <a:gd name="connsiteY4" fmla="*/ 66004 h 70504"/>
                <a:gd name="connsiteX5" fmla="*/ 24283 w 51128"/>
                <a:gd name="connsiteY5" fmla="*/ 59609 h 70504"/>
                <a:gd name="connsiteX6" fmla="*/ 30275 w 51128"/>
                <a:gd name="connsiteY6" fmla="*/ 52223 h 70504"/>
                <a:gd name="connsiteX7" fmla="*/ 48560 w 51128"/>
                <a:gd name="connsiteY7" fmla="*/ 33111 h 70504"/>
                <a:gd name="connsiteX8" fmla="*/ 48560 w 51128"/>
                <a:gd name="connsiteY8" fmla="*/ 20695 h 70504"/>
                <a:gd name="connsiteX9" fmla="*/ 30002 w 51128"/>
                <a:gd name="connsiteY9" fmla="*/ 2430 h 70504"/>
                <a:gd name="connsiteX10" fmla="*/ 19613 w 51128"/>
                <a:gd name="connsiteY10" fmla="*/ 1087 h 70504"/>
                <a:gd name="connsiteX11" fmla="*/ 28 w 51128"/>
                <a:gd name="connsiteY11" fmla="*/ 31595 h 70504"/>
                <a:gd name="connsiteX12" fmla="*/ 20181 w 51128"/>
                <a:gd name="connsiteY12" fmla="*/ 13955 h 70504"/>
                <a:gd name="connsiteX13" fmla="*/ 21647 w 51128"/>
                <a:gd name="connsiteY13" fmla="*/ 17253 h 70504"/>
                <a:gd name="connsiteX14" fmla="*/ 23946 w 51128"/>
                <a:gd name="connsiteY14" fmla="*/ 17045 h 70504"/>
                <a:gd name="connsiteX15" fmla="*/ 29162 w 51128"/>
                <a:gd name="connsiteY15" fmla="*/ 19157 h 70504"/>
                <a:gd name="connsiteX16" fmla="*/ 29492 w 51128"/>
                <a:gd name="connsiteY16" fmla="*/ 19200 h 70504"/>
                <a:gd name="connsiteX17" fmla="*/ 33501 w 51128"/>
                <a:gd name="connsiteY17" fmla="*/ 21536 h 70504"/>
                <a:gd name="connsiteX18" fmla="*/ 34917 w 51128"/>
                <a:gd name="connsiteY18" fmla="*/ 32536 h 70504"/>
                <a:gd name="connsiteX19" fmla="*/ 31224 w 51128"/>
                <a:gd name="connsiteY19" fmla="*/ 40375 h 70504"/>
                <a:gd name="connsiteX20" fmla="*/ 18722 w 51128"/>
                <a:gd name="connsiteY20" fmla="*/ 42559 h 70504"/>
                <a:gd name="connsiteX21" fmla="*/ 17666 w 51128"/>
                <a:gd name="connsiteY21" fmla="*/ 43421 h 70504"/>
                <a:gd name="connsiteX22" fmla="*/ 8944 w 51128"/>
                <a:gd name="connsiteY22" fmla="*/ 38420 h 70504"/>
                <a:gd name="connsiteX23" fmla="*/ 9849 w 51128"/>
                <a:gd name="connsiteY23" fmla="*/ 31645 h 70504"/>
                <a:gd name="connsiteX24" fmla="*/ 10130 w 51128"/>
                <a:gd name="connsiteY24" fmla="*/ 29080 h 70504"/>
                <a:gd name="connsiteX25" fmla="*/ 11135 w 51128"/>
                <a:gd name="connsiteY25" fmla="*/ 22161 h 70504"/>
                <a:gd name="connsiteX26" fmla="*/ 13901 w 51128"/>
                <a:gd name="connsiteY26" fmla="*/ 13962 h 70504"/>
                <a:gd name="connsiteX27" fmla="*/ 17041 w 51128"/>
                <a:gd name="connsiteY27" fmla="*/ 12245 h 70504"/>
                <a:gd name="connsiteX28" fmla="*/ 20181 w 51128"/>
                <a:gd name="connsiteY28" fmla="*/ 13962 h 70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128" h="70504">
                  <a:moveTo>
                    <a:pt x="28" y="31602"/>
                  </a:moveTo>
                  <a:cubicBezTo>
                    <a:pt x="272" y="37630"/>
                    <a:pt x="1716" y="43608"/>
                    <a:pt x="3247" y="49421"/>
                  </a:cubicBezTo>
                  <a:cubicBezTo>
                    <a:pt x="3843" y="51677"/>
                    <a:pt x="4389" y="53926"/>
                    <a:pt x="4992" y="56146"/>
                  </a:cubicBezTo>
                  <a:cubicBezTo>
                    <a:pt x="4856" y="56376"/>
                    <a:pt x="4719" y="56613"/>
                    <a:pt x="4597" y="56843"/>
                  </a:cubicBezTo>
                  <a:cubicBezTo>
                    <a:pt x="-870" y="67161"/>
                    <a:pt x="14577" y="76264"/>
                    <a:pt x="20267" y="66004"/>
                  </a:cubicBezTo>
                  <a:cubicBezTo>
                    <a:pt x="21366" y="64028"/>
                    <a:pt x="23285" y="62153"/>
                    <a:pt x="24283" y="59609"/>
                  </a:cubicBezTo>
                  <a:cubicBezTo>
                    <a:pt x="26194" y="57037"/>
                    <a:pt x="28221" y="54731"/>
                    <a:pt x="30275" y="52223"/>
                  </a:cubicBezTo>
                  <a:cubicBezTo>
                    <a:pt x="35843" y="45433"/>
                    <a:pt x="41771" y="38715"/>
                    <a:pt x="48560" y="33111"/>
                  </a:cubicBezTo>
                  <a:cubicBezTo>
                    <a:pt x="52232" y="30079"/>
                    <a:pt x="51729" y="23813"/>
                    <a:pt x="48560" y="20695"/>
                  </a:cubicBezTo>
                  <a:cubicBezTo>
                    <a:pt x="42374" y="14609"/>
                    <a:pt x="36188" y="8516"/>
                    <a:pt x="30002" y="2430"/>
                  </a:cubicBezTo>
                  <a:cubicBezTo>
                    <a:pt x="27085" y="-436"/>
                    <a:pt x="23148" y="-609"/>
                    <a:pt x="19613" y="1087"/>
                  </a:cubicBezTo>
                  <a:cubicBezTo>
                    <a:pt x="7399" y="6964"/>
                    <a:pt x="-533" y="17785"/>
                    <a:pt x="28" y="31595"/>
                  </a:cubicBezTo>
                  <a:close/>
                  <a:moveTo>
                    <a:pt x="20181" y="13955"/>
                  </a:moveTo>
                  <a:cubicBezTo>
                    <a:pt x="20792" y="14947"/>
                    <a:pt x="21251" y="16075"/>
                    <a:pt x="21647" y="17253"/>
                  </a:cubicBezTo>
                  <a:cubicBezTo>
                    <a:pt x="22415" y="17167"/>
                    <a:pt x="23184" y="17102"/>
                    <a:pt x="23946" y="17045"/>
                  </a:cubicBezTo>
                  <a:cubicBezTo>
                    <a:pt x="25986" y="16887"/>
                    <a:pt x="27811" y="17763"/>
                    <a:pt x="29162" y="19157"/>
                  </a:cubicBezTo>
                  <a:cubicBezTo>
                    <a:pt x="29277" y="19172"/>
                    <a:pt x="29384" y="19186"/>
                    <a:pt x="29492" y="19200"/>
                  </a:cubicBezTo>
                  <a:cubicBezTo>
                    <a:pt x="31137" y="19488"/>
                    <a:pt x="32230" y="20544"/>
                    <a:pt x="33501" y="21536"/>
                  </a:cubicBezTo>
                  <a:cubicBezTo>
                    <a:pt x="36900" y="24194"/>
                    <a:pt x="36447" y="29123"/>
                    <a:pt x="34917" y="32536"/>
                  </a:cubicBezTo>
                  <a:cubicBezTo>
                    <a:pt x="34076" y="34426"/>
                    <a:pt x="32704" y="37781"/>
                    <a:pt x="31224" y="40375"/>
                  </a:cubicBezTo>
                  <a:cubicBezTo>
                    <a:pt x="28494" y="45153"/>
                    <a:pt x="22595" y="45534"/>
                    <a:pt x="18722" y="42559"/>
                  </a:cubicBezTo>
                  <a:cubicBezTo>
                    <a:pt x="18385" y="42854"/>
                    <a:pt x="18033" y="43141"/>
                    <a:pt x="17666" y="43421"/>
                  </a:cubicBezTo>
                  <a:cubicBezTo>
                    <a:pt x="14376" y="45936"/>
                    <a:pt x="8391" y="42573"/>
                    <a:pt x="8944" y="38420"/>
                  </a:cubicBezTo>
                  <a:cubicBezTo>
                    <a:pt x="9246" y="36164"/>
                    <a:pt x="9548" y="33901"/>
                    <a:pt x="9849" y="31645"/>
                  </a:cubicBezTo>
                  <a:cubicBezTo>
                    <a:pt x="9957" y="30855"/>
                    <a:pt x="10000" y="29956"/>
                    <a:pt x="10130" y="29080"/>
                  </a:cubicBezTo>
                  <a:cubicBezTo>
                    <a:pt x="9152" y="26766"/>
                    <a:pt x="9706" y="24230"/>
                    <a:pt x="11135" y="22161"/>
                  </a:cubicBezTo>
                  <a:cubicBezTo>
                    <a:pt x="11796" y="19308"/>
                    <a:pt x="12472" y="16290"/>
                    <a:pt x="13901" y="13962"/>
                  </a:cubicBezTo>
                  <a:cubicBezTo>
                    <a:pt x="14692" y="12676"/>
                    <a:pt x="15877" y="12188"/>
                    <a:pt x="17041" y="12245"/>
                  </a:cubicBezTo>
                  <a:cubicBezTo>
                    <a:pt x="18205" y="12188"/>
                    <a:pt x="19391" y="12676"/>
                    <a:pt x="20181" y="1396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Freeform 1597">
              <a:extLst>
                <a:ext uri="{FF2B5EF4-FFF2-40B4-BE49-F238E27FC236}">
                  <a16:creationId xmlns:a16="http://schemas.microsoft.com/office/drawing/2014/main" id="{45093190-725F-D064-0A80-162F81020DFE}"/>
                </a:ext>
              </a:extLst>
            </p:cNvPr>
            <p:cNvSpPr/>
            <p:nvPr/>
          </p:nvSpPr>
          <p:spPr>
            <a:xfrm>
              <a:off x="10499448" y="3403387"/>
              <a:ext cx="26439" cy="32220"/>
            </a:xfrm>
            <a:custGeom>
              <a:avLst/>
              <a:gdLst>
                <a:gd name="connsiteX0" fmla="*/ 7403 w 26439"/>
                <a:gd name="connsiteY0" fmla="*/ 19 h 32220"/>
                <a:gd name="connsiteX1" fmla="*/ 4264 w 26439"/>
                <a:gd name="connsiteY1" fmla="*/ 1736 h 32220"/>
                <a:gd name="connsiteX2" fmla="*/ 1498 w 26439"/>
                <a:gd name="connsiteY2" fmla="*/ 9934 h 32220"/>
                <a:gd name="connsiteX3" fmla="*/ 492 w 26439"/>
                <a:gd name="connsiteY3" fmla="*/ 16854 h 32220"/>
                <a:gd name="connsiteX4" fmla="*/ 1167 w 26439"/>
                <a:gd name="connsiteY4" fmla="*/ 14605 h 32220"/>
                <a:gd name="connsiteX5" fmla="*/ 3215 w 26439"/>
                <a:gd name="connsiteY5" fmla="*/ 12679 h 32220"/>
                <a:gd name="connsiteX6" fmla="*/ 5104 w 26439"/>
                <a:gd name="connsiteY6" fmla="*/ 12126 h 32220"/>
                <a:gd name="connsiteX7" fmla="*/ 6994 w 26439"/>
                <a:gd name="connsiteY7" fmla="*/ 12679 h 32220"/>
                <a:gd name="connsiteX8" fmla="*/ 8941 w 26439"/>
                <a:gd name="connsiteY8" fmla="*/ 14468 h 32220"/>
                <a:gd name="connsiteX9" fmla="*/ 12382 w 26439"/>
                <a:gd name="connsiteY9" fmla="*/ 13074 h 32220"/>
                <a:gd name="connsiteX10" fmla="*/ 13345 w 26439"/>
                <a:gd name="connsiteY10" fmla="*/ 13024 h 32220"/>
                <a:gd name="connsiteX11" fmla="*/ 16233 w 26439"/>
                <a:gd name="connsiteY11" fmla="*/ 14684 h 32220"/>
                <a:gd name="connsiteX12" fmla="*/ 17167 w 26439"/>
                <a:gd name="connsiteY12" fmla="*/ 16710 h 32220"/>
                <a:gd name="connsiteX13" fmla="*/ 16952 w 26439"/>
                <a:gd name="connsiteY13" fmla="*/ 19878 h 32220"/>
                <a:gd name="connsiteX14" fmla="*/ 14839 w 26439"/>
                <a:gd name="connsiteY14" fmla="*/ 23629 h 32220"/>
                <a:gd name="connsiteX15" fmla="*/ 9092 w 26439"/>
                <a:gd name="connsiteY15" fmla="*/ 30326 h 32220"/>
                <a:gd name="connsiteX16" fmla="*/ 21593 w 26439"/>
                <a:gd name="connsiteY16" fmla="*/ 28141 h 32220"/>
                <a:gd name="connsiteX17" fmla="*/ 25286 w 26439"/>
                <a:gd name="connsiteY17" fmla="*/ 20302 h 32220"/>
                <a:gd name="connsiteX18" fmla="*/ 23871 w 26439"/>
                <a:gd name="connsiteY18" fmla="*/ 9302 h 32220"/>
                <a:gd name="connsiteX19" fmla="*/ 19862 w 26439"/>
                <a:gd name="connsiteY19" fmla="*/ 6967 h 32220"/>
                <a:gd name="connsiteX20" fmla="*/ 19531 w 26439"/>
                <a:gd name="connsiteY20" fmla="*/ 6924 h 32220"/>
                <a:gd name="connsiteX21" fmla="*/ 14315 w 26439"/>
                <a:gd name="connsiteY21" fmla="*/ 4811 h 32220"/>
                <a:gd name="connsiteX22" fmla="*/ 12016 w 26439"/>
                <a:gd name="connsiteY22" fmla="*/ 5020 h 32220"/>
                <a:gd name="connsiteX23" fmla="*/ 10550 w 26439"/>
                <a:gd name="connsiteY23" fmla="*/ 1722 h 32220"/>
                <a:gd name="connsiteX24" fmla="*/ 7411 w 26439"/>
                <a:gd name="connsiteY24" fmla="*/ 5 h 32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439" h="32220">
                  <a:moveTo>
                    <a:pt x="7403" y="19"/>
                  </a:moveTo>
                  <a:cubicBezTo>
                    <a:pt x="6239" y="-39"/>
                    <a:pt x="5054" y="450"/>
                    <a:pt x="4264" y="1736"/>
                  </a:cubicBezTo>
                  <a:cubicBezTo>
                    <a:pt x="2834" y="4064"/>
                    <a:pt x="2159" y="7082"/>
                    <a:pt x="1498" y="9934"/>
                  </a:cubicBezTo>
                  <a:cubicBezTo>
                    <a:pt x="68" y="12011"/>
                    <a:pt x="-485" y="14547"/>
                    <a:pt x="492" y="16854"/>
                  </a:cubicBezTo>
                  <a:cubicBezTo>
                    <a:pt x="607" y="16034"/>
                    <a:pt x="793" y="15244"/>
                    <a:pt x="1167" y="14605"/>
                  </a:cubicBezTo>
                  <a:cubicBezTo>
                    <a:pt x="1677" y="13735"/>
                    <a:pt x="2446" y="13268"/>
                    <a:pt x="3215" y="12679"/>
                  </a:cubicBezTo>
                  <a:cubicBezTo>
                    <a:pt x="3768" y="12255"/>
                    <a:pt x="4436" y="12097"/>
                    <a:pt x="5104" y="12126"/>
                  </a:cubicBezTo>
                  <a:cubicBezTo>
                    <a:pt x="5772" y="12097"/>
                    <a:pt x="6433" y="12255"/>
                    <a:pt x="6994" y="12679"/>
                  </a:cubicBezTo>
                  <a:cubicBezTo>
                    <a:pt x="7712" y="13232"/>
                    <a:pt x="8431" y="13685"/>
                    <a:pt x="8941" y="14468"/>
                  </a:cubicBezTo>
                  <a:cubicBezTo>
                    <a:pt x="9825" y="13671"/>
                    <a:pt x="11139" y="12930"/>
                    <a:pt x="12382" y="13074"/>
                  </a:cubicBezTo>
                  <a:cubicBezTo>
                    <a:pt x="12713" y="13412"/>
                    <a:pt x="13029" y="13398"/>
                    <a:pt x="13345" y="13024"/>
                  </a:cubicBezTo>
                  <a:cubicBezTo>
                    <a:pt x="14710" y="12248"/>
                    <a:pt x="16082" y="13268"/>
                    <a:pt x="16233" y="14684"/>
                  </a:cubicBezTo>
                  <a:cubicBezTo>
                    <a:pt x="16334" y="15654"/>
                    <a:pt x="16851" y="15560"/>
                    <a:pt x="17167" y="16710"/>
                  </a:cubicBezTo>
                  <a:cubicBezTo>
                    <a:pt x="17469" y="17795"/>
                    <a:pt x="17368" y="18851"/>
                    <a:pt x="16952" y="19878"/>
                  </a:cubicBezTo>
                  <a:cubicBezTo>
                    <a:pt x="16413" y="21236"/>
                    <a:pt x="15680" y="22443"/>
                    <a:pt x="14839" y="23629"/>
                  </a:cubicBezTo>
                  <a:cubicBezTo>
                    <a:pt x="13086" y="26101"/>
                    <a:pt x="11341" y="28378"/>
                    <a:pt x="9092" y="30326"/>
                  </a:cubicBezTo>
                  <a:cubicBezTo>
                    <a:pt x="12964" y="33300"/>
                    <a:pt x="18863" y="32919"/>
                    <a:pt x="21593" y="28141"/>
                  </a:cubicBezTo>
                  <a:cubicBezTo>
                    <a:pt x="23073" y="25547"/>
                    <a:pt x="24445" y="22192"/>
                    <a:pt x="25286" y="20302"/>
                  </a:cubicBezTo>
                  <a:cubicBezTo>
                    <a:pt x="26809" y="16889"/>
                    <a:pt x="27262" y="11960"/>
                    <a:pt x="23871" y="9302"/>
                  </a:cubicBezTo>
                  <a:cubicBezTo>
                    <a:pt x="22599" y="8310"/>
                    <a:pt x="21507" y="7254"/>
                    <a:pt x="19862" y="6967"/>
                  </a:cubicBezTo>
                  <a:cubicBezTo>
                    <a:pt x="19754" y="6945"/>
                    <a:pt x="19639" y="6938"/>
                    <a:pt x="19531" y="6924"/>
                  </a:cubicBezTo>
                  <a:cubicBezTo>
                    <a:pt x="18180" y="5537"/>
                    <a:pt x="16348" y="4653"/>
                    <a:pt x="14315" y="4811"/>
                  </a:cubicBezTo>
                  <a:cubicBezTo>
                    <a:pt x="13561" y="4869"/>
                    <a:pt x="12792" y="4933"/>
                    <a:pt x="12016" y="5020"/>
                  </a:cubicBezTo>
                  <a:cubicBezTo>
                    <a:pt x="11621" y="3841"/>
                    <a:pt x="11161" y="2713"/>
                    <a:pt x="10550" y="1722"/>
                  </a:cubicBezTo>
                  <a:cubicBezTo>
                    <a:pt x="9760" y="436"/>
                    <a:pt x="8574" y="-53"/>
                    <a:pt x="7411" y="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Freeform 1598">
              <a:extLst>
                <a:ext uri="{FF2B5EF4-FFF2-40B4-BE49-F238E27FC236}">
                  <a16:creationId xmlns:a16="http://schemas.microsoft.com/office/drawing/2014/main" id="{A846C19D-07A7-0A51-7D0C-911D595E81DE}"/>
                </a:ext>
              </a:extLst>
            </p:cNvPr>
            <p:cNvSpPr/>
            <p:nvPr/>
          </p:nvSpPr>
          <p:spPr>
            <a:xfrm>
              <a:off x="10498703" y="3415517"/>
              <a:ext cx="18067" cy="19937"/>
            </a:xfrm>
            <a:custGeom>
              <a:avLst/>
              <a:gdLst>
                <a:gd name="connsiteX0" fmla="*/ 15570 w 18067"/>
                <a:gd name="connsiteY0" fmla="*/ 11507 h 19937"/>
                <a:gd name="connsiteX1" fmla="*/ 17682 w 18067"/>
                <a:gd name="connsiteY1" fmla="*/ 7756 h 19937"/>
                <a:gd name="connsiteX2" fmla="*/ 17898 w 18067"/>
                <a:gd name="connsiteY2" fmla="*/ 4587 h 19937"/>
                <a:gd name="connsiteX3" fmla="*/ 16964 w 18067"/>
                <a:gd name="connsiteY3" fmla="*/ 2561 h 19937"/>
                <a:gd name="connsiteX4" fmla="*/ 14076 w 18067"/>
                <a:gd name="connsiteY4" fmla="*/ 901 h 19937"/>
                <a:gd name="connsiteX5" fmla="*/ 13113 w 18067"/>
                <a:gd name="connsiteY5" fmla="*/ 952 h 19937"/>
                <a:gd name="connsiteX6" fmla="*/ 9671 w 18067"/>
                <a:gd name="connsiteY6" fmla="*/ 2346 h 19937"/>
                <a:gd name="connsiteX7" fmla="*/ 7724 w 18067"/>
                <a:gd name="connsiteY7" fmla="*/ 557 h 19937"/>
                <a:gd name="connsiteX8" fmla="*/ 5835 w 18067"/>
                <a:gd name="connsiteY8" fmla="*/ 3 h 19937"/>
                <a:gd name="connsiteX9" fmla="*/ 3945 w 18067"/>
                <a:gd name="connsiteY9" fmla="*/ 557 h 19937"/>
                <a:gd name="connsiteX10" fmla="*/ 1898 w 18067"/>
                <a:gd name="connsiteY10" fmla="*/ 2482 h 19937"/>
                <a:gd name="connsiteX11" fmla="*/ 1222 w 18067"/>
                <a:gd name="connsiteY11" fmla="*/ 4731 h 19937"/>
                <a:gd name="connsiteX12" fmla="*/ 942 w 18067"/>
                <a:gd name="connsiteY12" fmla="*/ 7296 h 19937"/>
                <a:gd name="connsiteX13" fmla="*/ 37 w 18067"/>
                <a:gd name="connsiteY13" fmla="*/ 14072 h 19937"/>
                <a:gd name="connsiteX14" fmla="*/ 8759 w 18067"/>
                <a:gd name="connsiteY14" fmla="*/ 19072 h 19937"/>
                <a:gd name="connsiteX15" fmla="*/ 9815 w 18067"/>
                <a:gd name="connsiteY15" fmla="*/ 18210 h 19937"/>
                <a:gd name="connsiteX16" fmla="*/ 15563 w 18067"/>
                <a:gd name="connsiteY16" fmla="*/ 11514 h 19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67" h="19937">
                  <a:moveTo>
                    <a:pt x="15570" y="11507"/>
                  </a:moveTo>
                  <a:cubicBezTo>
                    <a:pt x="16411" y="10321"/>
                    <a:pt x="17143" y="9107"/>
                    <a:pt x="17682" y="7756"/>
                  </a:cubicBezTo>
                  <a:cubicBezTo>
                    <a:pt x="18092" y="6729"/>
                    <a:pt x="18192" y="5672"/>
                    <a:pt x="17898" y="4587"/>
                  </a:cubicBezTo>
                  <a:cubicBezTo>
                    <a:pt x="17582" y="3438"/>
                    <a:pt x="17072" y="3524"/>
                    <a:pt x="16964" y="2561"/>
                  </a:cubicBezTo>
                  <a:cubicBezTo>
                    <a:pt x="16813" y="1146"/>
                    <a:pt x="15441" y="133"/>
                    <a:pt x="14076" y="901"/>
                  </a:cubicBezTo>
                  <a:cubicBezTo>
                    <a:pt x="13759" y="1268"/>
                    <a:pt x="13443" y="1282"/>
                    <a:pt x="13113" y="952"/>
                  </a:cubicBezTo>
                  <a:cubicBezTo>
                    <a:pt x="11870" y="808"/>
                    <a:pt x="10562" y="1548"/>
                    <a:pt x="9671" y="2346"/>
                  </a:cubicBezTo>
                  <a:cubicBezTo>
                    <a:pt x="9161" y="1562"/>
                    <a:pt x="8443" y="1110"/>
                    <a:pt x="7724" y="557"/>
                  </a:cubicBezTo>
                  <a:cubicBezTo>
                    <a:pt x="7171" y="133"/>
                    <a:pt x="6503" y="-25"/>
                    <a:pt x="5835" y="3"/>
                  </a:cubicBezTo>
                  <a:cubicBezTo>
                    <a:pt x="5167" y="-25"/>
                    <a:pt x="4498" y="133"/>
                    <a:pt x="3945" y="557"/>
                  </a:cubicBezTo>
                  <a:cubicBezTo>
                    <a:pt x="3184" y="1138"/>
                    <a:pt x="2415" y="1606"/>
                    <a:pt x="1898" y="2482"/>
                  </a:cubicBezTo>
                  <a:cubicBezTo>
                    <a:pt x="1524" y="3122"/>
                    <a:pt x="1337" y="3912"/>
                    <a:pt x="1222" y="4731"/>
                  </a:cubicBezTo>
                  <a:cubicBezTo>
                    <a:pt x="1100" y="5600"/>
                    <a:pt x="1050" y="6506"/>
                    <a:pt x="942" y="7296"/>
                  </a:cubicBezTo>
                  <a:cubicBezTo>
                    <a:pt x="640" y="9552"/>
                    <a:pt x="338" y="11816"/>
                    <a:pt x="37" y="14072"/>
                  </a:cubicBezTo>
                  <a:cubicBezTo>
                    <a:pt x="-524" y="18225"/>
                    <a:pt x="5461" y="21587"/>
                    <a:pt x="8759" y="19072"/>
                  </a:cubicBezTo>
                  <a:cubicBezTo>
                    <a:pt x="9125" y="18792"/>
                    <a:pt x="9477" y="18505"/>
                    <a:pt x="9815" y="18210"/>
                  </a:cubicBezTo>
                  <a:cubicBezTo>
                    <a:pt x="12064" y="16263"/>
                    <a:pt x="13803" y="13978"/>
                    <a:pt x="15563" y="1151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Freeform 1599">
              <a:extLst>
                <a:ext uri="{FF2B5EF4-FFF2-40B4-BE49-F238E27FC236}">
                  <a16:creationId xmlns:a16="http://schemas.microsoft.com/office/drawing/2014/main" id="{52989FAE-2461-B6E6-DD9D-4B20CE432396}"/>
                </a:ext>
              </a:extLst>
            </p:cNvPr>
            <p:cNvSpPr/>
            <p:nvPr/>
          </p:nvSpPr>
          <p:spPr>
            <a:xfrm>
              <a:off x="10539961" y="3395977"/>
              <a:ext cx="17160" cy="15183"/>
            </a:xfrm>
            <a:custGeom>
              <a:avLst/>
              <a:gdLst>
                <a:gd name="connsiteX0" fmla="*/ 12772 w 17160"/>
                <a:gd name="connsiteY0" fmla="*/ 14938 h 15183"/>
                <a:gd name="connsiteX1" fmla="*/ 17155 w 17160"/>
                <a:gd name="connsiteY1" fmla="*/ 9183 h 15183"/>
                <a:gd name="connsiteX2" fmla="*/ 16896 w 17160"/>
                <a:gd name="connsiteY2" fmla="*/ 7350 h 15183"/>
                <a:gd name="connsiteX3" fmla="*/ 16429 w 17160"/>
                <a:gd name="connsiteY3" fmla="*/ 6359 h 15183"/>
                <a:gd name="connsiteX4" fmla="*/ 16336 w 17160"/>
                <a:gd name="connsiteY4" fmla="*/ 6172 h 15183"/>
                <a:gd name="connsiteX5" fmla="*/ 11227 w 17160"/>
                <a:gd name="connsiteY5" fmla="*/ 3219 h 15183"/>
                <a:gd name="connsiteX6" fmla="*/ 6004 w 17160"/>
                <a:gd name="connsiteY6" fmla="*/ 0 h 15183"/>
                <a:gd name="connsiteX7" fmla="*/ 12 w 17160"/>
                <a:gd name="connsiteY7" fmla="*/ 5992 h 15183"/>
                <a:gd name="connsiteX8" fmla="*/ 12765 w 17160"/>
                <a:gd name="connsiteY8" fmla="*/ 14938 h 15183"/>
                <a:gd name="connsiteX9" fmla="*/ 15660 w 17160"/>
                <a:gd name="connsiteY9" fmla="*/ 5324 h 15183"/>
                <a:gd name="connsiteX10" fmla="*/ 15833 w 17160"/>
                <a:gd name="connsiteY10" fmla="*/ 5568 h 15183"/>
                <a:gd name="connsiteX11" fmla="*/ 14877 w 17160"/>
                <a:gd name="connsiteY11" fmla="*/ 4728 h 15183"/>
                <a:gd name="connsiteX12" fmla="*/ 15660 w 17160"/>
                <a:gd name="connsiteY12" fmla="*/ 5324 h 15183"/>
                <a:gd name="connsiteX13" fmla="*/ 12003 w 17160"/>
                <a:gd name="connsiteY13" fmla="*/ 5992 h 15183"/>
                <a:gd name="connsiteX14" fmla="*/ 11816 w 17160"/>
                <a:gd name="connsiteY14" fmla="*/ 4771 h 15183"/>
                <a:gd name="connsiteX15" fmla="*/ 12003 w 17160"/>
                <a:gd name="connsiteY15" fmla="*/ 5992 h 1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160" h="15183">
                  <a:moveTo>
                    <a:pt x="12772" y="14938"/>
                  </a:moveTo>
                  <a:cubicBezTo>
                    <a:pt x="15430" y="14363"/>
                    <a:pt x="17040" y="11733"/>
                    <a:pt x="17155" y="9183"/>
                  </a:cubicBezTo>
                  <a:cubicBezTo>
                    <a:pt x="17183" y="8572"/>
                    <a:pt x="17104" y="7925"/>
                    <a:pt x="16896" y="7350"/>
                  </a:cubicBezTo>
                  <a:cubicBezTo>
                    <a:pt x="16759" y="6970"/>
                    <a:pt x="16601" y="6646"/>
                    <a:pt x="16429" y="6359"/>
                  </a:cubicBezTo>
                  <a:cubicBezTo>
                    <a:pt x="16429" y="6344"/>
                    <a:pt x="16400" y="6280"/>
                    <a:pt x="16336" y="6172"/>
                  </a:cubicBezTo>
                  <a:cubicBezTo>
                    <a:pt x="15409" y="4440"/>
                    <a:pt x="13217" y="3118"/>
                    <a:pt x="11227" y="3219"/>
                  </a:cubicBezTo>
                  <a:cubicBezTo>
                    <a:pt x="10243" y="1322"/>
                    <a:pt x="8396" y="0"/>
                    <a:pt x="6004" y="0"/>
                  </a:cubicBezTo>
                  <a:cubicBezTo>
                    <a:pt x="2915" y="0"/>
                    <a:pt x="-218" y="2730"/>
                    <a:pt x="12" y="5992"/>
                  </a:cubicBezTo>
                  <a:cubicBezTo>
                    <a:pt x="457" y="12294"/>
                    <a:pt x="6787" y="16231"/>
                    <a:pt x="12765" y="14938"/>
                  </a:cubicBezTo>
                  <a:close/>
                  <a:moveTo>
                    <a:pt x="15660" y="5324"/>
                  </a:moveTo>
                  <a:cubicBezTo>
                    <a:pt x="15725" y="5418"/>
                    <a:pt x="15775" y="5489"/>
                    <a:pt x="15833" y="5568"/>
                  </a:cubicBezTo>
                  <a:cubicBezTo>
                    <a:pt x="15567" y="5281"/>
                    <a:pt x="15251" y="5015"/>
                    <a:pt x="14877" y="4728"/>
                  </a:cubicBezTo>
                  <a:cubicBezTo>
                    <a:pt x="15143" y="4929"/>
                    <a:pt x="15402" y="5123"/>
                    <a:pt x="15660" y="5324"/>
                  </a:cubicBezTo>
                  <a:close/>
                  <a:moveTo>
                    <a:pt x="12003" y="5992"/>
                  </a:moveTo>
                  <a:cubicBezTo>
                    <a:pt x="11974" y="5576"/>
                    <a:pt x="11910" y="5166"/>
                    <a:pt x="11816" y="4771"/>
                  </a:cubicBezTo>
                  <a:cubicBezTo>
                    <a:pt x="11938" y="5159"/>
                    <a:pt x="12010" y="5568"/>
                    <a:pt x="12003" y="599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Freeform 1600">
              <a:extLst>
                <a:ext uri="{FF2B5EF4-FFF2-40B4-BE49-F238E27FC236}">
                  <a16:creationId xmlns:a16="http://schemas.microsoft.com/office/drawing/2014/main" id="{99E64FF3-416E-4BAD-08D1-CD5E2AE07171}"/>
                </a:ext>
              </a:extLst>
            </p:cNvPr>
            <p:cNvSpPr/>
            <p:nvPr/>
          </p:nvSpPr>
          <p:spPr>
            <a:xfrm>
              <a:off x="10587587" y="3381391"/>
              <a:ext cx="917" cy="883"/>
            </a:xfrm>
            <a:custGeom>
              <a:avLst/>
              <a:gdLst>
                <a:gd name="connsiteX0" fmla="*/ 918 w 917"/>
                <a:gd name="connsiteY0" fmla="*/ 884 h 883"/>
                <a:gd name="connsiteX1" fmla="*/ 523 w 917"/>
                <a:gd name="connsiteY1" fmla="*/ 467 h 883"/>
                <a:gd name="connsiteX2" fmla="*/ 918 w 917"/>
                <a:gd name="connsiteY2" fmla="*/ 884 h 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7" h="883">
                  <a:moveTo>
                    <a:pt x="918" y="884"/>
                  </a:moveTo>
                  <a:cubicBezTo>
                    <a:pt x="774" y="747"/>
                    <a:pt x="645" y="611"/>
                    <a:pt x="523" y="467"/>
                  </a:cubicBezTo>
                  <a:cubicBezTo>
                    <a:pt x="-110" y="-108"/>
                    <a:pt x="-368" y="-338"/>
                    <a:pt x="918" y="88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9" name="Freeform 1601">
              <a:extLst>
                <a:ext uri="{FF2B5EF4-FFF2-40B4-BE49-F238E27FC236}">
                  <a16:creationId xmlns:a16="http://schemas.microsoft.com/office/drawing/2014/main" id="{A6D6AAC0-8279-2158-E1FE-88A238404A25}"/>
                </a:ext>
              </a:extLst>
            </p:cNvPr>
            <p:cNvSpPr/>
            <p:nvPr/>
          </p:nvSpPr>
          <p:spPr>
            <a:xfrm>
              <a:off x="10586722" y="3352949"/>
              <a:ext cx="57475" cy="55682"/>
            </a:xfrm>
            <a:custGeom>
              <a:avLst/>
              <a:gdLst>
                <a:gd name="connsiteX0" fmla="*/ 56308 w 57475"/>
                <a:gd name="connsiteY0" fmla="*/ 27975 h 55682"/>
                <a:gd name="connsiteX1" fmla="*/ 56308 w 57475"/>
                <a:gd name="connsiteY1" fmla="*/ 19425 h 55682"/>
                <a:gd name="connsiteX2" fmla="*/ 44834 w 57475"/>
                <a:gd name="connsiteY2" fmla="*/ 8525 h 55682"/>
                <a:gd name="connsiteX3" fmla="*/ 32153 w 57475"/>
                <a:gd name="connsiteY3" fmla="*/ 967 h 55682"/>
                <a:gd name="connsiteX4" fmla="*/ 22856 w 57475"/>
                <a:gd name="connsiteY4" fmla="*/ 2167 h 55682"/>
                <a:gd name="connsiteX5" fmla="*/ 11670 w 57475"/>
                <a:gd name="connsiteY5" fmla="*/ 11313 h 55682"/>
                <a:gd name="connsiteX6" fmla="*/ 806 w 57475"/>
                <a:gd name="connsiteY6" fmla="*/ 21775 h 55682"/>
                <a:gd name="connsiteX7" fmla="*/ 1381 w 57475"/>
                <a:gd name="connsiteY7" fmla="*/ 28909 h 55682"/>
                <a:gd name="connsiteX8" fmla="*/ 2610 w 57475"/>
                <a:gd name="connsiteY8" fmla="*/ 30030 h 55682"/>
                <a:gd name="connsiteX9" fmla="*/ 3012 w 57475"/>
                <a:gd name="connsiteY9" fmla="*/ 33134 h 55682"/>
                <a:gd name="connsiteX10" fmla="*/ 9953 w 57475"/>
                <a:gd name="connsiteY10" fmla="*/ 44537 h 55682"/>
                <a:gd name="connsiteX11" fmla="*/ 13430 w 57475"/>
                <a:gd name="connsiteY11" fmla="*/ 48316 h 55682"/>
                <a:gd name="connsiteX12" fmla="*/ 15003 w 57475"/>
                <a:gd name="connsiteY12" fmla="*/ 50077 h 55682"/>
                <a:gd name="connsiteX13" fmla="*/ 15801 w 57475"/>
                <a:gd name="connsiteY13" fmla="*/ 51320 h 55682"/>
                <a:gd name="connsiteX14" fmla="*/ 30120 w 57475"/>
                <a:gd name="connsiteY14" fmla="*/ 53166 h 55682"/>
                <a:gd name="connsiteX15" fmla="*/ 56301 w 57475"/>
                <a:gd name="connsiteY15" fmla="*/ 27983 h 55682"/>
                <a:gd name="connsiteX16" fmla="*/ 30781 w 57475"/>
                <a:gd name="connsiteY16" fmla="*/ 20539 h 55682"/>
                <a:gd name="connsiteX17" fmla="*/ 30738 w 57475"/>
                <a:gd name="connsiteY17" fmla="*/ 19095 h 55682"/>
                <a:gd name="connsiteX18" fmla="*/ 30709 w 57475"/>
                <a:gd name="connsiteY18" fmla="*/ 18441 h 55682"/>
                <a:gd name="connsiteX19" fmla="*/ 33633 w 57475"/>
                <a:gd name="connsiteY19" fmla="*/ 20596 h 55682"/>
                <a:gd name="connsiteX20" fmla="*/ 30781 w 57475"/>
                <a:gd name="connsiteY20" fmla="*/ 20539 h 55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475" h="55682">
                  <a:moveTo>
                    <a:pt x="56308" y="27975"/>
                  </a:moveTo>
                  <a:cubicBezTo>
                    <a:pt x="57961" y="25489"/>
                    <a:pt x="57767" y="21926"/>
                    <a:pt x="56308" y="19425"/>
                  </a:cubicBezTo>
                  <a:cubicBezTo>
                    <a:pt x="53635" y="14841"/>
                    <a:pt x="49016" y="11601"/>
                    <a:pt x="44834" y="8525"/>
                  </a:cubicBezTo>
                  <a:cubicBezTo>
                    <a:pt x="40883" y="5623"/>
                    <a:pt x="36629" y="2986"/>
                    <a:pt x="32153" y="967"/>
                  </a:cubicBezTo>
                  <a:cubicBezTo>
                    <a:pt x="29049" y="-434"/>
                    <a:pt x="25385" y="-535"/>
                    <a:pt x="22856" y="2167"/>
                  </a:cubicBezTo>
                  <a:cubicBezTo>
                    <a:pt x="19594" y="5644"/>
                    <a:pt x="15406" y="8382"/>
                    <a:pt x="11670" y="11313"/>
                  </a:cubicBezTo>
                  <a:cubicBezTo>
                    <a:pt x="7984" y="14202"/>
                    <a:pt x="2976" y="17449"/>
                    <a:pt x="806" y="21775"/>
                  </a:cubicBezTo>
                  <a:cubicBezTo>
                    <a:pt x="-350" y="24081"/>
                    <a:pt x="-350" y="26912"/>
                    <a:pt x="1381" y="28909"/>
                  </a:cubicBezTo>
                  <a:cubicBezTo>
                    <a:pt x="1741" y="29240"/>
                    <a:pt x="2229" y="29678"/>
                    <a:pt x="2610" y="30030"/>
                  </a:cubicBezTo>
                  <a:cubicBezTo>
                    <a:pt x="2516" y="31094"/>
                    <a:pt x="2631" y="32150"/>
                    <a:pt x="3012" y="33134"/>
                  </a:cubicBezTo>
                  <a:cubicBezTo>
                    <a:pt x="4729" y="37510"/>
                    <a:pt x="6921" y="40937"/>
                    <a:pt x="9953" y="44537"/>
                  </a:cubicBezTo>
                  <a:cubicBezTo>
                    <a:pt x="11052" y="45845"/>
                    <a:pt x="12259" y="47073"/>
                    <a:pt x="13430" y="48316"/>
                  </a:cubicBezTo>
                  <a:cubicBezTo>
                    <a:pt x="13969" y="48891"/>
                    <a:pt x="14486" y="49480"/>
                    <a:pt x="15003" y="50077"/>
                  </a:cubicBezTo>
                  <a:cubicBezTo>
                    <a:pt x="14601" y="49667"/>
                    <a:pt x="15708" y="51162"/>
                    <a:pt x="15801" y="51320"/>
                  </a:cubicBezTo>
                  <a:cubicBezTo>
                    <a:pt x="18991" y="56888"/>
                    <a:pt x="25608" y="56694"/>
                    <a:pt x="30120" y="53166"/>
                  </a:cubicBezTo>
                  <a:cubicBezTo>
                    <a:pt x="39561" y="45787"/>
                    <a:pt x="49590" y="38070"/>
                    <a:pt x="56301" y="27983"/>
                  </a:cubicBezTo>
                  <a:close/>
                  <a:moveTo>
                    <a:pt x="30781" y="20539"/>
                  </a:moveTo>
                  <a:cubicBezTo>
                    <a:pt x="30759" y="20057"/>
                    <a:pt x="30731" y="19576"/>
                    <a:pt x="30738" y="19095"/>
                  </a:cubicBezTo>
                  <a:cubicBezTo>
                    <a:pt x="30738" y="18872"/>
                    <a:pt x="30723" y="18656"/>
                    <a:pt x="30709" y="18441"/>
                  </a:cubicBezTo>
                  <a:cubicBezTo>
                    <a:pt x="31686" y="19159"/>
                    <a:pt x="32663" y="19878"/>
                    <a:pt x="33633" y="20596"/>
                  </a:cubicBezTo>
                  <a:cubicBezTo>
                    <a:pt x="32699" y="20395"/>
                    <a:pt x="31737" y="20381"/>
                    <a:pt x="30781" y="2053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0" name="Freeform 1602">
              <a:extLst>
                <a:ext uri="{FF2B5EF4-FFF2-40B4-BE49-F238E27FC236}">
                  <a16:creationId xmlns:a16="http://schemas.microsoft.com/office/drawing/2014/main" id="{70BEFA07-DD7F-0D54-6F32-8183C8306B78}"/>
                </a:ext>
              </a:extLst>
            </p:cNvPr>
            <p:cNvSpPr/>
            <p:nvPr/>
          </p:nvSpPr>
          <p:spPr>
            <a:xfrm>
              <a:off x="10725750" y="3281340"/>
              <a:ext cx="24407" cy="21400"/>
            </a:xfrm>
            <a:custGeom>
              <a:avLst/>
              <a:gdLst>
                <a:gd name="connsiteX0" fmla="*/ 6491 w 24407"/>
                <a:gd name="connsiteY0" fmla="*/ 20793 h 21400"/>
                <a:gd name="connsiteX1" fmla="*/ 15027 w 24407"/>
                <a:gd name="connsiteY1" fmla="*/ 15167 h 21400"/>
                <a:gd name="connsiteX2" fmla="*/ 16514 w 24407"/>
                <a:gd name="connsiteY2" fmla="*/ 13673 h 21400"/>
                <a:gd name="connsiteX3" fmla="*/ 21119 w 24407"/>
                <a:gd name="connsiteY3" fmla="*/ 12983 h 21400"/>
                <a:gd name="connsiteX4" fmla="*/ 23440 w 24407"/>
                <a:gd name="connsiteY4" fmla="*/ 4131 h 21400"/>
                <a:gd name="connsiteX5" fmla="*/ 10421 w 24407"/>
                <a:gd name="connsiteY5" fmla="*/ 1947 h 21400"/>
                <a:gd name="connsiteX6" fmla="*/ 4861 w 24407"/>
                <a:gd name="connsiteY6" fmla="*/ 7321 h 21400"/>
                <a:gd name="connsiteX7" fmla="*/ 586 w 24407"/>
                <a:gd name="connsiteY7" fmla="*/ 14887 h 21400"/>
                <a:gd name="connsiteX8" fmla="*/ 6491 w 24407"/>
                <a:gd name="connsiteY8" fmla="*/ 20793 h 2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07" h="21400">
                  <a:moveTo>
                    <a:pt x="6491" y="20793"/>
                  </a:moveTo>
                  <a:cubicBezTo>
                    <a:pt x="9207" y="19148"/>
                    <a:pt x="12807" y="17466"/>
                    <a:pt x="15027" y="15167"/>
                  </a:cubicBezTo>
                  <a:cubicBezTo>
                    <a:pt x="15515" y="14657"/>
                    <a:pt x="16011" y="14161"/>
                    <a:pt x="16514" y="13673"/>
                  </a:cubicBezTo>
                  <a:cubicBezTo>
                    <a:pt x="17973" y="14053"/>
                    <a:pt x="19553" y="13902"/>
                    <a:pt x="21119" y="12983"/>
                  </a:cubicBezTo>
                  <a:cubicBezTo>
                    <a:pt x="23886" y="11359"/>
                    <a:pt x="25581" y="6940"/>
                    <a:pt x="23440" y="4131"/>
                  </a:cubicBezTo>
                  <a:cubicBezTo>
                    <a:pt x="20106" y="-252"/>
                    <a:pt x="15020" y="-1416"/>
                    <a:pt x="10421" y="1947"/>
                  </a:cubicBezTo>
                  <a:cubicBezTo>
                    <a:pt x="8460" y="3376"/>
                    <a:pt x="6125" y="5216"/>
                    <a:pt x="4861" y="7321"/>
                  </a:cubicBezTo>
                  <a:cubicBezTo>
                    <a:pt x="3366" y="9807"/>
                    <a:pt x="2059" y="12394"/>
                    <a:pt x="586" y="14887"/>
                  </a:cubicBezTo>
                  <a:cubicBezTo>
                    <a:pt x="-1599" y="18587"/>
                    <a:pt x="2763" y="23042"/>
                    <a:pt x="6491" y="2079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1" name="Freeform 1603">
              <a:extLst>
                <a:ext uri="{FF2B5EF4-FFF2-40B4-BE49-F238E27FC236}">
                  <a16:creationId xmlns:a16="http://schemas.microsoft.com/office/drawing/2014/main" id="{D008DC4C-1EA4-64F9-6B8A-7F10AA2AE750}"/>
                </a:ext>
              </a:extLst>
            </p:cNvPr>
            <p:cNvSpPr/>
            <p:nvPr/>
          </p:nvSpPr>
          <p:spPr>
            <a:xfrm>
              <a:off x="10621641" y="3337857"/>
              <a:ext cx="33235" cy="13538"/>
            </a:xfrm>
            <a:custGeom>
              <a:avLst/>
              <a:gdLst>
                <a:gd name="connsiteX0" fmla="*/ 25656 w 33235"/>
                <a:gd name="connsiteY0" fmla="*/ 8809 h 13538"/>
                <a:gd name="connsiteX1" fmla="*/ 25246 w 33235"/>
                <a:gd name="connsiteY1" fmla="*/ 8478 h 13538"/>
                <a:gd name="connsiteX2" fmla="*/ 24686 w 33235"/>
                <a:gd name="connsiteY2" fmla="*/ 8112 h 13538"/>
                <a:gd name="connsiteX3" fmla="*/ 22179 w 33235"/>
                <a:gd name="connsiteY3" fmla="*/ 6553 h 13538"/>
                <a:gd name="connsiteX4" fmla="*/ 20181 w 33235"/>
                <a:gd name="connsiteY4" fmla="*/ 5956 h 13538"/>
                <a:gd name="connsiteX5" fmla="*/ 18177 w 33235"/>
                <a:gd name="connsiteY5" fmla="*/ 5245 h 13538"/>
                <a:gd name="connsiteX6" fmla="*/ 11682 w 33235"/>
                <a:gd name="connsiteY6" fmla="*/ 0 h 13538"/>
                <a:gd name="connsiteX7" fmla="*/ 8599 w 33235"/>
                <a:gd name="connsiteY7" fmla="*/ 3406 h 13538"/>
                <a:gd name="connsiteX8" fmla="*/ 35 w 33235"/>
                <a:gd name="connsiteY8" fmla="*/ 1229 h 13538"/>
                <a:gd name="connsiteX9" fmla="*/ 7170 w 33235"/>
                <a:gd name="connsiteY9" fmla="*/ 9405 h 13538"/>
                <a:gd name="connsiteX10" fmla="*/ 25462 w 33235"/>
                <a:gd name="connsiteY10" fmla="*/ 13062 h 13538"/>
                <a:gd name="connsiteX11" fmla="*/ 33236 w 33235"/>
                <a:gd name="connsiteY11" fmla="*/ 11597 h 13538"/>
                <a:gd name="connsiteX12" fmla="*/ 25649 w 33235"/>
                <a:gd name="connsiteY12" fmla="*/ 8816 h 1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235" h="13538">
                  <a:moveTo>
                    <a:pt x="25656" y="8809"/>
                  </a:moveTo>
                  <a:cubicBezTo>
                    <a:pt x="25469" y="8665"/>
                    <a:pt x="25347" y="8557"/>
                    <a:pt x="25246" y="8478"/>
                  </a:cubicBezTo>
                  <a:cubicBezTo>
                    <a:pt x="25103" y="8385"/>
                    <a:pt x="24930" y="8270"/>
                    <a:pt x="24686" y="8112"/>
                  </a:cubicBezTo>
                  <a:cubicBezTo>
                    <a:pt x="23874" y="7566"/>
                    <a:pt x="23048" y="7013"/>
                    <a:pt x="22179" y="6553"/>
                  </a:cubicBezTo>
                  <a:cubicBezTo>
                    <a:pt x="22660" y="6862"/>
                    <a:pt x="20152" y="5949"/>
                    <a:pt x="20181" y="5956"/>
                  </a:cubicBezTo>
                  <a:cubicBezTo>
                    <a:pt x="19499" y="5748"/>
                    <a:pt x="18838" y="5511"/>
                    <a:pt x="18177" y="5245"/>
                  </a:cubicBezTo>
                  <a:cubicBezTo>
                    <a:pt x="15375" y="4175"/>
                    <a:pt x="13032" y="2414"/>
                    <a:pt x="11682" y="0"/>
                  </a:cubicBezTo>
                  <a:cubicBezTo>
                    <a:pt x="10626" y="1071"/>
                    <a:pt x="9613" y="2213"/>
                    <a:pt x="8599" y="3406"/>
                  </a:cubicBezTo>
                  <a:cubicBezTo>
                    <a:pt x="5704" y="6833"/>
                    <a:pt x="1264" y="4634"/>
                    <a:pt x="35" y="1229"/>
                  </a:cubicBezTo>
                  <a:cubicBezTo>
                    <a:pt x="-324" y="4986"/>
                    <a:pt x="2054" y="8996"/>
                    <a:pt x="7170" y="9405"/>
                  </a:cubicBezTo>
                  <a:cubicBezTo>
                    <a:pt x="13499" y="9915"/>
                    <a:pt x="19520" y="10677"/>
                    <a:pt x="25462" y="13062"/>
                  </a:cubicBezTo>
                  <a:cubicBezTo>
                    <a:pt x="28113" y="14126"/>
                    <a:pt x="31016" y="13307"/>
                    <a:pt x="33236" y="11597"/>
                  </a:cubicBezTo>
                  <a:cubicBezTo>
                    <a:pt x="30549" y="11740"/>
                    <a:pt x="27941" y="10627"/>
                    <a:pt x="25649" y="881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2" name="Freeform 1604">
              <a:extLst>
                <a:ext uri="{FF2B5EF4-FFF2-40B4-BE49-F238E27FC236}">
                  <a16:creationId xmlns:a16="http://schemas.microsoft.com/office/drawing/2014/main" id="{167A2A6F-B9CB-7636-742E-0D56F0FEA572}"/>
                </a:ext>
              </a:extLst>
            </p:cNvPr>
            <p:cNvSpPr/>
            <p:nvPr/>
          </p:nvSpPr>
          <p:spPr>
            <a:xfrm>
              <a:off x="10621357" y="3316255"/>
              <a:ext cx="42310" cy="33205"/>
            </a:xfrm>
            <a:custGeom>
              <a:avLst/>
              <a:gdLst>
                <a:gd name="connsiteX0" fmla="*/ 319 w 42310"/>
                <a:gd name="connsiteY0" fmla="*/ 22831 h 33205"/>
                <a:gd name="connsiteX1" fmla="*/ 8884 w 42310"/>
                <a:gd name="connsiteY1" fmla="*/ 25008 h 33205"/>
                <a:gd name="connsiteX2" fmla="*/ 11966 w 42310"/>
                <a:gd name="connsiteY2" fmla="*/ 21602 h 33205"/>
                <a:gd name="connsiteX3" fmla="*/ 18461 w 42310"/>
                <a:gd name="connsiteY3" fmla="*/ 26847 h 33205"/>
                <a:gd name="connsiteX4" fmla="*/ 20465 w 42310"/>
                <a:gd name="connsiteY4" fmla="*/ 27558 h 33205"/>
                <a:gd name="connsiteX5" fmla="*/ 22463 w 42310"/>
                <a:gd name="connsiteY5" fmla="*/ 28155 h 33205"/>
                <a:gd name="connsiteX6" fmla="*/ 24970 w 42310"/>
                <a:gd name="connsiteY6" fmla="*/ 29714 h 33205"/>
                <a:gd name="connsiteX7" fmla="*/ 25530 w 42310"/>
                <a:gd name="connsiteY7" fmla="*/ 30080 h 33205"/>
                <a:gd name="connsiteX8" fmla="*/ 25940 w 42310"/>
                <a:gd name="connsiteY8" fmla="*/ 30411 h 33205"/>
                <a:gd name="connsiteX9" fmla="*/ 33527 w 42310"/>
                <a:gd name="connsiteY9" fmla="*/ 33192 h 33205"/>
                <a:gd name="connsiteX10" fmla="*/ 37651 w 42310"/>
                <a:gd name="connsiteY10" fmla="*/ 31920 h 33205"/>
                <a:gd name="connsiteX11" fmla="*/ 41114 w 42310"/>
                <a:gd name="connsiteY11" fmla="*/ 18699 h 33205"/>
                <a:gd name="connsiteX12" fmla="*/ 26608 w 42310"/>
                <a:gd name="connsiteY12" fmla="*/ 2123 h 33205"/>
                <a:gd name="connsiteX13" fmla="*/ 17455 w 42310"/>
                <a:gd name="connsiteY13" fmla="*/ 945 h 33205"/>
                <a:gd name="connsiteX14" fmla="*/ 607 w 42310"/>
                <a:gd name="connsiteY14" fmla="*/ 18613 h 33205"/>
                <a:gd name="connsiteX15" fmla="*/ 327 w 42310"/>
                <a:gd name="connsiteY15" fmla="*/ 22831 h 33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310" h="33205">
                  <a:moveTo>
                    <a:pt x="319" y="22831"/>
                  </a:moveTo>
                  <a:cubicBezTo>
                    <a:pt x="1548" y="26229"/>
                    <a:pt x="5988" y="28435"/>
                    <a:pt x="8884" y="25008"/>
                  </a:cubicBezTo>
                  <a:cubicBezTo>
                    <a:pt x="9889" y="23815"/>
                    <a:pt x="10910" y="22665"/>
                    <a:pt x="11966" y="21602"/>
                  </a:cubicBezTo>
                  <a:cubicBezTo>
                    <a:pt x="13317" y="24016"/>
                    <a:pt x="15659" y="25777"/>
                    <a:pt x="18461" y="26847"/>
                  </a:cubicBezTo>
                  <a:cubicBezTo>
                    <a:pt x="19115" y="27113"/>
                    <a:pt x="19783" y="27350"/>
                    <a:pt x="20465" y="27558"/>
                  </a:cubicBezTo>
                  <a:cubicBezTo>
                    <a:pt x="20437" y="27551"/>
                    <a:pt x="22951" y="28457"/>
                    <a:pt x="22463" y="28155"/>
                  </a:cubicBezTo>
                  <a:cubicBezTo>
                    <a:pt x="23332" y="28615"/>
                    <a:pt x="24158" y="29168"/>
                    <a:pt x="24970" y="29714"/>
                  </a:cubicBezTo>
                  <a:cubicBezTo>
                    <a:pt x="25207" y="29872"/>
                    <a:pt x="25380" y="29987"/>
                    <a:pt x="25530" y="30080"/>
                  </a:cubicBezTo>
                  <a:cubicBezTo>
                    <a:pt x="25631" y="30167"/>
                    <a:pt x="25760" y="30267"/>
                    <a:pt x="25940" y="30411"/>
                  </a:cubicBezTo>
                  <a:cubicBezTo>
                    <a:pt x="28225" y="32229"/>
                    <a:pt x="30840" y="33342"/>
                    <a:pt x="33527" y="33192"/>
                  </a:cubicBezTo>
                  <a:cubicBezTo>
                    <a:pt x="34892" y="33120"/>
                    <a:pt x="36279" y="32725"/>
                    <a:pt x="37651" y="31920"/>
                  </a:cubicBezTo>
                  <a:cubicBezTo>
                    <a:pt x="42443" y="29110"/>
                    <a:pt x="43427" y="23434"/>
                    <a:pt x="41114" y="18699"/>
                  </a:cubicBezTo>
                  <a:cubicBezTo>
                    <a:pt x="37780" y="11873"/>
                    <a:pt x="32413" y="6837"/>
                    <a:pt x="26608" y="2123"/>
                  </a:cubicBezTo>
                  <a:cubicBezTo>
                    <a:pt x="23763" y="-183"/>
                    <a:pt x="20810" y="-665"/>
                    <a:pt x="17455" y="945"/>
                  </a:cubicBezTo>
                  <a:cubicBezTo>
                    <a:pt x="9746" y="4638"/>
                    <a:pt x="4551" y="11220"/>
                    <a:pt x="607" y="18613"/>
                  </a:cubicBezTo>
                  <a:cubicBezTo>
                    <a:pt x="-148" y="20028"/>
                    <a:pt x="-148" y="21516"/>
                    <a:pt x="327" y="2283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3" name="Freeform 1605">
              <a:extLst>
                <a:ext uri="{FF2B5EF4-FFF2-40B4-BE49-F238E27FC236}">
                  <a16:creationId xmlns:a16="http://schemas.microsoft.com/office/drawing/2014/main" id="{BFF0339B-B025-FE51-89EE-2DC87CA4FE55}"/>
                </a:ext>
              </a:extLst>
            </p:cNvPr>
            <p:cNvSpPr/>
            <p:nvPr/>
          </p:nvSpPr>
          <p:spPr>
            <a:xfrm>
              <a:off x="10662358" y="3312925"/>
              <a:ext cx="26154" cy="27123"/>
            </a:xfrm>
            <a:custGeom>
              <a:avLst/>
              <a:gdLst>
                <a:gd name="connsiteX0" fmla="*/ 12486 w 26154"/>
                <a:gd name="connsiteY0" fmla="*/ 2141 h 27123"/>
                <a:gd name="connsiteX1" fmla="*/ 12471 w 26154"/>
                <a:gd name="connsiteY1" fmla="*/ 2198 h 27123"/>
                <a:gd name="connsiteX2" fmla="*/ 7334 w 26154"/>
                <a:gd name="connsiteY2" fmla="*/ 14 h 27123"/>
                <a:gd name="connsiteX3" fmla="*/ 315 w 26154"/>
                <a:gd name="connsiteY3" fmla="*/ 9233 h 27123"/>
                <a:gd name="connsiteX4" fmla="*/ 4159 w 26154"/>
                <a:gd name="connsiteY4" fmla="*/ 16662 h 27123"/>
                <a:gd name="connsiteX5" fmla="*/ 12091 w 26154"/>
                <a:gd name="connsiteY5" fmla="*/ 25924 h 27123"/>
                <a:gd name="connsiteX6" fmla="*/ 24879 w 26154"/>
                <a:gd name="connsiteY6" fmla="*/ 22568 h 27123"/>
                <a:gd name="connsiteX7" fmla="*/ 25820 w 26154"/>
                <a:gd name="connsiteY7" fmla="*/ 15362 h 27123"/>
                <a:gd name="connsiteX8" fmla="*/ 21962 w 26154"/>
                <a:gd name="connsiteY8" fmla="*/ 10174 h 27123"/>
                <a:gd name="connsiteX9" fmla="*/ 21445 w 26154"/>
                <a:gd name="connsiteY9" fmla="*/ 9743 h 27123"/>
                <a:gd name="connsiteX10" fmla="*/ 21474 w 26154"/>
                <a:gd name="connsiteY10" fmla="*/ 9757 h 27123"/>
                <a:gd name="connsiteX11" fmla="*/ 21431 w 26154"/>
                <a:gd name="connsiteY11" fmla="*/ 9728 h 27123"/>
                <a:gd name="connsiteX12" fmla="*/ 17874 w 26154"/>
                <a:gd name="connsiteY12" fmla="*/ 6682 h 27123"/>
                <a:gd name="connsiteX13" fmla="*/ 19699 w 26154"/>
                <a:gd name="connsiteY13" fmla="*/ 8090 h 27123"/>
                <a:gd name="connsiteX14" fmla="*/ 14871 w 26154"/>
                <a:gd name="connsiteY14" fmla="*/ 4189 h 27123"/>
                <a:gd name="connsiteX15" fmla="*/ 12478 w 26154"/>
                <a:gd name="connsiteY15" fmla="*/ 2141 h 27123"/>
                <a:gd name="connsiteX16" fmla="*/ 2535 w 26154"/>
                <a:gd name="connsiteY16" fmla="*/ 12725 h 27123"/>
                <a:gd name="connsiteX17" fmla="*/ 3742 w 26154"/>
                <a:gd name="connsiteY17" fmla="*/ 13587 h 27123"/>
                <a:gd name="connsiteX18" fmla="*/ 3656 w 26154"/>
                <a:gd name="connsiteY18" fmla="*/ 13572 h 27123"/>
                <a:gd name="connsiteX19" fmla="*/ 2535 w 26154"/>
                <a:gd name="connsiteY19" fmla="*/ 12717 h 27123"/>
                <a:gd name="connsiteX20" fmla="*/ 21589 w 26154"/>
                <a:gd name="connsiteY20" fmla="*/ 9922 h 27123"/>
                <a:gd name="connsiteX21" fmla="*/ 20504 w 26154"/>
                <a:gd name="connsiteY21" fmla="*/ 9340 h 27123"/>
                <a:gd name="connsiteX22" fmla="*/ 21237 w 26154"/>
                <a:gd name="connsiteY22" fmla="*/ 9649 h 27123"/>
                <a:gd name="connsiteX23" fmla="*/ 21589 w 26154"/>
                <a:gd name="connsiteY23" fmla="*/ 9922 h 2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154" h="27123">
                  <a:moveTo>
                    <a:pt x="12486" y="2141"/>
                  </a:moveTo>
                  <a:cubicBezTo>
                    <a:pt x="12486" y="2141"/>
                    <a:pt x="12478" y="2177"/>
                    <a:pt x="12471" y="2198"/>
                  </a:cubicBezTo>
                  <a:cubicBezTo>
                    <a:pt x="11128" y="884"/>
                    <a:pt x="9360" y="158"/>
                    <a:pt x="7334" y="14"/>
                  </a:cubicBezTo>
                  <a:cubicBezTo>
                    <a:pt x="2765" y="-309"/>
                    <a:pt x="-1158" y="4936"/>
                    <a:pt x="315" y="9233"/>
                  </a:cubicBezTo>
                  <a:cubicBezTo>
                    <a:pt x="1206" y="11834"/>
                    <a:pt x="2808" y="14291"/>
                    <a:pt x="4159" y="16662"/>
                  </a:cubicBezTo>
                  <a:cubicBezTo>
                    <a:pt x="6027" y="19946"/>
                    <a:pt x="8592" y="24063"/>
                    <a:pt x="12091" y="25924"/>
                  </a:cubicBezTo>
                  <a:cubicBezTo>
                    <a:pt x="16595" y="28316"/>
                    <a:pt x="22228" y="27095"/>
                    <a:pt x="24879" y="22568"/>
                  </a:cubicBezTo>
                  <a:cubicBezTo>
                    <a:pt x="26144" y="20413"/>
                    <a:pt x="26489" y="17776"/>
                    <a:pt x="25820" y="15362"/>
                  </a:cubicBezTo>
                  <a:cubicBezTo>
                    <a:pt x="25181" y="13041"/>
                    <a:pt x="23787" y="11374"/>
                    <a:pt x="21962" y="10174"/>
                  </a:cubicBezTo>
                  <a:cubicBezTo>
                    <a:pt x="21790" y="10030"/>
                    <a:pt x="21610" y="9887"/>
                    <a:pt x="21445" y="9743"/>
                  </a:cubicBezTo>
                  <a:cubicBezTo>
                    <a:pt x="21452" y="9743"/>
                    <a:pt x="21467" y="9750"/>
                    <a:pt x="21474" y="9757"/>
                  </a:cubicBezTo>
                  <a:cubicBezTo>
                    <a:pt x="21459" y="9757"/>
                    <a:pt x="21445" y="9736"/>
                    <a:pt x="21431" y="9728"/>
                  </a:cubicBezTo>
                  <a:cubicBezTo>
                    <a:pt x="20252" y="8708"/>
                    <a:pt x="19131" y="7645"/>
                    <a:pt x="17874" y="6682"/>
                  </a:cubicBezTo>
                  <a:cubicBezTo>
                    <a:pt x="18485" y="7149"/>
                    <a:pt x="19088" y="7623"/>
                    <a:pt x="19699" y="8090"/>
                  </a:cubicBezTo>
                  <a:cubicBezTo>
                    <a:pt x="18061" y="6826"/>
                    <a:pt x="16459" y="5511"/>
                    <a:pt x="14871" y="4189"/>
                  </a:cubicBezTo>
                  <a:cubicBezTo>
                    <a:pt x="14095" y="3542"/>
                    <a:pt x="13132" y="2917"/>
                    <a:pt x="12478" y="2141"/>
                  </a:cubicBezTo>
                  <a:close/>
                  <a:moveTo>
                    <a:pt x="2535" y="12725"/>
                  </a:moveTo>
                  <a:cubicBezTo>
                    <a:pt x="2923" y="13048"/>
                    <a:pt x="3325" y="13335"/>
                    <a:pt x="3742" y="13587"/>
                  </a:cubicBezTo>
                  <a:cubicBezTo>
                    <a:pt x="3713" y="13587"/>
                    <a:pt x="3684" y="13587"/>
                    <a:pt x="3656" y="13572"/>
                  </a:cubicBezTo>
                  <a:cubicBezTo>
                    <a:pt x="1515" y="12193"/>
                    <a:pt x="1881" y="12179"/>
                    <a:pt x="2535" y="12717"/>
                  </a:cubicBezTo>
                  <a:close/>
                  <a:moveTo>
                    <a:pt x="21589" y="9922"/>
                  </a:moveTo>
                  <a:cubicBezTo>
                    <a:pt x="21244" y="9714"/>
                    <a:pt x="20877" y="9520"/>
                    <a:pt x="20504" y="9340"/>
                  </a:cubicBezTo>
                  <a:cubicBezTo>
                    <a:pt x="20748" y="9441"/>
                    <a:pt x="20992" y="9549"/>
                    <a:pt x="21237" y="9649"/>
                  </a:cubicBezTo>
                  <a:cubicBezTo>
                    <a:pt x="21352" y="9743"/>
                    <a:pt x="21474" y="9829"/>
                    <a:pt x="21589" y="992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4" name="Freeform 1606">
              <a:extLst>
                <a:ext uri="{FF2B5EF4-FFF2-40B4-BE49-F238E27FC236}">
                  <a16:creationId xmlns:a16="http://schemas.microsoft.com/office/drawing/2014/main" id="{0C848843-FD59-03EC-B6B1-2B49932455C0}"/>
                </a:ext>
              </a:extLst>
            </p:cNvPr>
            <p:cNvSpPr/>
            <p:nvPr/>
          </p:nvSpPr>
          <p:spPr>
            <a:xfrm>
              <a:off x="10643301" y="3354234"/>
              <a:ext cx="18989" cy="17064"/>
            </a:xfrm>
            <a:custGeom>
              <a:avLst/>
              <a:gdLst>
                <a:gd name="connsiteX0" fmla="*/ 18703 w 18989"/>
                <a:gd name="connsiteY0" fmla="*/ 12025 h 17064"/>
                <a:gd name="connsiteX1" fmla="*/ 18732 w 18989"/>
                <a:gd name="connsiteY1" fmla="*/ 12234 h 17064"/>
                <a:gd name="connsiteX2" fmla="*/ 18100 w 18989"/>
                <a:gd name="connsiteY2" fmla="*/ 13728 h 17064"/>
                <a:gd name="connsiteX3" fmla="*/ 18121 w 18989"/>
                <a:gd name="connsiteY3" fmla="*/ 13692 h 17064"/>
                <a:gd name="connsiteX4" fmla="*/ 18804 w 18989"/>
                <a:gd name="connsiteY4" fmla="*/ 8296 h 17064"/>
                <a:gd name="connsiteX5" fmla="*/ 14299 w 18989"/>
                <a:gd name="connsiteY5" fmla="*/ 3367 h 17064"/>
                <a:gd name="connsiteX6" fmla="*/ 7883 w 18989"/>
                <a:gd name="connsiteY6" fmla="*/ 299 h 17064"/>
                <a:gd name="connsiteX7" fmla="*/ 842 w 18989"/>
                <a:gd name="connsiteY7" fmla="*/ 3166 h 17064"/>
                <a:gd name="connsiteX8" fmla="*/ 3077 w 18989"/>
                <a:gd name="connsiteY8" fmla="*/ 11695 h 17064"/>
                <a:gd name="connsiteX9" fmla="*/ 4190 w 18989"/>
                <a:gd name="connsiteY9" fmla="*/ 12464 h 17064"/>
                <a:gd name="connsiteX10" fmla="*/ 7179 w 18989"/>
                <a:gd name="connsiteY10" fmla="*/ 15058 h 17064"/>
                <a:gd name="connsiteX11" fmla="*/ 17080 w 18989"/>
                <a:gd name="connsiteY11" fmla="*/ 15036 h 17064"/>
                <a:gd name="connsiteX12" fmla="*/ 18689 w 18989"/>
                <a:gd name="connsiteY12" fmla="*/ 12033 h 17064"/>
                <a:gd name="connsiteX13" fmla="*/ 9651 w 18989"/>
                <a:gd name="connsiteY13" fmla="*/ 5221 h 17064"/>
                <a:gd name="connsiteX14" fmla="*/ 9141 w 18989"/>
                <a:gd name="connsiteY14" fmla="*/ 5559 h 17064"/>
                <a:gd name="connsiteX15" fmla="*/ 9600 w 18989"/>
                <a:gd name="connsiteY15" fmla="*/ 5207 h 17064"/>
                <a:gd name="connsiteX16" fmla="*/ 9658 w 18989"/>
                <a:gd name="connsiteY16" fmla="*/ 5221 h 17064"/>
                <a:gd name="connsiteX17" fmla="*/ 7431 w 18989"/>
                <a:gd name="connsiteY17" fmla="*/ 7370 h 17064"/>
                <a:gd name="connsiteX18" fmla="*/ 8357 w 18989"/>
                <a:gd name="connsiteY18" fmla="*/ 6170 h 17064"/>
                <a:gd name="connsiteX19" fmla="*/ 9083 w 18989"/>
                <a:gd name="connsiteY19" fmla="*/ 5609 h 17064"/>
                <a:gd name="connsiteX20" fmla="*/ 7431 w 18989"/>
                <a:gd name="connsiteY20" fmla="*/ 7370 h 1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989" h="17064">
                  <a:moveTo>
                    <a:pt x="18703" y="12025"/>
                  </a:moveTo>
                  <a:cubicBezTo>
                    <a:pt x="18711" y="12097"/>
                    <a:pt x="18725" y="12169"/>
                    <a:pt x="18732" y="12234"/>
                  </a:cubicBezTo>
                  <a:cubicBezTo>
                    <a:pt x="18524" y="12730"/>
                    <a:pt x="18315" y="13225"/>
                    <a:pt x="18100" y="13728"/>
                  </a:cubicBezTo>
                  <a:cubicBezTo>
                    <a:pt x="18100" y="13714"/>
                    <a:pt x="18114" y="13707"/>
                    <a:pt x="18121" y="13692"/>
                  </a:cubicBezTo>
                  <a:cubicBezTo>
                    <a:pt x="19178" y="11918"/>
                    <a:pt x="19084" y="10251"/>
                    <a:pt x="18804" y="8296"/>
                  </a:cubicBezTo>
                  <a:cubicBezTo>
                    <a:pt x="18459" y="5897"/>
                    <a:pt x="16217" y="4481"/>
                    <a:pt x="14299" y="3367"/>
                  </a:cubicBezTo>
                  <a:cubicBezTo>
                    <a:pt x="12244" y="2168"/>
                    <a:pt x="10103" y="1162"/>
                    <a:pt x="7883" y="299"/>
                  </a:cubicBezTo>
                  <a:cubicBezTo>
                    <a:pt x="5311" y="-699"/>
                    <a:pt x="2150" y="939"/>
                    <a:pt x="842" y="3166"/>
                  </a:cubicBezTo>
                  <a:cubicBezTo>
                    <a:pt x="-932" y="6191"/>
                    <a:pt x="232" y="9856"/>
                    <a:pt x="3077" y="11695"/>
                  </a:cubicBezTo>
                  <a:cubicBezTo>
                    <a:pt x="3457" y="11939"/>
                    <a:pt x="3824" y="12198"/>
                    <a:pt x="4190" y="12464"/>
                  </a:cubicBezTo>
                  <a:cubicBezTo>
                    <a:pt x="5218" y="13290"/>
                    <a:pt x="6209" y="14167"/>
                    <a:pt x="7179" y="15058"/>
                  </a:cubicBezTo>
                  <a:cubicBezTo>
                    <a:pt x="9881" y="17551"/>
                    <a:pt x="14457" y="17917"/>
                    <a:pt x="17080" y="15036"/>
                  </a:cubicBezTo>
                  <a:cubicBezTo>
                    <a:pt x="17942" y="14095"/>
                    <a:pt x="18452" y="13103"/>
                    <a:pt x="18689" y="12033"/>
                  </a:cubicBezTo>
                  <a:close/>
                  <a:moveTo>
                    <a:pt x="9651" y="5221"/>
                  </a:moveTo>
                  <a:cubicBezTo>
                    <a:pt x="9471" y="5322"/>
                    <a:pt x="9306" y="5437"/>
                    <a:pt x="9141" y="5559"/>
                  </a:cubicBezTo>
                  <a:cubicBezTo>
                    <a:pt x="9291" y="5444"/>
                    <a:pt x="9449" y="5322"/>
                    <a:pt x="9600" y="5207"/>
                  </a:cubicBezTo>
                  <a:cubicBezTo>
                    <a:pt x="9622" y="5207"/>
                    <a:pt x="9636" y="5214"/>
                    <a:pt x="9658" y="5221"/>
                  </a:cubicBezTo>
                  <a:close/>
                  <a:moveTo>
                    <a:pt x="7431" y="7370"/>
                  </a:moveTo>
                  <a:cubicBezTo>
                    <a:pt x="7740" y="6967"/>
                    <a:pt x="8048" y="6572"/>
                    <a:pt x="8357" y="6170"/>
                  </a:cubicBezTo>
                  <a:cubicBezTo>
                    <a:pt x="8602" y="5983"/>
                    <a:pt x="8846" y="5796"/>
                    <a:pt x="9083" y="5609"/>
                  </a:cubicBezTo>
                  <a:cubicBezTo>
                    <a:pt x="8537" y="6033"/>
                    <a:pt x="8027" y="6601"/>
                    <a:pt x="7431" y="737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5" name="Freeform 1607">
              <a:extLst>
                <a:ext uri="{FF2B5EF4-FFF2-40B4-BE49-F238E27FC236}">
                  <a16:creationId xmlns:a16="http://schemas.microsoft.com/office/drawing/2014/main" id="{086FE67D-2651-32A4-8228-CEA89DFC968F}"/>
                </a:ext>
              </a:extLst>
            </p:cNvPr>
            <p:cNvSpPr/>
            <p:nvPr/>
          </p:nvSpPr>
          <p:spPr>
            <a:xfrm>
              <a:off x="10695101" y="3316119"/>
              <a:ext cx="50271" cy="43443"/>
            </a:xfrm>
            <a:custGeom>
              <a:avLst/>
              <a:gdLst>
                <a:gd name="connsiteX0" fmla="*/ 45015 w 50271"/>
                <a:gd name="connsiteY0" fmla="*/ 9788 h 43443"/>
                <a:gd name="connsiteX1" fmla="*/ 33455 w 50271"/>
                <a:gd name="connsiteY1" fmla="*/ 4989 h 43443"/>
                <a:gd name="connsiteX2" fmla="*/ 27693 w 50271"/>
                <a:gd name="connsiteY2" fmla="*/ 2704 h 43443"/>
                <a:gd name="connsiteX3" fmla="*/ 25056 w 50271"/>
                <a:gd name="connsiteY3" fmla="*/ 1655 h 43443"/>
                <a:gd name="connsiteX4" fmla="*/ 24209 w 50271"/>
                <a:gd name="connsiteY4" fmla="*/ 1310 h 43443"/>
                <a:gd name="connsiteX5" fmla="*/ 23950 w 50271"/>
                <a:gd name="connsiteY5" fmla="*/ 1195 h 43443"/>
                <a:gd name="connsiteX6" fmla="*/ 10155 w 50271"/>
                <a:gd name="connsiteY6" fmla="*/ 4809 h 43443"/>
                <a:gd name="connsiteX7" fmla="*/ 4005 w 50271"/>
                <a:gd name="connsiteY7" fmla="*/ 19014 h 43443"/>
                <a:gd name="connsiteX8" fmla="*/ 1369 w 50271"/>
                <a:gd name="connsiteY8" fmla="*/ 37753 h 43443"/>
                <a:gd name="connsiteX9" fmla="*/ 10831 w 50271"/>
                <a:gd name="connsiteY9" fmla="*/ 41748 h 43443"/>
                <a:gd name="connsiteX10" fmla="*/ 17081 w 50271"/>
                <a:gd name="connsiteY10" fmla="*/ 43314 h 43443"/>
                <a:gd name="connsiteX11" fmla="*/ 16593 w 50271"/>
                <a:gd name="connsiteY11" fmla="*/ 43443 h 43443"/>
                <a:gd name="connsiteX12" fmla="*/ 31645 w 50271"/>
                <a:gd name="connsiteY12" fmla="*/ 37667 h 43443"/>
                <a:gd name="connsiteX13" fmla="*/ 47199 w 50271"/>
                <a:gd name="connsiteY13" fmla="*/ 26738 h 43443"/>
                <a:gd name="connsiteX14" fmla="*/ 45015 w 50271"/>
                <a:gd name="connsiteY14" fmla="*/ 9788 h 43443"/>
                <a:gd name="connsiteX15" fmla="*/ 10242 w 50271"/>
                <a:gd name="connsiteY15" fmla="*/ 24345 h 43443"/>
                <a:gd name="connsiteX16" fmla="*/ 9976 w 50271"/>
                <a:gd name="connsiteY16" fmla="*/ 24597 h 43443"/>
                <a:gd name="connsiteX17" fmla="*/ 9243 w 50271"/>
                <a:gd name="connsiteY17" fmla="*/ 25208 h 43443"/>
                <a:gd name="connsiteX18" fmla="*/ 10242 w 50271"/>
                <a:gd name="connsiteY18" fmla="*/ 24353 h 4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271" h="43443">
                  <a:moveTo>
                    <a:pt x="45015" y="9788"/>
                  </a:moveTo>
                  <a:cubicBezTo>
                    <a:pt x="41222" y="8057"/>
                    <a:pt x="37335" y="6526"/>
                    <a:pt x="33455" y="4989"/>
                  </a:cubicBezTo>
                  <a:cubicBezTo>
                    <a:pt x="31537" y="4227"/>
                    <a:pt x="29611" y="3473"/>
                    <a:pt x="27693" y="2704"/>
                  </a:cubicBezTo>
                  <a:cubicBezTo>
                    <a:pt x="26817" y="2352"/>
                    <a:pt x="25933" y="2007"/>
                    <a:pt x="25056" y="1655"/>
                  </a:cubicBezTo>
                  <a:cubicBezTo>
                    <a:pt x="24769" y="1540"/>
                    <a:pt x="24489" y="1425"/>
                    <a:pt x="24209" y="1310"/>
                  </a:cubicBezTo>
                  <a:cubicBezTo>
                    <a:pt x="24130" y="1274"/>
                    <a:pt x="24051" y="1238"/>
                    <a:pt x="23950" y="1195"/>
                  </a:cubicBezTo>
                  <a:cubicBezTo>
                    <a:pt x="18913" y="-1039"/>
                    <a:pt x="13180" y="-307"/>
                    <a:pt x="10155" y="4809"/>
                  </a:cubicBezTo>
                  <a:cubicBezTo>
                    <a:pt x="7540" y="9235"/>
                    <a:pt x="5758" y="14200"/>
                    <a:pt x="4005" y="19014"/>
                  </a:cubicBezTo>
                  <a:cubicBezTo>
                    <a:pt x="2073" y="24302"/>
                    <a:pt x="-2181" y="32551"/>
                    <a:pt x="1369" y="37753"/>
                  </a:cubicBezTo>
                  <a:cubicBezTo>
                    <a:pt x="3481" y="40850"/>
                    <a:pt x="7037" y="42754"/>
                    <a:pt x="10831" y="41748"/>
                  </a:cubicBezTo>
                  <a:cubicBezTo>
                    <a:pt x="12692" y="42919"/>
                    <a:pt x="14868" y="43436"/>
                    <a:pt x="17081" y="43314"/>
                  </a:cubicBezTo>
                  <a:cubicBezTo>
                    <a:pt x="16923" y="43357"/>
                    <a:pt x="16758" y="43400"/>
                    <a:pt x="16593" y="43443"/>
                  </a:cubicBezTo>
                  <a:cubicBezTo>
                    <a:pt x="22175" y="43163"/>
                    <a:pt x="26889" y="40347"/>
                    <a:pt x="31645" y="37667"/>
                  </a:cubicBezTo>
                  <a:cubicBezTo>
                    <a:pt x="37004" y="34642"/>
                    <a:pt x="42860" y="31128"/>
                    <a:pt x="47199" y="26738"/>
                  </a:cubicBezTo>
                  <a:cubicBezTo>
                    <a:pt x="51711" y="22176"/>
                    <a:pt x="51474" y="12734"/>
                    <a:pt x="45015" y="9788"/>
                  </a:cubicBezTo>
                  <a:close/>
                  <a:moveTo>
                    <a:pt x="10242" y="24345"/>
                  </a:moveTo>
                  <a:cubicBezTo>
                    <a:pt x="10155" y="24432"/>
                    <a:pt x="10062" y="24511"/>
                    <a:pt x="9976" y="24597"/>
                  </a:cubicBezTo>
                  <a:cubicBezTo>
                    <a:pt x="9717" y="24791"/>
                    <a:pt x="9473" y="24992"/>
                    <a:pt x="9243" y="25208"/>
                  </a:cubicBezTo>
                  <a:cubicBezTo>
                    <a:pt x="8905" y="25402"/>
                    <a:pt x="9099" y="25028"/>
                    <a:pt x="10242" y="2435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Freeform 1608">
              <a:extLst>
                <a:ext uri="{FF2B5EF4-FFF2-40B4-BE49-F238E27FC236}">
                  <a16:creationId xmlns:a16="http://schemas.microsoft.com/office/drawing/2014/main" id="{80CCD8B1-3891-104E-B2B9-B87BEA195093}"/>
                </a:ext>
              </a:extLst>
            </p:cNvPr>
            <p:cNvSpPr/>
            <p:nvPr/>
          </p:nvSpPr>
          <p:spPr>
            <a:xfrm>
              <a:off x="10743006" y="3302366"/>
              <a:ext cx="24196" cy="23977"/>
            </a:xfrm>
            <a:custGeom>
              <a:avLst/>
              <a:gdLst>
                <a:gd name="connsiteX0" fmla="*/ 4481 w 24196"/>
                <a:gd name="connsiteY0" fmla="*/ 18534 h 23977"/>
                <a:gd name="connsiteX1" fmla="*/ 7053 w 24196"/>
                <a:gd name="connsiteY1" fmla="*/ 21070 h 23977"/>
                <a:gd name="connsiteX2" fmla="*/ 21286 w 24196"/>
                <a:gd name="connsiteY2" fmla="*/ 21070 h 23977"/>
                <a:gd name="connsiteX3" fmla="*/ 21286 w 24196"/>
                <a:gd name="connsiteY3" fmla="*/ 6837 h 23977"/>
                <a:gd name="connsiteX4" fmla="*/ 18714 w 24196"/>
                <a:gd name="connsiteY4" fmla="*/ 4300 h 23977"/>
                <a:gd name="connsiteX5" fmla="*/ 12643 w 24196"/>
                <a:gd name="connsiteY5" fmla="*/ 356 h 23977"/>
                <a:gd name="connsiteX6" fmla="*/ 7326 w 24196"/>
                <a:gd name="connsiteY6" fmla="*/ 356 h 23977"/>
                <a:gd name="connsiteX7" fmla="*/ 2915 w 24196"/>
                <a:gd name="connsiteY7" fmla="*/ 2928 h 23977"/>
                <a:gd name="connsiteX8" fmla="*/ 343 w 24196"/>
                <a:gd name="connsiteY8" fmla="*/ 7340 h 23977"/>
                <a:gd name="connsiteX9" fmla="*/ 1349 w 24196"/>
                <a:gd name="connsiteY9" fmla="*/ 15049 h 23977"/>
                <a:gd name="connsiteX10" fmla="*/ 4474 w 24196"/>
                <a:gd name="connsiteY10" fmla="*/ 18541 h 2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196" h="23977">
                  <a:moveTo>
                    <a:pt x="4481" y="18534"/>
                  </a:moveTo>
                  <a:cubicBezTo>
                    <a:pt x="5358" y="19360"/>
                    <a:pt x="6206" y="20215"/>
                    <a:pt x="7053" y="21070"/>
                  </a:cubicBezTo>
                  <a:cubicBezTo>
                    <a:pt x="10933" y="24943"/>
                    <a:pt x="17407" y="24950"/>
                    <a:pt x="21286" y="21070"/>
                  </a:cubicBezTo>
                  <a:cubicBezTo>
                    <a:pt x="25166" y="17190"/>
                    <a:pt x="25166" y="10709"/>
                    <a:pt x="21286" y="6837"/>
                  </a:cubicBezTo>
                  <a:cubicBezTo>
                    <a:pt x="20431" y="5982"/>
                    <a:pt x="19583" y="5134"/>
                    <a:pt x="18714" y="4300"/>
                  </a:cubicBezTo>
                  <a:cubicBezTo>
                    <a:pt x="16997" y="2655"/>
                    <a:pt x="15036" y="787"/>
                    <a:pt x="12643" y="356"/>
                  </a:cubicBezTo>
                  <a:cubicBezTo>
                    <a:pt x="10868" y="-119"/>
                    <a:pt x="9101" y="-119"/>
                    <a:pt x="7326" y="356"/>
                  </a:cubicBezTo>
                  <a:cubicBezTo>
                    <a:pt x="5631" y="830"/>
                    <a:pt x="4158" y="1692"/>
                    <a:pt x="2915" y="2928"/>
                  </a:cubicBezTo>
                  <a:cubicBezTo>
                    <a:pt x="1672" y="4178"/>
                    <a:pt x="817" y="5644"/>
                    <a:pt x="343" y="7340"/>
                  </a:cubicBezTo>
                  <a:cubicBezTo>
                    <a:pt x="-419" y="10113"/>
                    <a:pt x="163" y="12527"/>
                    <a:pt x="1349" y="15049"/>
                  </a:cubicBezTo>
                  <a:cubicBezTo>
                    <a:pt x="2053" y="16544"/>
                    <a:pt x="3332" y="17456"/>
                    <a:pt x="4474" y="1854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7" name="Freeform 1609">
              <a:extLst>
                <a:ext uri="{FF2B5EF4-FFF2-40B4-BE49-F238E27FC236}">
                  <a16:creationId xmlns:a16="http://schemas.microsoft.com/office/drawing/2014/main" id="{6ADE3838-3009-9019-2E65-4C6828BD30FF}"/>
                </a:ext>
              </a:extLst>
            </p:cNvPr>
            <p:cNvSpPr/>
            <p:nvPr/>
          </p:nvSpPr>
          <p:spPr>
            <a:xfrm>
              <a:off x="10753518" y="3262586"/>
              <a:ext cx="22104" cy="34970"/>
            </a:xfrm>
            <a:custGeom>
              <a:avLst/>
              <a:gdLst>
                <a:gd name="connsiteX0" fmla="*/ 9869 w 22104"/>
                <a:gd name="connsiteY0" fmla="*/ 26096 h 34970"/>
                <a:gd name="connsiteX1" fmla="*/ 4229 w 22104"/>
                <a:gd name="connsiteY1" fmla="*/ 11525 h 34970"/>
                <a:gd name="connsiteX2" fmla="*/ 6492 w 22104"/>
                <a:gd name="connsiteY2" fmla="*/ 9218 h 34970"/>
                <a:gd name="connsiteX3" fmla="*/ 4681 w 22104"/>
                <a:gd name="connsiteY3" fmla="*/ 5899 h 34970"/>
                <a:gd name="connsiteX4" fmla="*/ 6664 w 22104"/>
                <a:gd name="connsiteY4" fmla="*/ 0 h 34970"/>
                <a:gd name="connsiteX5" fmla="*/ 5759 w 22104"/>
                <a:gd name="connsiteY5" fmla="*/ 180 h 34970"/>
                <a:gd name="connsiteX6" fmla="*/ 234 w 22104"/>
                <a:gd name="connsiteY6" fmla="*/ 9908 h 34970"/>
                <a:gd name="connsiteX7" fmla="*/ 2806 w 22104"/>
                <a:gd name="connsiteY7" fmla="*/ 21009 h 34970"/>
                <a:gd name="connsiteX8" fmla="*/ 5235 w 22104"/>
                <a:gd name="connsiteY8" fmla="*/ 29574 h 34970"/>
                <a:gd name="connsiteX9" fmla="*/ 10357 w 22104"/>
                <a:gd name="connsiteY9" fmla="*/ 33950 h 34970"/>
                <a:gd name="connsiteX10" fmla="*/ 21098 w 22104"/>
                <a:gd name="connsiteY10" fmla="*/ 31133 h 34970"/>
                <a:gd name="connsiteX11" fmla="*/ 21752 w 22104"/>
                <a:gd name="connsiteY11" fmla="*/ 29667 h 34970"/>
                <a:gd name="connsiteX12" fmla="*/ 22104 w 22104"/>
                <a:gd name="connsiteY12" fmla="*/ 28862 h 34970"/>
                <a:gd name="connsiteX13" fmla="*/ 9876 w 22104"/>
                <a:gd name="connsiteY13" fmla="*/ 26096 h 3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104" h="34970">
                  <a:moveTo>
                    <a:pt x="9869" y="26096"/>
                  </a:moveTo>
                  <a:cubicBezTo>
                    <a:pt x="5285" y="23208"/>
                    <a:pt x="119" y="17129"/>
                    <a:pt x="4229" y="11525"/>
                  </a:cubicBezTo>
                  <a:cubicBezTo>
                    <a:pt x="4883" y="10634"/>
                    <a:pt x="5651" y="9858"/>
                    <a:pt x="6492" y="9218"/>
                  </a:cubicBezTo>
                  <a:cubicBezTo>
                    <a:pt x="5500" y="8586"/>
                    <a:pt x="4768" y="7480"/>
                    <a:pt x="4681" y="5899"/>
                  </a:cubicBezTo>
                  <a:cubicBezTo>
                    <a:pt x="4566" y="3686"/>
                    <a:pt x="5429" y="1775"/>
                    <a:pt x="6664" y="0"/>
                  </a:cubicBezTo>
                  <a:cubicBezTo>
                    <a:pt x="6355" y="43"/>
                    <a:pt x="6046" y="101"/>
                    <a:pt x="5759" y="180"/>
                  </a:cubicBezTo>
                  <a:cubicBezTo>
                    <a:pt x="1499" y="1351"/>
                    <a:pt x="-765" y="5719"/>
                    <a:pt x="234" y="9908"/>
                  </a:cubicBezTo>
                  <a:cubicBezTo>
                    <a:pt x="1118" y="13601"/>
                    <a:pt x="1951" y="17309"/>
                    <a:pt x="2806" y="21009"/>
                  </a:cubicBezTo>
                  <a:cubicBezTo>
                    <a:pt x="3446" y="23761"/>
                    <a:pt x="3790" y="27109"/>
                    <a:pt x="5235" y="29574"/>
                  </a:cubicBezTo>
                  <a:cubicBezTo>
                    <a:pt x="6463" y="31672"/>
                    <a:pt x="8338" y="32836"/>
                    <a:pt x="10357" y="33950"/>
                  </a:cubicBezTo>
                  <a:cubicBezTo>
                    <a:pt x="14108" y="36012"/>
                    <a:pt x="18893" y="34891"/>
                    <a:pt x="21098" y="31133"/>
                  </a:cubicBezTo>
                  <a:cubicBezTo>
                    <a:pt x="21371" y="30666"/>
                    <a:pt x="21587" y="30177"/>
                    <a:pt x="21752" y="29667"/>
                  </a:cubicBezTo>
                  <a:cubicBezTo>
                    <a:pt x="21874" y="29401"/>
                    <a:pt x="21989" y="29136"/>
                    <a:pt x="22104" y="28862"/>
                  </a:cubicBezTo>
                  <a:cubicBezTo>
                    <a:pt x="17801" y="28862"/>
                    <a:pt x="13626" y="28460"/>
                    <a:pt x="9876" y="2609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8" name="Freeform 1610">
              <a:extLst>
                <a:ext uri="{FF2B5EF4-FFF2-40B4-BE49-F238E27FC236}">
                  <a16:creationId xmlns:a16="http://schemas.microsoft.com/office/drawing/2014/main" id="{749CFEF0-4E65-A2DB-BEA6-60B555B9ACA1}"/>
                </a:ext>
              </a:extLst>
            </p:cNvPr>
            <p:cNvSpPr/>
            <p:nvPr/>
          </p:nvSpPr>
          <p:spPr>
            <a:xfrm>
              <a:off x="10766124" y="3269570"/>
              <a:ext cx="86" cy="179"/>
            </a:xfrm>
            <a:custGeom>
              <a:avLst/>
              <a:gdLst>
                <a:gd name="connsiteX0" fmla="*/ 29 w 86"/>
                <a:gd name="connsiteY0" fmla="*/ 180 h 179"/>
                <a:gd name="connsiteX1" fmla="*/ 86 w 86"/>
                <a:gd name="connsiteY1" fmla="*/ 0 h 179"/>
                <a:gd name="connsiteX2" fmla="*/ 0 w 86"/>
                <a:gd name="connsiteY2" fmla="*/ 172 h 179"/>
                <a:gd name="connsiteX3" fmla="*/ 22 w 86"/>
                <a:gd name="connsiteY3" fmla="*/ 172 h 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" h="179">
                  <a:moveTo>
                    <a:pt x="29" y="180"/>
                  </a:moveTo>
                  <a:cubicBezTo>
                    <a:pt x="43" y="129"/>
                    <a:pt x="65" y="72"/>
                    <a:pt x="86" y="0"/>
                  </a:cubicBezTo>
                  <a:cubicBezTo>
                    <a:pt x="65" y="65"/>
                    <a:pt x="29" y="115"/>
                    <a:pt x="0" y="172"/>
                  </a:cubicBezTo>
                  <a:cubicBezTo>
                    <a:pt x="0" y="172"/>
                    <a:pt x="14" y="172"/>
                    <a:pt x="22" y="17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9" name="Freeform 1611">
              <a:extLst>
                <a:ext uri="{FF2B5EF4-FFF2-40B4-BE49-F238E27FC236}">
                  <a16:creationId xmlns:a16="http://schemas.microsoft.com/office/drawing/2014/main" id="{296F3207-9C76-05E1-7A02-D1BF0CA626FC}"/>
                </a:ext>
              </a:extLst>
            </p:cNvPr>
            <p:cNvSpPr/>
            <p:nvPr/>
          </p:nvSpPr>
          <p:spPr>
            <a:xfrm>
              <a:off x="10756253" y="3251423"/>
              <a:ext cx="26808" cy="40032"/>
            </a:xfrm>
            <a:custGeom>
              <a:avLst/>
              <a:gdLst>
                <a:gd name="connsiteX0" fmla="*/ 10467 w 26808"/>
                <a:gd name="connsiteY0" fmla="*/ 2771 h 40032"/>
                <a:gd name="connsiteX1" fmla="*/ 3937 w 26808"/>
                <a:gd name="connsiteY1" fmla="*/ 11170 h 40032"/>
                <a:gd name="connsiteX2" fmla="*/ 1954 w 26808"/>
                <a:gd name="connsiteY2" fmla="*/ 17069 h 40032"/>
                <a:gd name="connsiteX3" fmla="*/ 3764 w 26808"/>
                <a:gd name="connsiteY3" fmla="*/ 20389 h 40032"/>
                <a:gd name="connsiteX4" fmla="*/ 1501 w 26808"/>
                <a:gd name="connsiteY4" fmla="*/ 22695 h 40032"/>
                <a:gd name="connsiteX5" fmla="*/ 7141 w 26808"/>
                <a:gd name="connsiteY5" fmla="*/ 37266 h 40032"/>
                <a:gd name="connsiteX6" fmla="*/ 19369 w 26808"/>
                <a:gd name="connsiteY6" fmla="*/ 40033 h 40032"/>
                <a:gd name="connsiteX7" fmla="*/ 19843 w 26808"/>
                <a:gd name="connsiteY7" fmla="*/ 40033 h 40032"/>
                <a:gd name="connsiteX8" fmla="*/ 26453 w 26808"/>
                <a:gd name="connsiteY8" fmla="*/ 31353 h 40032"/>
                <a:gd name="connsiteX9" fmla="*/ 20763 w 26808"/>
                <a:gd name="connsiteY9" fmla="*/ 5559 h 40032"/>
                <a:gd name="connsiteX10" fmla="*/ 10475 w 26808"/>
                <a:gd name="connsiteY10" fmla="*/ 2771 h 40032"/>
                <a:gd name="connsiteX11" fmla="*/ 9900 w 26808"/>
                <a:gd name="connsiteY11" fmla="*/ 18327 h 40032"/>
                <a:gd name="connsiteX12" fmla="*/ 9878 w 26808"/>
                <a:gd name="connsiteY12" fmla="*/ 18327 h 40032"/>
                <a:gd name="connsiteX13" fmla="*/ 9965 w 26808"/>
                <a:gd name="connsiteY13" fmla="*/ 18154 h 40032"/>
                <a:gd name="connsiteX14" fmla="*/ 9907 w 26808"/>
                <a:gd name="connsiteY14" fmla="*/ 18334 h 40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808" h="40032">
                  <a:moveTo>
                    <a:pt x="10467" y="2771"/>
                  </a:moveTo>
                  <a:cubicBezTo>
                    <a:pt x="9009" y="5710"/>
                    <a:pt x="5963" y="8260"/>
                    <a:pt x="3937" y="11170"/>
                  </a:cubicBezTo>
                  <a:cubicBezTo>
                    <a:pt x="2701" y="12945"/>
                    <a:pt x="1839" y="14849"/>
                    <a:pt x="1954" y="17069"/>
                  </a:cubicBezTo>
                  <a:cubicBezTo>
                    <a:pt x="2033" y="18650"/>
                    <a:pt x="2766" y="19756"/>
                    <a:pt x="3764" y="20389"/>
                  </a:cubicBezTo>
                  <a:cubicBezTo>
                    <a:pt x="2924" y="21028"/>
                    <a:pt x="2155" y="21804"/>
                    <a:pt x="1501" y="22695"/>
                  </a:cubicBezTo>
                  <a:cubicBezTo>
                    <a:pt x="-2616" y="28299"/>
                    <a:pt x="2557" y="34378"/>
                    <a:pt x="7141" y="37266"/>
                  </a:cubicBezTo>
                  <a:cubicBezTo>
                    <a:pt x="10899" y="39630"/>
                    <a:pt x="15073" y="40040"/>
                    <a:pt x="19369" y="40033"/>
                  </a:cubicBezTo>
                  <a:cubicBezTo>
                    <a:pt x="19527" y="40033"/>
                    <a:pt x="19685" y="40033"/>
                    <a:pt x="19843" y="40033"/>
                  </a:cubicBezTo>
                  <a:cubicBezTo>
                    <a:pt x="23989" y="39997"/>
                    <a:pt x="28048" y="35621"/>
                    <a:pt x="26453" y="31353"/>
                  </a:cubicBezTo>
                  <a:cubicBezTo>
                    <a:pt x="23414" y="23255"/>
                    <a:pt x="21273" y="14202"/>
                    <a:pt x="20763" y="5559"/>
                  </a:cubicBezTo>
                  <a:cubicBezTo>
                    <a:pt x="20461" y="472"/>
                    <a:pt x="13075" y="-2489"/>
                    <a:pt x="10475" y="2771"/>
                  </a:cubicBezTo>
                  <a:close/>
                  <a:moveTo>
                    <a:pt x="9900" y="18327"/>
                  </a:moveTo>
                  <a:cubicBezTo>
                    <a:pt x="9900" y="18327"/>
                    <a:pt x="9886" y="18327"/>
                    <a:pt x="9878" y="18327"/>
                  </a:cubicBezTo>
                  <a:cubicBezTo>
                    <a:pt x="9907" y="18262"/>
                    <a:pt x="9936" y="18212"/>
                    <a:pt x="9965" y="18154"/>
                  </a:cubicBezTo>
                  <a:cubicBezTo>
                    <a:pt x="9936" y="18219"/>
                    <a:pt x="9921" y="18276"/>
                    <a:pt x="9907" y="1833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0" name="Freeform 1612">
              <a:extLst>
                <a:ext uri="{FF2B5EF4-FFF2-40B4-BE49-F238E27FC236}">
                  <a16:creationId xmlns:a16="http://schemas.microsoft.com/office/drawing/2014/main" id="{DE45FFC5-9463-9847-3E1A-BE3EB2AEBF1A}"/>
                </a:ext>
              </a:extLst>
            </p:cNvPr>
            <p:cNvSpPr/>
            <p:nvPr/>
          </p:nvSpPr>
          <p:spPr>
            <a:xfrm>
              <a:off x="10755050" y="3231894"/>
              <a:ext cx="13905" cy="21785"/>
            </a:xfrm>
            <a:custGeom>
              <a:avLst/>
              <a:gdLst>
                <a:gd name="connsiteX0" fmla="*/ 520 w 13905"/>
                <a:gd name="connsiteY0" fmla="*/ 6679 h 21785"/>
                <a:gd name="connsiteX1" fmla="*/ 153 w 13905"/>
                <a:gd name="connsiteY1" fmla="*/ 12657 h 21785"/>
                <a:gd name="connsiteX2" fmla="*/ 232 w 13905"/>
                <a:gd name="connsiteY2" fmla="*/ 17104 h 21785"/>
                <a:gd name="connsiteX3" fmla="*/ 2388 w 13905"/>
                <a:gd name="connsiteY3" fmla="*/ 20726 h 21785"/>
                <a:gd name="connsiteX4" fmla="*/ 7474 w 13905"/>
                <a:gd name="connsiteY4" fmla="*/ 20726 h 21785"/>
                <a:gd name="connsiteX5" fmla="*/ 9501 w 13905"/>
                <a:gd name="connsiteY5" fmla="*/ 18319 h 21785"/>
                <a:gd name="connsiteX6" fmla="*/ 10959 w 13905"/>
                <a:gd name="connsiteY6" fmla="*/ 14834 h 21785"/>
                <a:gd name="connsiteX7" fmla="*/ 13711 w 13905"/>
                <a:gd name="connsiteY7" fmla="*/ 8461 h 21785"/>
                <a:gd name="connsiteX8" fmla="*/ 9026 w 13905"/>
                <a:gd name="connsiteY8" fmla="*/ 205 h 21785"/>
                <a:gd name="connsiteX9" fmla="*/ 527 w 13905"/>
                <a:gd name="connsiteY9" fmla="*/ 6679 h 21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05" h="21785">
                  <a:moveTo>
                    <a:pt x="520" y="6679"/>
                  </a:moveTo>
                  <a:cubicBezTo>
                    <a:pt x="764" y="8655"/>
                    <a:pt x="333" y="10695"/>
                    <a:pt x="153" y="12657"/>
                  </a:cubicBezTo>
                  <a:cubicBezTo>
                    <a:pt x="24" y="14072"/>
                    <a:pt x="-148" y="15725"/>
                    <a:pt x="232" y="17104"/>
                  </a:cubicBezTo>
                  <a:cubicBezTo>
                    <a:pt x="620" y="18520"/>
                    <a:pt x="1511" y="19598"/>
                    <a:pt x="2388" y="20726"/>
                  </a:cubicBezTo>
                  <a:cubicBezTo>
                    <a:pt x="3552" y="22206"/>
                    <a:pt x="6282" y="22069"/>
                    <a:pt x="7474" y="20726"/>
                  </a:cubicBezTo>
                  <a:cubicBezTo>
                    <a:pt x="8157" y="19957"/>
                    <a:pt x="8976" y="19210"/>
                    <a:pt x="9501" y="18319"/>
                  </a:cubicBezTo>
                  <a:cubicBezTo>
                    <a:pt x="10111" y="17277"/>
                    <a:pt x="10435" y="15941"/>
                    <a:pt x="10959" y="14834"/>
                  </a:cubicBezTo>
                  <a:cubicBezTo>
                    <a:pt x="11943" y="12765"/>
                    <a:pt x="13186" y="10703"/>
                    <a:pt x="13711" y="8461"/>
                  </a:cubicBezTo>
                  <a:cubicBezTo>
                    <a:pt x="14544" y="4904"/>
                    <a:pt x="12647" y="1204"/>
                    <a:pt x="9026" y="205"/>
                  </a:cubicBezTo>
                  <a:cubicBezTo>
                    <a:pt x="5211" y="-844"/>
                    <a:pt x="-12" y="2253"/>
                    <a:pt x="527" y="667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Freeform 1613">
              <a:extLst>
                <a:ext uri="{FF2B5EF4-FFF2-40B4-BE49-F238E27FC236}">
                  <a16:creationId xmlns:a16="http://schemas.microsoft.com/office/drawing/2014/main" id="{D083555D-E08B-6191-B53F-4D1467B4E547}"/>
                </a:ext>
              </a:extLst>
            </p:cNvPr>
            <p:cNvSpPr/>
            <p:nvPr/>
          </p:nvSpPr>
          <p:spPr>
            <a:xfrm>
              <a:off x="10517068" y="3437411"/>
              <a:ext cx="56871" cy="48974"/>
            </a:xfrm>
            <a:custGeom>
              <a:avLst/>
              <a:gdLst>
                <a:gd name="connsiteX0" fmla="*/ 12796 w 56871"/>
                <a:gd name="connsiteY0" fmla="*/ 48674 h 48974"/>
                <a:gd name="connsiteX1" fmla="*/ 24141 w 56871"/>
                <a:gd name="connsiteY1" fmla="*/ 48243 h 48974"/>
                <a:gd name="connsiteX2" fmla="*/ 29831 w 56871"/>
                <a:gd name="connsiteY2" fmla="*/ 45247 h 48974"/>
                <a:gd name="connsiteX3" fmla="*/ 34228 w 56871"/>
                <a:gd name="connsiteY3" fmla="*/ 43523 h 48974"/>
                <a:gd name="connsiteX4" fmla="*/ 53231 w 56871"/>
                <a:gd name="connsiteY4" fmla="*/ 32874 h 48974"/>
                <a:gd name="connsiteX5" fmla="*/ 55796 w 56871"/>
                <a:gd name="connsiteY5" fmla="*/ 23081 h 48974"/>
                <a:gd name="connsiteX6" fmla="*/ 27352 w 56871"/>
                <a:gd name="connsiteY6" fmla="*/ 771 h 48974"/>
                <a:gd name="connsiteX7" fmla="*/ 20038 w 56871"/>
                <a:gd name="connsiteY7" fmla="*/ 1713 h 48974"/>
                <a:gd name="connsiteX8" fmla="*/ 13536 w 56871"/>
                <a:gd name="connsiteY8" fmla="*/ 9343 h 48974"/>
                <a:gd name="connsiteX9" fmla="*/ 10260 w 56871"/>
                <a:gd name="connsiteY9" fmla="*/ 12921 h 48974"/>
                <a:gd name="connsiteX10" fmla="*/ 5985 w 56871"/>
                <a:gd name="connsiteY10" fmla="*/ 19639 h 48974"/>
                <a:gd name="connsiteX11" fmla="*/ 1552 w 56871"/>
                <a:gd name="connsiteY11" fmla="*/ 26451 h 48974"/>
                <a:gd name="connsiteX12" fmla="*/ 1042 w 56871"/>
                <a:gd name="connsiteY12" fmla="*/ 30676 h 48974"/>
                <a:gd name="connsiteX13" fmla="*/ 489 w 56871"/>
                <a:gd name="connsiteY13" fmla="*/ 32501 h 48974"/>
                <a:gd name="connsiteX14" fmla="*/ 12803 w 56871"/>
                <a:gd name="connsiteY14" fmla="*/ 48667 h 48974"/>
                <a:gd name="connsiteX15" fmla="*/ 20527 w 56871"/>
                <a:gd name="connsiteY15" fmla="*/ 24209 h 48974"/>
                <a:gd name="connsiteX16" fmla="*/ 20448 w 56871"/>
                <a:gd name="connsiteY16" fmla="*/ 24209 h 48974"/>
                <a:gd name="connsiteX17" fmla="*/ 20642 w 56871"/>
                <a:gd name="connsiteY17" fmla="*/ 22327 h 48974"/>
                <a:gd name="connsiteX18" fmla="*/ 20527 w 56871"/>
                <a:gd name="connsiteY18" fmla="*/ 24216 h 48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871" h="48974">
                  <a:moveTo>
                    <a:pt x="12796" y="48674"/>
                  </a:moveTo>
                  <a:cubicBezTo>
                    <a:pt x="16381" y="49069"/>
                    <a:pt x="20634" y="49206"/>
                    <a:pt x="24141" y="48243"/>
                  </a:cubicBezTo>
                  <a:cubicBezTo>
                    <a:pt x="26253" y="47661"/>
                    <a:pt x="28042" y="46440"/>
                    <a:pt x="29831" y="45247"/>
                  </a:cubicBezTo>
                  <a:cubicBezTo>
                    <a:pt x="29709" y="45326"/>
                    <a:pt x="33746" y="43724"/>
                    <a:pt x="34228" y="43523"/>
                  </a:cubicBezTo>
                  <a:cubicBezTo>
                    <a:pt x="40866" y="40713"/>
                    <a:pt x="47160" y="36733"/>
                    <a:pt x="53231" y="32874"/>
                  </a:cubicBezTo>
                  <a:cubicBezTo>
                    <a:pt x="56242" y="30956"/>
                    <a:pt x="58196" y="26300"/>
                    <a:pt x="55796" y="23081"/>
                  </a:cubicBezTo>
                  <a:cubicBezTo>
                    <a:pt x="48640" y="13467"/>
                    <a:pt x="38136" y="5844"/>
                    <a:pt x="27352" y="771"/>
                  </a:cubicBezTo>
                  <a:cubicBezTo>
                    <a:pt x="24945" y="-364"/>
                    <a:pt x="21985" y="-400"/>
                    <a:pt x="20038" y="1713"/>
                  </a:cubicBezTo>
                  <a:cubicBezTo>
                    <a:pt x="17775" y="4170"/>
                    <a:pt x="15612" y="6728"/>
                    <a:pt x="13536" y="9343"/>
                  </a:cubicBezTo>
                  <a:cubicBezTo>
                    <a:pt x="12307" y="10349"/>
                    <a:pt x="11201" y="11549"/>
                    <a:pt x="10260" y="12921"/>
                  </a:cubicBezTo>
                  <a:cubicBezTo>
                    <a:pt x="8729" y="15149"/>
                    <a:pt x="7293" y="17369"/>
                    <a:pt x="5985" y="19639"/>
                  </a:cubicBezTo>
                  <a:cubicBezTo>
                    <a:pt x="4462" y="21881"/>
                    <a:pt x="2982" y="24159"/>
                    <a:pt x="1552" y="26451"/>
                  </a:cubicBezTo>
                  <a:cubicBezTo>
                    <a:pt x="589" y="27996"/>
                    <a:pt x="539" y="29461"/>
                    <a:pt x="1042" y="30676"/>
                  </a:cubicBezTo>
                  <a:cubicBezTo>
                    <a:pt x="848" y="31279"/>
                    <a:pt x="654" y="31875"/>
                    <a:pt x="489" y="32501"/>
                  </a:cubicBezTo>
                  <a:cubicBezTo>
                    <a:pt x="-1875" y="41187"/>
                    <a:pt x="4677" y="47769"/>
                    <a:pt x="12803" y="48667"/>
                  </a:cubicBezTo>
                  <a:close/>
                  <a:moveTo>
                    <a:pt x="20527" y="24209"/>
                  </a:moveTo>
                  <a:cubicBezTo>
                    <a:pt x="20527" y="24209"/>
                    <a:pt x="20469" y="24209"/>
                    <a:pt x="20448" y="24209"/>
                  </a:cubicBezTo>
                  <a:cubicBezTo>
                    <a:pt x="20462" y="23584"/>
                    <a:pt x="20527" y="22952"/>
                    <a:pt x="20642" y="22327"/>
                  </a:cubicBezTo>
                  <a:cubicBezTo>
                    <a:pt x="20563" y="22944"/>
                    <a:pt x="20534" y="23577"/>
                    <a:pt x="20527" y="2421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2" name="Freeform 1614">
              <a:extLst>
                <a:ext uri="{FF2B5EF4-FFF2-40B4-BE49-F238E27FC236}">
                  <a16:creationId xmlns:a16="http://schemas.microsoft.com/office/drawing/2014/main" id="{5CF1F75A-E2AF-CBE3-F7FE-269DCCD7BD3F}"/>
                </a:ext>
              </a:extLst>
            </p:cNvPr>
            <p:cNvSpPr/>
            <p:nvPr/>
          </p:nvSpPr>
          <p:spPr>
            <a:xfrm>
              <a:off x="10555884" y="3424291"/>
              <a:ext cx="33244" cy="25992"/>
            </a:xfrm>
            <a:custGeom>
              <a:avLst/>
              <a:gdLst>
                <a:gd name="connsiteX0" fmla="*/ 2294 w 33244"/>
                <a:gd name="connsiteY0" fmla="*/ 2136 h 25992"/>
                <a:gd name="connsiteX1" fmla="*/ 405 w 33244"/>
                <a:gd name="connsiteY1" fmla="*/ 5362 h 25992"/>
                <a:gd name="connsiteX2" fmla="*/ 383 w 33244"/>
                <a:gd name="connsiteY2" fmla="*/ 5419 h 25992"/>
                <a:gd name="connsiteX3" fmla="*/ 3796 w 33244"/>
                <a:gd name="connsiteY3" fmla="*/ 13812 h 25992"/>
                <a:gd name="connsiteX4" fmla="*/ 19545 w 33244"/>
                <a:gd name="connsiteY4" fmla="*/ 24740 h 25992"/>
                <a:gd name="connsiteX5" fmla="*/ 30573 w 33244"/>
                <a:gd name="connsiteY5" fmla="*/ 23318 h 25992"/>
                <a:gd name="connsiteX6" fmla="*/ 32915 w 33244"/>
                <a:gd name="connsiteY6" fmla="*/ 19301 h 25992"/>
                <a:gd name="connsiteX7" fmla="*/ 26693 w 33244"/>
                <a:gd name="connsiteY7" fmla="*/ 8164 h 25992"/>
                <a:gd name="connsiteX8" fmla="*/ 26974 w 33244"/>
                <a:gd name="connsiteY8" fmla="*/ 8272 h 25992"/>
                <a:gd name="connsiteX9" fmla="*/ 24761 w 33244"/>
                <a:gd name="connsiteY9" fmla="*/ 7295 h 25992"/>
                <a:gd name="connsiteX10" fmla="*/ 19645 w 33244"/>
                <a:gd name="connsiteY10" fmla="*/ 4967 h 25992"/>
                <a:gd name="connsiteX11" fmla="*/ 11311 w 33244"/>
                <a:gd name="connsiteY11" fmla="*/ 972 h 25992"/>
                <a:gd name="connsiteX12" fmla="*/ 2301 w 33244"/>
                <a:gd name="connsiteY12" fmla="*/ 2136 h 25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244" h="25992">
                  <a:moveTo>
                    <a:pt x="2294" y="2136"/>
                  </a:moveTo>
                  <a:cubicBezTo>
                    <a:pt x="1123" y="3379"/>
                    <a:pt x="1023" y="3788"/>
                    <a:pt x="405" y="5362"/>
                  </a:cubicBezTo>
                  <a:cubicBezTo>
                    <a:pt x="405" y="5384"/>
                    <a:pt x="390" y="5398"/>
                    <a:pt x="383" y="5419"/>
                  </a:cubicBezTo>
                  <a:cubicBezTo>
                    <a:pt x="-924" y="8761"/>
                    <a:pt x="1339" y="11922"/>
                    <a:pt x="3796" y="13812"/>
                  </a:cubicBezTo>
                  <a:cubicBezTo>
                    <a:pt x="8839" y="17692"/>
                    <a:pt x="14178" y="21313"/>
                    <a:pt x="19545" y="24740"/>
                  </a:cubicBezTo>
                  <a:cubicBezTo>
                    <a:pt x="22785" y="26809"/>
                    <a:pt x="28008" y="26299"/>
                    <a:pt x="30573" y="23318"/>
                  </a:cubicBezTo>
                  <a:cubicBezTo>
                    <a:pt x="31730" y="21967"/>
                    <a:pt x="32455" y="21061"/>
                    <a:pt x="32915" y="19301"/>
                  </a:cubicBezTo>
                  <a:cubicBezTo>
                    <a:pt x="34280" y="14092"/>
                    <a:pt x="31241" y="10111"/>
                    <a:pt x="26693" y="8164"/>
                  </a:cubicBezTo>
                  <a:cubicBezTo>
                    <a:pt x="27254" y="8401"/>
                    <a:pt x="28554" y="8955"/>
                    <a:pt x="26974" y="8272"/>
                  </a:cubicBezTo>
                  <a:cubicBezTo>
                    <a:pt x="26234" y="7949"/>
                    <a:pt x="25494" y="7625"/>
                    <a:pt x="24761" y="7295"/>
                  </a:cubicBezTo>
                  <a:cubicBezTo>
                    <a:pt x="23051" y="6533"/>
                    <a:pt x="21341" y="5750"/>
                    <a:pt x="19645" y="4967"/>
                  </a:cubicBezTo>
                  <a:cubicBezTo>
                    <a:pt x="16850" y="3681"/>
                    <a:pt x="14041" y="2402"/>
                    <a:pt x="11311" y="972"/>
                  </a:cubicBezTo>
                  <a:cubicBezTo>
                    <a:pt x="8401" y="-551"/>
                    <a:pt x="4665" y="-372"/>
                    <a:pt x="2301" y="213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3" name="Freeform 1615">
              <a:extLst>
                <a:ext uri="{FF2B5EF4-FFF2-40B4-BE49-F238E27FC236}">
                  <a16:creationId xmlns:a16="http://schemas.microsoft.com/office/drawing/2014/main" id="{C0C1F3C5-0787-A300-3A8F-03BCB88407EC}"/>
                </a:ext>
              </a:extLst>
            </p:cNvPr>
            <p:cNvSpPr/>
            <p:nvPr/>
          </p:nvSpPr>
          <p:spPr>
            <a:xfrm>
              <a:off x="10566046" y="3385710"/>
              <a:ext cx="30363" cy="36783"/>
            </a:xfrm>
            <a:custGeom>
              <a:avLst/>
              <a:gdLst>
                <a:gd name="connsiteX0" fmla="*/ 733 w 30363"/>
                <a:gd name="connsiteY0" fmla="*/ 12645 h 36783"/>
                <a:gd name="connsiteX1" fmla="*/ 2177 w 30363"/>
                <a:gd name="connsiteY1" fmla="*/ 22129 h 36783"/>
                <a:gd name="connsiteX2" fmla="*/ 16662 w 30363"/>
                <a:gd name="connsiteY2" fmla="*/ 35773 h 36783"/>
                <a:gd name="connsiteX3" fmla="*/ 26030 w 30363"/>
                <a:gd name="connsiteY3" fmla="*/ 19744 h 36783"/>
                <a:gd name="connsiteX4" fmla="*/ 23013 w 30363"/>
                <a:gd name="connsiteY4" fmla="*/ 14973 h 36783"/>
                <a:gd name="connsiteX5" fmla="*/ 18120 w 30363"/>
                <a:gd name="connsiteY5" fmla="*/ 4511 h 36783"/>
                <a:gd name="connsiteX6" fmla="*/ 733 w 30363"/>
                <a:gd name="connsiteY6" fmla="*/ 12645 h 3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363" h="36783">
                  <a:moveTo>
                    <a:pt x="733" y="12645"/>
                  </a:moveTo>
                  <a:cubicBezTo>
                    <a:pt x="209" y="15770"/>
                    <a:pt x="1143" y="19384"/>
                    <a:pt x="2177" y="22129"/>
                  </a:cubicBezTo>
                  <a:cubicBezTo>
                    <a:pt x="4591" y="28509"/>
                    <a:pt x="10562" y="33093"/>
                    <a:pt x="16662" y="35773"/>
                  </a:cubicBezTo>
                  <a:cubicBezTo>
                    <a:pt x="27654" y="40609"/>
                    <a:pt x="35715" y="26900"/>
                    <a:pt x="26030" y="19744"/>
                  </a:cubicBezTo>
                  <a:cubicBezTo>
                    <a:pt x="25003" y="18982"/>
                    <a:pt x="23315" y="15706"/>
                    <a:pt x="23013" y="14973"/>
                  </a:cubicBezTo>
                  <a:cubicBezTo>
                    <a:pt x="21547" y="11394"/>
                    <a:pt x="20153" y="7809"/>
                    <a:pt x="18120" y="4511"/>
                  </a:cubicBezTo>
                  <a:cubicBezTo>
                    <a:pt x="11956" y="-5498"/>
                    <a:pt x="-3534" y="2909"/>
                    <a:pt x="733" y="1264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Freeform 1616">
              <a:extLst>
                <a:ext uri="{FF2B5EF4-FFF2-40B4-BE49-F238E27FC236}">
                  <a16:creationId xmlns:a16="http://schemas.microsoft.com/office/drawing/2014/main" id="{41A7E4C3-8B5E-3F61-7164-8879536A495F}"/>
                </a:ext>
              </a:extLst>
            </p:cNvPr>
            <p:cNvSpPr/>
            <p:nvPr/>
          </p:nvSpPr>
          <p:spPr>
            <a:xfrm>
              <a:off x="10616339" y="3398692"/>
              <a:ext cx="39208" cy="30982"/>
            </a:xfrm>
            <a:custGeom>
              <a:avLst/>
              <a:gdLst>
                <a:gd name="connsiteX0" fmla="*/ 39206 w 39208"/>
                <a:gd name="connsiteY0" fmla="*/ 9356 h 30982"/>
                <a:gd name="connsiteX1" fmla="*/ 29859 w 39208"/>
                <a:gd name="connsiteY1" fmla="*/ 8 h 30982"/>
                <a:gd name="connsiteX2" fmla="*/ 19211 w 39208"/>
                <a:gd name="connsiteY2" fmla="*/ 3823 h 30982"/>
                <a:gd name="connsiteX3" fmla="*/ 16675 w 39208"/>
                <a:gd name="connsiteY3" fmla="*/ 6007 h 30982"/>
                <a:gd name="connsiteX4" fmla="*/ 15597 w 39208"/>
                <a:gd name="connsiteY4" fmla="*/ 6884 h 30982"/>
                <a:gd name="connsiteX5" fmla="*/ 15324 w 39208"/>
                <a:gd name="connsiteY5" fmla="*/ 7085 h 30982"/>
                <a:gd name="connsiteX6" fmla="*/ 7629 w 39208"/>
                <a:gd name="connsiteY6" fmla="*/ 12618 h 30982"/>
                <a:gd name="connsiteX7" fmla="*/ 6681 w 39208"/>
                <a:gd name="connsiteY7" fmla="*/ 13415 h 30982"/>
                <a:gd name="connsiteX8" fmla="*/ 6516 w 39208"/>
                <a:gd name="connsiteY8" fmla="*/ 13537 h 30982"/>
                <a:gd name="connsiteX9" fmla="*/ 4260 w 39208"/>
                <a:gd name="connsiteY9" fmla="*/ 14895 h 30982"/>
                <a:gd name="connsiteX10" fmla="*/ 8614 w 39208"/>
                <a:gd name="connsiteY10" fmla="*/ 30983 h 30982"/>
                <a:gd name="connsiteX11" fmla="*/ 26130 w 39208"/>
                <a:gd name="connsiteY11" fmla="*/ 25580 h 30982"/>
                <a:gd name="connsiteX12" fmla="*/ 39206 w 39208"/>
                <a:gd name="connsiteY12" fmla="*/ 9356 h 3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208" h="30982">
                  <a:moveTo>
                    <a:pt x="39206" y="9356"/>
                  </a:moveTo>
                  <a:cubicBezTo>
                    <a:pt x="39105" y="4161"/>
                    <a:pt x="35024" y="137"/>
                    <a:pt x="29859" y="8"/>
                  </a:cubicBezTo>
                  <a:cubicBezTo>
                    <a:pt x="25670" y="-100"/>
                    <a:pt x="22415" y="884"/>
                    <a:pt x="19211" y="3823"/>
                  </a:cubicBezTo>
                  <a:cubicBezTo>
                    <a:pt x="18392" y="4578"/>
                    <a:pt x="17537" y="5296"/>
                    <a:pt x="16675" y="6007"/>
                  </a:cubicBezTo>
                  <a:cubicBezTo>
                    <a:pt x="16316" y="6302"/>
                    <a:pt x="15956" y="6589"/>
                    <a:pt x="15597" y="6884"/>
                  </a:cubicBezTo>
                  <a:cubicBezTo>
                    <a:pt x="15518" y="6941"/>
                    <a:pt x="15432" y="7006"/>
                    <a:pt x="15324" y="7085"/>
                  </a:cubicBezTo>
                  <a:cubicBezTo>
                    <a:pt x="12788" y="8989"/>
                    <a:pt x="10108" y="10642"/>
                    <a:pt x="7629" y="12618"/>
                  </a:cubicBezTo>
                  <a:cubicBezTo>
                    <a:pt x="7320" y="12891"/>
                    <a:pt x="7004" y="13157"/>
                    <a:pt x="6681" y="13415"/>
                  </a:cubicBezTo>
                  <a:cubicBezTo>
                    <a:pt x="6631" y="13451"/>
                    <a:pt x="6580" y="13487"/>
                    <a:pt x="6516" y="13537"/>
                  </a:cubicBezTo>
                  <a:cubicBezTo>
                    <a:pt x="5797" y="14048"/>
                    <a:pt x="5043" y="14500"/>
                    <a:pt x="4260" y="14895"/>
                  </a:cubicBezTo>
                  <a:cubicBezTo>
                    <a:pt x="-3615" y="18854"/>
                    <a:pt x="358" y="30983"/>
                    <a:pt x="8614" y="30983"/>
                  </a:cubicBezTo>
                  <a:cubicBezTo>
                    <a:pt x="15008" y="30983"/>
                    <a:pt x="20648" y="28633"/>
                    <a:pt x="26130" y="25580"/>
                  </a:cubicBezTo>
                  <a:cubicBezTo>
                    <a:pt x="32675" y="21930"/>
                    <a:pt x="39364" y="17834"/>
                    <a:pt x="39206" y="935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Freeform 1617">
              <a:extLst>
                <a:ext uri="{FF2B5EF4-FFF2-40B4-BE49-F238E27FC236}">
                  <a16:creationId xmlns:a16="http://schemas.microsoft.com/office/drawing/2014/main" id="{9BF0FB91-6F86-3ABE-5A28-408815D9DC08}"/>
                </a:ext>
              </a:extLst>
            </p:cNvPr>
            <p:cNvSpPr/>
            <p:nvPr/>
          </p:nvSpPr>
          <p:spPr>
            <a:xfrm>
              <a:off x="10659650" y="3382641"/>
              <a:ext cx="9610" cy="18817"/>
            </a:xfrm>
            <a:custGeom>
              <a:avLst/>
              <a:gdLst>
                <a:gd name="connsiteX0" fmla="*/ 6838 w 9610"/>
                <a:gd name="connsiteY0" fmla="*/ 6122 h 18817"/>
                <a:gd name="connsiteX1" fmla="*/ 5983 w 9610"/>
                <a:gd name="connsiteY1" fmla="*/ 6194 h 18817"/>
                <a:gd name="connsiteX2" fmla="*/ 961 w 9610"/>
                <a:gd name="connsiteY2" fmla="*/ 0 h 18817"/>
                <a:gd name="connsiteX3" fmla="*/ 810 w 9610"/>
                <a:gd name="connsiteY3" fmla="*/ 6244 h 18817"/>
                <a:gd name="connsiteX4" fmla="*/ 9611 w 9610"/>
                <a:gd name="connsiteY4" fmla="*/ 18818 h 18817"/>
                <a:gd name="connsiteX5" fmla="*/ 8684 w 9610"/>
                <a:gd name="connsiteY5" fmla="*/ 16885 h 18817"/>
                <a:gd name="connsiteX6" fmla="*/ 6838 w 9610"/>
                <a:gd name="connsiteY6" fmla="*/ 6122 h 1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10" h="18817">
                  <a:moveTo>
                    <a:pt x="6838" y="6122"/>
                  </a:moveTo>
                  <a:cubicBezTo>
                    <a:pt x="6550" y="6143"/>
                    <a:pt x="6270" y="6165"/>
                    <a:pt x="5983" y="6194"/>
                  </a:cubicBezTo>
                  <a:cubicBezTo>
                    <a:pt x="2239" y="6582"/>
                    <a:pt x="443" y="3075"/>
                    <a:pt x="961" y="0"/>
                  </a:cubicBezTo>
                  <a:cubicBezTo>
                    <a:pt x="-203" y="1847"/>
                    <a:pt x="-376" y="4282"/>
                    <a:pt x="810" y="6244"/>
                  </a:cubicBezTo>
                  <a:cubicBezTo>
                    <a:pt x="3461" y="10627"/>
                    <a:pt x="6579" y="14693"/>
                    <a:pt x="9611" y="18818"/>
                  </a:cubicBezTo>
                  <a:cubicBezTo>
                    <a:pt x="9288" y="18178"/>
                    <a:pt x="8972" y="17539"/>
                    <a:pt x="8684" y="16885"/>
                  </a:cubicBezTo>
                  <a:cubicBezTo>
                    <a:pt x="6996" y="13070"/>
                    <a:pt x="6328" y="9628"/>
                    <a:pt x="6838" y="612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Freeform 1618">
              <a:extLst>
                <a:ext uri="{FF2B5EF4-FFF2-40B4-BE49-F238E27FC236}">
                  <a16:creationId xmlns:a16="http://schemas.microsoft.com/office/drawing/2014/main" id="{5464C353-C4AE-041C-1A76-1E0BB175FFAB}"/>
                </a:ext>
              </a:extLst>
            </p:cNvPr>
            <p:cNvSpPr/>
            <p:nvPr/>
          </p:nvSpPr>
          <p:spPr>
            <a:xfrm>
              <a:off x="10660516" y="3373221"/>
              <a:ext cx="47514" cy="51562"/>
            </a:xfrm>
            <a:custGeom>
              <a:avLst/>
              <a:gdLst>
                <a:gd name="connsiteX0" fmla="*/ 37764 w 47514"/>
                <a:gd name="connsiteY0" fmla="*/ 44929 h 51562"/>
                <a:gd name="connsiteX1" fmla="*/ 44876 w 47514"/>
                <a:gd name="connsiteY1" fmla="*/ 26514 h 51562"/>
                <a:gd name="connsiteX2" fmla="*/ 47370 w 47514"/>
                <a:gd name="connsiteY2" fmla="*/ 10168 h 51562"/>
                <a:gd name="connsiteX3" fmla="*/ 37505 w 47514"/>
                <a:gd name="connsiteY3" fmla="*/ 302 h 51562"/>
                <a:gd name="connsiteX4" fmla="*/ 24975 w 47514"/>
                <a:gd name="connsiteY4" fmla="*/ 2372 h 51562"/>
                <a:gd name="connsiteX5" fmla="*/ 21225 w 47514"/>
                <a:gd name="connsiteY5" fmla="*/ 1897 h 51562"/>
                <a:gd name="connsiteX6" fmla="*/ 14766 w 47514"/>
                <a:gd name="connsiteY6" fmla="*/ 3327 h 51562"/>
                <a:gd name="connsiteX7" fmla="*/ 3708 w 47514"/>
                <a:gd name="connsiteY7" fmla="*/ 5246 h 51562"/>
                <a:gd name="connsiteX8" fmla="*/ 87 w 47514"/>
                <a:gd name="connsiteY8" fmla="*/ 9413 h 51562"/>
                <a:gd name="connsiteX9" fmla="*/ 5109 w 47514"/>
                <a:gd name="connsiteY9" fmla="*/ 15607 h 51562"/>
                <a:gd name="connsiteX10" fmla="*/ 5964 w 47514"/>
                <a:gd name="connsiteY10" fmla="*/ 15535 h 51562"/>
                <a:gd name="connsiteX11" fmla="*/ 7811 w 47514"/>
                <a:gd name="connsiteY11" fmla="*/ 26298 h 51562"/>
                <a:gd name="connsiteX12" fmla="*/ 8738 w 47514"/>
                <a:gd name="connsiteY12" fmla="*/ 28231 h 51562"/>
                <a:gd name="connsiteX13" fmla="*/ 9981 w 47514"/>
                <a:gd name="connsiteY13" fmla="*/ 30638 h 51562"/>
                <a:gd name="connsiteX14" fmla="*/ 11152 w 47514"/>
                <a:gd name="connsiteY14" fmla="*/ 33016 h 51562"/>
                <a:gd name="connsiteX15" fmla="*/ 11489 w 47514"/>
                <a:gd name="connsiteY15" fmla="*/ 33936 h 51562"/>
                <a:gd name="connsiteX16" fmla="*/ 12100 w 47514"/>
                <a:gd name="connsiteY16" fmla="*/ 36343 h 51562"/>
                <a:gd name="connsiteX17" fmla="*/ 11992 w 47514"/>
                <a:gd name="connsiteY17" fmla="*/ 37959 h 51562"/>
                <a:gd name="connsiteX18" fmla="*/ 37756 w 47514"/>
                <a:gd name="connsiteY18" fmla="*/ 44936 h 51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514" h="51562">
                  <a:moveTo>
                    <a:pt x="37764" y="44929"/>
                  </a:moveTo>
                  <a:cubicBezTo>
                    <a:pt x="40738" y="39037"/>
                    <a:pt x="43138" y="32872"/>
                    <a:pt x="44876" y="26514"/>
                  </a:cubicBezTo>
                  <a:cubicBezTo>
                    <a:pt x="46349" y="21110"/>
                    <a:pt x="46428" y="15571"/>
                    <a:pt x="47370" y="10168"/>
                  </a:cubicBezTo>
                  <a:cubicBezTo>
                    <a:pt x="48397" y="4283"/>
                    <a:pt x="43835" y="-1386"/>
                    <a:pt x="37505" y="302"/>
                  </a:cubicBezTo>
                  <a:cubicBezTo>
                    <a:pt x="33388" y="1402"/>
                    <a:pt x="29192" y="1955"/>
                    <a:pt x="24975" y="2372"/>
                  </a:cubicBezTo>
                  <a:cubicBezTo>
                    <a:pt x="23818" y="2070"/>
                    <a:pt x="22575" y="1897"/>
                    <a:pt x="21225" y="1897"/>
                  </a:cubicBezTo>
                  <a:cubicBezTo>
                    <a:pt x="19069" y="1897"/>
                    <a:pt x="16828" y="2400"/>
                    <a:pt x="14766" y="3327"/>
                  </a:cubicBezTo>
                  <a:cubicBezTo>
                    <a:pt x="11051" y="3730"/>
                    <a:pt x="7351" y="4276"/>
                    <a:pt x="3708" y="5246"/>
                  </a:cubicBezTo>
                  <a:cubicBezTo>
                    <a:pt x="1582" y="5813"/>
                    <a:pt x="403" y="7531"/>
                    <a:pt x="87" y="9413"/>
                  </a:cubicBezTo>
                  <a:cubicBezTo>
                    <a:pt x="-430" y="12488"/>
                    <a:pt x="1366" y="15995"/>
                    <a:pt x="5109" y="15607"/>
                  </a:cubicBezTo>
                  <a:cubicBezTo>
                    <a:pt x="5397" y="15578"/>
                    <a:pt x="5677" y="15564"/>
                    <a:pt x="5964" y="15535"/>
                  </a:cubicBezTo>
                  <a:cubicBezTo>
                    <a:pt x="5447" y="19041"/>
                    <a:pt x="6115" y="22483"/>
                    <a:pt x="7811" y="26298"/>
                  </a:cubicBezTo>
                  <a:cubicBezTo>
                    <a:pt x="8098" y="26952"/>
                    <a:pt x="8414" y="27591"/>
                    <a:pt x="8738" y="28231"/>
                  </a:cubicBezTo>
                  <a:cubicBezTo>
                    <a:pt x="9147" y="29036"/>
                    <a:pt x="9564" y="29833"/>
                    <a:pt x="9981" y="30638"/>
                  </a:cubicBezTo>
                  <a:cubicBezTo>
                    <a:pt x="10383" y="31421"/>
                    <a:pt x="10771" y="32219"/>
                    <a:pt x="11152" y="33016"/>
                  </a:cubicBezTo>
                  <a:cubicBezTo>
                    <a:pt x="11267" y="33318"/>
                    <a:pt x="11389" y="33627"/>
                    <a:pt x="11489" y="33936"/>
                  </a:cubicBezTo>
                  <a:cubicBezTo>
                    <a:pt x="11669" y="34439"/>
                    <a:pt x="11942" y="35718"/>
                    <a:pt x="12100" y="36343"/>
                  </a:cubicBezTo>
                  <a:cubicBezTo>
                    <a:pt x="12093" y="36882"/>
                    <a:pt x="12050" y="37428"/>
                    <a:pt x="11992" y="37959"/>
                  </a:cubicBezTo>
                  <a:cubicBezTo>
                    <a:pt x="10519" y="51697"/>
                    <a:pt x="31772" y="56784"/>
                    <a:pt x="37756" y="4493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Freeform 1619">
              <a:extLst>
                <a:ext uri="{FF2B5EF4-FFF2-40B4-BE49-F238E27FC236}">
                  <a16:creationId xmlns:a16="http://schemas.microsoft.com/office/drawing/2014/main" id="{6CFC337F-0DDB-B7E5-3AAF-5F44C42E6F8C}"/>
                </a:ext>
              </a:extLst>
            </p:cNvPr>
            <p:cNvSpPr/>
            <p:nvPr/>
          </p:nvSpPr>
          <p:spPr>
            <a:xfrm>
              <a:off x="10712750" y="3374604"/>
              <a:ext cx="19210" cy="27345"/>
            </a:xfrm>
            <a:custGeom>
              <a:avLst/>
              <a:gdLst>
                <a:gd name="connsiteX0" fmla="*/ 9447 w 19210"/>
                <a:gd name="connsiteY0" fmla="*/ 1061 h 27345"/>
                <a:gd name="connsiteX1" fmla="*/ 129 w 19210"/>
                <a:gd name="connsiteY1" fmla="*/ 16423 h 27345"/>
                <a:gd name="connsiteX2" fmla="*/ 2622 w 19210"/>
                <a:gd name="connsiteY2" fmla="*/ 25296 h 27345"/>
                <a:gd name="connsiteX3" fmla="*/ 11329 w 19210"/>
                <a:gd name="connsiteY3" fmla="*/ 25979 h 27345"/>
                <a:gd name="connsiteX4" fmla="*/ 11545 w 19210"/>
                <a:gd name="connsiteY4" fmla="*/ 25756 h 27345"/>
                <a:gd name="connsiteX5" fmla="*/ 13478 w 19210"/>
                <a:gd name="connsiteY5" fmla="*/ 23392 h 27345"/>
                <a:gd name="connsiteX6" fmla="*/ 14433 w 19210"/>
                <a:gd name="connsiteY6" fmla="*/ 18363 h 27345"/>
                <a:gd name="connsiteX7" fmla="*/ 18299 w 19210"/>
                <a:gd name="connsiteY7" fmla="*/ 9920 h 27345"/>
                <a:gd name="connsiteX8" fmla="*/ 9447 w 19210"/>
                <a:gd name="connsiteY8" fmla="*/ 1068 h 2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210" h="27345">
                  <a:moveTo>
                    <a:pt x="9447" y="1061"/>
                  </a:moveTo>
                  <a:cubicBezTo>
                    <a:pt x="4037" y="5005"/>
                    <a:pt x="940" y="9705"/>
                    <a:pt x="129" y="16423"/>
                  </a:cubicBezTo>
                  <a:cubicBezTo>
                    <a:pt x="-267" y="19728"/>
                    <a:pt x="165" y="22832"/>
                    <a:pt x="2622" y="25296"/>
                  </a:cubicBezTo>
                  <a:cubicBezTo>
                    <a:pt x="4698" y="27380"/>
                    <a:pt x="9045" y="28307"/>
                    <a:pt x="11329" y="25979"/>
                  </a:cubicBezTo>
                  <a:cubicBezTo>
                    <a:pt x="11459" y="25849"/>
                    <a:pt x="11531" y="25778"/>
                    <a:pt x="11545" y="25756"/>
                  </a:cubicBezTo>
                  <a:cubicBezTo>
                    <a:pt x="12335" y="25095"/>
                    <a:pt x="12946" y="24384"/>
                    <a:pt x="13478" y="23392"/>
                  </a:cubicBezTo>
                  <a:cubicBezTo>
                    <a:pt x="14304" y="21869"/>
                    <a:pt x="14311" y="19081"/>
                    <a:pt x="14433" y="18363"/>
                  </a:cubicBezTo>
                  <a:cubicBezTo>
                    <a:pt x="14929" y="15453"/>
                    <a:pt x="16639" y="12449"/>
                    <a:pt x="18299" y="9920"/>
                  </a:cubicBezTo>
                  <a:cubicBezTo>
                    <a:pt x="21733" y="4682"/>
                    <a:pt x="14735" y="-2798"/>
                    <a:pt x="9447" y="106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Freeform 1620">
              <a:extLst>
                <a:ext uri="{FF2B5EF4-FFF2-40B4-BE49-F238E27FC236}">
                  <a16:creationId xmlns:a16="http://schemas.microsoft.com/office/drawing/2014/main" id="{FCEE34F7-F32D-E747-EA52-AD321DB987FA}"/>
                </a:ext>
              </a:extLst>
            </p:cNvPr>
            <p:cNvSpPr/>
            <p:nvPr/>
          </p:nvSpPr>
          <p:spPr>
            <a:xfrm>
              <a:off x="10672181" y="3350585"/>
              <a:ext cx="17950" cy="19063"/>
            </a:xfrm>
            <a:custGeom>
              <a:avLst/>
              <a:gdLst>
                <a:gd name="connsiteX0" fmla="*/ 15989 w 17950"/>
                <a:gd name="connsiteY0" fmla="*/ 4515 h 19063"/>
                <a:gd name="connsiteX1" fmla="*/ 13913 w 17950"/>
                <a:gd name="connsiteY1" fmla="*/ 1814 h 19063"/>
                <a:gd name="connsiteX2" fmla="*/ 6304 w 17950"/>
                <a:gd name="connsiteY2" fmla="*/ 829 h 19063"/>
                <a:gd name="connsiteX3" fmla="*/ 4738 w 17950"/>
                <a:gd name="connsiteY3" fmla="*/ 1562 h 19063"/>
                <a:gd name="connsiteX4" fmla="*/ 427 w 17950"/>
                <a:gd name="connsiteY4" fmla="*/ 6915 h 19063"/>
                <a:gd name="connsiteX5" fmla="*/ 11 w 17950"/>
                <a:gd name="connsiteY5" fmla="*/ 10084 h 19063"/>
                <a:gd name="connsiteX6" fmla="*/ 6391 w 17950"/>
                <a:gd name="connsiteY6" fmla="*/ 18763 h 19063"/>
                <a:gd name="connsiteX7" fmla="*/ 15494 w 17950"/>
                <a:gd name="connsiteY7" fmla="*/ 15889 h 19063"/>
                <a:gd name="connsiteX8" fmla="*/ 17951 w 17950"/>
                <a:gd name="connsiteY8" fmla="*/ 9955 h 19063"/>
                <a:gd name="connsiteX9" fmla="*/ 16148 w 17950"/>
                <a:gd name="connsiteY9" fmla="*/ 4774 h 19063"/>
                <a:gd name="connsiteX10" fmla="*/ 15989 w 17950"/>
                <a:gd name="connsiteY10" fmla="*/ 4515 h 19063"/>
                <a:gd name="connsiteX11" fmla="*/ 4875 w 17950"/>
                <a:gd name="connsiteY11" fmla="*/ 3093 h 19063"/>
                <a:gd name="connsiteX12" fmla="*/ 4465 w 17950"/>
                <a:gd name="connsiteY12" fmla="*/ 3380 h 19063"/>
                <a:gd name="connsiteX13" fmla="*/ 4796 w 17950"/>
                <a:gd name="connsiteY13" fmla="*/ 3122 h 19063"/>
                <a:gd name="connsiteX14" fmla="*/ 4875 w 17950"/>
                <a:gd name="connsiteY14" fmla="*/ 3086 h 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950" h="19063">
                  <a:moveTo>
                    <a:pt x="15989" y="4515"/>
                  </a:moveTo>
                  <a:cubicBezTo>
                    <a:pt x="15321" y="3596"/>
                    <a:pt x="14667" y="2662"/>
                    <a:pt x="13913" y="1814"/>
                  </a:cubicBezTo>
                  <a:cubicBezTo>
                    <a:pt x="12016" y="-334"/>
                    <a:pt x="8675" y="-457"/>
                    <a:pt x="6304" y="829"/>
                  </a:cubicBezTo>
                  <a:cubicBezTo>
                    <a:pt x="5794" y="1103"/>
                    <a:pt x="5263" y="1332"/>
                    <a:pt x="4738" y="1562"/>
                  </a:cubicBezTo>
                  <a:cubicBezTo>
                    <a:pt x="2820" y="2396"/>
                    <a:pt x="758" y="4868"/>
                    <a:pt x="427" y="6915"/>
                  </a:cubicBezTo>
                  <a:cubicBezTo>
                    <a:pt x="262" y="7964"/>
                    <a:pt x="68" y="9020"/>
                    <a:pt x="11" y="10084"/>
                  </a:cubicBezTo>
                  <a:cubicBezTo>
                    <a:pt x="-198" y="14007"/>
                    <a:pt x="2655" y="17736"/>
                    <a:pt x="6391" y="18763"/>
                  </a:cubicBezTo>
                  <a:cubicBezTo>
                    <a:pt x="9688" y="19669"/>
                    <a:pt x="13295" y="18469"/>
                    <a:pt x="15494" y="15889"/>
                  </a:cubicBezTo>
                  <a:cubicBezTo>
                    <a:pt x="16981" y="14143"/>
                    <a:pt x="17951" y="12318"/>
                    <a:pt x="17951" y="9955"/>
                  </a:cubicBezTo>
                  <a:cubicBezTo>
                    <a:pt x="17951" y="8072"/>
                    <a:pt x="17304" y="6240"/>
                    <a:pt x="16148" y="4774"/>
                  </a:cubicBezTo>
                  <a:cubicBezTo>
                    <a:pt x="16090" y="4688"/>
                    <a:pt x="16047" y="4594"/>
                    <a:pt x="15989" y="4515"/>
                  </a:cubicBezTo>
                  <a:close/>
                  <a:moveTo>
                    <a:pt x="4875" y="3093"/>
                  </a:moveTo>
                  <a:cubicBezTo>
                    <a:pt x="4738" y="3186"/>
                    <a:pt x="4602" y="3287"/>
                    <a:pt x="4465" y="3380"/>
                  </a:cubicBezTo>
                  <a:cubicBezTo>
                    <a:pt x="4573" y="3294"/>
                    <a:pt x="4688" y="3208"/>
                    <a:pt x="4796" y="3122"/>
                  </a:cubicBezTo>
                  <a:cubicBezTo>
                    <a:pt x="4824" y="3107"/>
                    <a:pt x="4853" y="3100"/>
                    <a:pt x="4875" y="308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Freeform 1621">
              <a:extLst>
                <a:ext uri="{FF2B5EF4-FFF2-40B4-BE49-F238E27FC236}">
                  <a16:creationId xmlns:a16="http://schemas.microsoft.com/office/drawing/2014/main" id="{0F5A67E4-A2FC-E8DC-C93A-B580C60A490F}"/>
                </a:ext>
              </a:extLst>
            </p:cNvPr>
            <p:cNvSpPr/>
            <p:nvPr/>
          </p:nvSpPr>
          <p:spPr>
            <a:xfrm>
              <a:off x="10296470" y="3015234"/>
              <a:ext cx="31134" cy="36636"/>
            </a:xfrm>
            <a:custGeom>
              <a:avLst/>
              <a:gdLst>
                <a:gd name="connsiteX0" fmla="*/ 4189 w 31134"/>
                <a:gd name="connsiteY0" fmla="*/ 32217 h 36636"/>
                <a:gd name="connsiteX1" fmla="*/ 21676 w 31134"/>
                <a:gd name="connsiteY1" fmla="*/ 36456 h 36636"/>
                <a:gd name="connsiteX2" fmla="*/ 27877 w 31134"/>
                <a:gd name="connsiteY2" fmla="*/ 31735 h 36636"/>
                <a:gd name="connsiteX3" fmla="*/ 31131 w 31134"/>
                <a:gd name="connsiteY3" fmla="*/ 7011 h 36636"/>
                <a:gd name="connsiteX4" fmla="*/ 22905 w 31134"/>
                <a:gd name="connsiteY4" fmla="*/ 71 h 36636"/>
                <a:gd name="connsiteX5" fmla="*/ 0 w 31134"/>
                <a:gd name="connsiteY5" fmla="*/ 27036 h 36636"/>
                <a:gd name="connsiteX6" fmla="*/ 4181 w 31134"/>
                <a:gd name="connsiteY6" fmla="*/ 32224 h 36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34" h="36636">
                  <a:moveTo>
                    <a:pt x="4189" y="32217"/>
                  </a:moveTo>
                  <a:cubicBezTo>
                    <a:pt x="7034" y="37390"/>
                    <a:pt x="16726" y="36722"/>
                    <a:pt x="21676" y="36456"/>
                  </a:cubicBezTo>
                  <a:cubicBezTo>
                    <a:pt x="24751" y="36291"/>
                    <a:pt x="26835" y="34566"/>
                    <a:pt x="27877" y="31735"/>
                  </a:cubicBezTo>
                  <a:cubicBezTo>
                    <a:pt x="30722" y="24018"/>
                    <a:pt x="30880" y="15152"/>
                    <a:pt x="31131" y="7011"/>
                  </a:cubicBezTo>
                  <a:cubicBezTo>
                    <a:pt x="31275" y="2255"/>
                    <a:pt x="26950" y="-483"/>
                    <a:pt x="22905" y="71"/>
                  </a:cubicBezTo>
                  <a:cubicBezTo>
                    <a:pt x="15368" y="8276"/>
                    <a:pt x="7580" y="17322"/>
                    <a:pt x="0" y="27036"/>
                  </a:cubicBezTo>
                  <a:cubicBezTo>
                    <a:pt x="589" y="29163"/>
                    <a:pt x="2199" y="31053"/>
                    <a:pt x="4181" y="3222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Freeform 1622">
              <a:extLst>
                <a:ext uri="{FF2B5EF4-FFF2-40B4-BE49-F238E27FC236}">
                  <a16:creationId xmlns:a16="http://schemas.microsoft.com/office/drawing/2014/main" id="{01F8045B-BAAE-48B8-C0B0-5C7EF69232DB}"/>
                </a:ext>
              </a:extLst>
            </p:cNvPr>
            <p:cNvSpPr/>
            <p:nvPr/>
          </p:nvSpPr>
          <p:spPr>
            <a:xfrm>
              <a:off x="10439856" y="3473689"/>
              <a:ext cx="44325" cy="55739"/>
            </a:xfrm>
            <a:custGeom>
              <a:avLst/>
              <a:gdLst>
                <a:gd name="connsiteX0" fmla="*/ 41591 w 44325"/>
                <a:gd name="connsiteY0" fmla="*/ 18122 h 55739"/>
                <a:gd name="connsiteX1" fmla="*/ 24441 w 44325"/>
                <a:gd name="connsiteY1" fmla="*/ 5886 h 55739"/>
                <a:gd name="connsiteX2" fmla="*/ 2829 w 44325"/>
                <a:gd name="connsiteY2" fmla="*/ 2200 h 55739"/>
                <a:gd name="connsiteX3" fmla="*/ 1299 w 44325"/>
                <a:gd name="connsiteY3" fmla="*/ 8164 h 55739"/>
                <a:gd name="connsiteX4" fmla="*/ 1249 w 44325"/>
                <a:gd name="connsiteY4" fmla="*/ 8164 h 55739"/>
                <a:gd name="connsiteX5" fmla="*/ 2176 w 44325"/>
                <a:gd name="connsiteY5" fmla="*/ 10291 h 55739"/>
                <a:gd name="connsiteX6" fmla="*/ 408 w 44325"/>
                <a:gd name="connsiteY6" fmla="*/ 13668 h 55739"/>
                <a:gd name="connsiteX7" fmla="*/ 4087 w 44325"/>
                <a:gd name="connsiteY7" fmla="*/ 32291 h 55739"/>
                <a:gd name="connsiteX8" fmla="*/ 8944 w 44325"/>
                <a:gd name="connsiteY8" fmla="*/ 48343 h 55739"/>
                <a:gd name="connsiteX9" fmla="*/ 23744 w 44325"/>
                <a:gd name="connsiteY9" fmla="*/ 54364 h 55739"/>
                <a:gd name="connsiteX10" fmla="*/ 35240 w 44325"/>
                <a:gd name="connsiteY10" fmla="*/ 42329 h 55739"/>
                <a:gd name="connsiteX11" fmla="*/ 43085 w 44325"/>
                <a:gd name="connsiteY11" fmla="*/ 29820 h 55739"/>
                <a:gd name="connsiteX12" fmla="*/ 41576 w 44325"/>
                <a:gd name="connsiteY12" fmla="*/ 18144 h 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325" h="55739">
                  <a:moveTo>
                    <a:pt x="41591" y="18122"/>
                  </a:moveTo>
                  <a:cubicBezTo>
                    <a:pt x="36540" y="13287"/>
                    <a:pt x="30526" y="9299"/>
                    <a:pt x="24441" y="5886"/>
                  </a:cubicBezTo>
                  <a:cubicBezTo>
                    <a:pt x="18815" y="2732"/>
                    <a:pt x="8513" y="-3239"/>
                    <a:pt x="2829" y="2200"/>
                  </a:cubicBezTo>
                  <a:cubicBezTo>
                    <a:pt x="940" y="4011"/>
                    <a:pt x="638" y="6238"/>
                    <a:pt x="1299" y="8164"/>
                  </a:cubicBezTo>
                  <a:cubicBezTo>
                    <a:pt x="1285" y="8164"/>
                    <a:pt x="1270" y="8164"/>
                    <a:pt x="1249" y="8164"/>
                  </a:cubicBezTo>
                  <a:cubicBezTo>
                    <a:pt x="1486" y="9005"/>
                    <a:pt x="1795" y="9694"/>
                    <a:pt x="2176" y="10291"/>
                  </a:cubicBezTo>
                  <a:cubicBezTo>
                    <a:pt x="1385" y="11289"/>
                    <a:pt x="767" y="12425"/>
                    <a:pt x="408" y="13668"/>
                  </a:cubicBezTo>
                  <a:cubicBezTo>
                    <a:pt x="-1230" y="19351"/>
                    <a:pt x="2485" y="26859"/>
                    <a:pt x="4087" y="32291"/>
                  </a:cubicBezTo>
                  <a:cubicBezTo>
                    <a:pt x="5667" y="37644"/>
                    <a:pt x="7119" y="43062"/>
                    <a:pt x="8944" y="48343"/>
                  </a:cubicBezTo>
                  <a:cubicBezTo>
                    <a:pt x="11056" y="54450"/>
                    <a:pt x="17831" y="57791"/>
                    <a:pt x="23744" y="54364"/>
                  </a:cubicBezTo>
                  <a:cubicBezTo>
                    <a:pt x="28579" y="51562"/>
                    <a:pt x="31999" y="46719"/>
                    <a:pt x="35240" y="42329"/>
                  </a:cubicBezTo>
                  <a:cubicBezTo>
                    <a:pt x="38142" y="38392"/>
                    <a:pt x="40923" y="34210"/>
                    <a:pt x="43085" y="29820"/>
                  </a:cubicBezTo>
                  <a:cubicBezTo>
                    <a:pt x="44989" y="25969"/>
                    <a:pt x="44860" y="21284"/>
                    <a:pt x="41576" y="1814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Freeform 1623">
              <a:extLst>
                <a:ext uri="{FF2B5EF4-FFF2-40B4-BE49-F238E27FC236}">
                  <a16:creationId xmlns:a16="http://schemas.microsoft.com/office/drawing/2014/main" id="{DF04DE44-F311-3419-E63C-18BA516111BF}"/>
                </a:ext>
              </a:extLst>
            </p:cNvPr>
            <p:cNvSpPr/>
            <p:nvPr/>
          </p:nvSpPr>
          <p:spPr>
            <a:xfrm>
              <a:off x="10476633" y="3513101"/>
              <a:ext cx="23711" cy="26779"/>
            </a:xfrm>
            <a:custGeom>
              <a:avLst/>
              <a:gdLst>
                <a:gd name="connsiteX0" fmla="*/ 6624 w 23711"/>
                <a:gd name="connsiteY0" fmla="*/ 26743 h 26779"/>
                <a:gd name="connsiteX1" fmla="*/ 16704 w 23711"/>
                <a:gd name="connsiteY1" fmla="*/ 20643 h 26779"/>
                <a:gd name="connsiteX2" fmla="*/ 23666 w 23711"/>
                <a:gd name="connsiteY2" fmla="*/ 7551 h 26779"/>
                <a:gd name="connsiteX3" fmla="*/ 10461 w 23711"/>
                <a:gd name="connsiteY3" fmla="*/ 2083 h 26779"/>
                <a:gd name="connsiteX4" fmla="*/ 7235 w 23711"/>
                <a:gd name="connsiteY4" fmla="*/ 7767 h 26779"/>
                <a:gd name="connsiteX5" fmla="*/ 6617 w 23711"/>
                <a:gd name="connsiteY5" fmla="*/ 9118 h 26779"/>
                <a:gd name="connsiteX6" fmla="*/ 5554 w 23711"/>
                <a:gd name="connsiteY6" fmla="*/ 11122 h 26779"/>
                <a:gd name="connsiteX7" fmla="*/ 4440 w 23711"/>
                <a:gd name="connsiteY7" fmla="*/ 12947 h 26779"/>
                <a:gd name="connsiteX8" fmla="*/ 3729 w 23711"/>
                <a:gd name="connsiteY8" fmla="*/ 13903 h 26779"/>
                <a:gd name="connsiteX9" fmla="*/ 2917 w 23711"/>
                <a:gd name="connsiteY9" fmla="*/ 14729 h 26779"/>
                <a:gd name="connsiteX10" fmla="*/ 991 w 23711"/>
                <a:gd name="connsiteY10" fmla="*/ 16913 h 26779"/>
                <a:gd name="connsiteX11" fmla="*/ 6631 w 23711"/>
                <a:gd name="connsiteY11" fmla="*/ 26736 h 26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711" h="26779">
                  <a:moveTo>
                    <a:pt x="6624" y="26743"/>
                  </a:moveTo>
                  <a:cubicBezTo>
                    <a:pt x="10525" y="27203"/>
                    <a:pt x="14333" y="23287"/>
                    <a:pt x="16704" y="20643"/>
                  </a:cubicBezTo>
                  <a:cubicBezTo>
                    <a:pt x="19557" y="17467"/>
                    <a:pt x="24219" y="12100"/>
                    <a:pt x="23666" y="7551"/>
                  </a:cubicBezTo>
                  <a:cubicBezTo>
                    <a:pt x="22811" y="553"/>
                    <a:pt x="16029" y="-2292"/>
                    <a:pt x="10461" y="2083"/>
                  </a:cubicBezTo>
                  <a:cubicBezTo>
                    <a:pt x="8607" y="3542"/>
                    <a:pt x="8018" y="5676"/>
                    <a:pt x="7235" y="7767"/>
                  </a:cubicBezTo>
                  <a:cubicBezTo>
                    <a:pt x="7350" y="7408"/>
                    <a:pt x="6638" y="9067"/>
                    <a:pt x="6617" y="9118"/>
                  </a:cubicBezTo>
                  <a:cubicBezTo>
                    <a:pt x="6286" y="9800"/>
                    <a:pt x="5920" y="10461"/>
                    <a:pt x="5554" y="11122"/>
                  </a:cubicBezTo>
                  <a:cubicBezTo>
                    <a:pt x="5209" y="11747"/>
                    <a:pt x="4821" y="12351"/>
                    <a:pt x="4440" y="12947"/>
                  </a:cubicBezTo>
                  <a:cubicBezTo>
                    <a:pt x="4382" y="13034"/>
                    <a:pt x="3908" y="13651"/>
                    <a:pt x="3729" y="13903"/>
                  </a:cubicBezTo>
                  <a:cubicBezTo>
                    <a:pt x="3470" y="14190"/>
                    <a:pt x="3197" y="14463"/>
                    <a:pt x="2917" y="14729"/>
                  </a:cubicBezTo>
                  <a:cubicBezTo>
                    <a:pt x="4756" y="12998"/>
                    <a:pt x="1178" y="16612"/>
                    <a:pt x="991" y="16913"/>
                  </a:cubicBezTo>
                  <a:cubicBezTo>
                    <a:pt x="-1904" y="21519"/>
                    <a:pt x="2019" y="26197"/>
                    <a:pt x="6631" y="2673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Freeform 1624">
              <a:extLst>
                <a:ext uri="{FF2B5EF4-FFF2-40B4-BE49-F238E27FC236}">
                  <a16:creationId xmlns:a16="http://schemas.microsoft.com/office/drawing/2014/main" id="{AC79EBD1-9C5F-8B57-3D2F-02D2CC0F2264}"/>
                </a:ext>
              </a:extLst>
            </p:cNvPr>
            <p:cNvSpPr/>
            <p:nvPr/>
          </p:nvSpPr>
          <p:spPr>
            <a:xfrm>
              <a:off x="10489986" y="3477494"/>
              <a:ext cx="21938" cy="24842"/>
            </a:xfrm>
            <a:custGeom>
              <a:avLst/>
              <a:gdLst>
                <a:gd name="connsiteX0" fmla="*/ 5750 w 21938"/>
                <a:gd name="connsiteY0" fmla="*/ 23722 h 24842"/>
                <a:gd name="connsiteX1" fmla="*/ 15845 w 21938"/>
                <a:gd name="connsiteY1" fmla="*/ 22422 h 24842"/>
                <a:gd name="connsiteX2" fmla="*/ 21916 w 21938"/>
                <a:gd name="connsiteY2" fmla="*/ 10487 h 24842"/>
                <a:gd name="connsiteX3" fmla="*/ 9321 w 21938"/>
                <a:gd name="connsiteY3" fmla="*/ 69 h 24842"/>
                <a:gd name="connsiteX4" fmla="*/ 1246 w 21938"/>
                <a:gd name="connsiteY4" fmla="*/ 4869 h 24842"/>
                <a:gd name="connsiteX5" fmla="*/ 254 w 21938"/>
                <a:gd name="connsiteY5" fmla="*/ 11659 h 24842"/>
                <a:gd name="connsiteX6" fmla="*/ 1705 w 21938"/>
                <a:gd name="connsiteY6" fmla="*/ 14533 h 24842"/>
                <a:gd name="connsiteX7" fmla="*/ 1612 w 21938"/>
                <a:gd name="connsiteY7" fmla="*/ 16523 h 24842"/>
                <a:gd name="connsiteX8" fmla="*/ 5743 w 21938"/>
                <a:gd name="connsiteY8" fmla="*/ 23715 h 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38" h="24842">
                  <a:moveTo>
                    <a:pt x="5750" y="23722"/>
                  </a:moveTo>
                  <a:cubicBezTo>
                    <a:pt x="9106" y="25691"/>
                    <a:pt x="13050" y="24944"/>
                    <a:pt x="15845" y="22422"/>
                  </a:cubicBezTo>
                  <a:cubicBezTo>
                    <a:pt x="19085" y="19497"/>
                    <a:pt x="22239" y="15093"/>
                    <a:pt x="21916" y="10487"/>
                  </a:cubicBezTo>
                  <a:cubicBezTo>
                    <a:pt x="21463" y="3935"/>
                    <a:pt x="15852" y="-621"/>
                    <a:pt x="9321" y="69"/>
                  </a:cubicBezTo>
                  <a:cubicBezTo>
                    <a:pt x="5542" y="471"/>
                    <a:pt x="3487" y="1865"/>
                    <a:pt x="1246" y="4869"/>
                  </a:cubicBezTo>
                  <a:cubicBezTo>
                    <a:pt x="-19" y="6557"/>
                    <a:pt x="-263" y="9776"/>
                    <a:pt x="254" y="11659"/>
                  </a:cubicBezTo>
                  <a:cubicBezTo>
                    <a:pt x="556" y="12758"/>
                    <a:pt x="1066" y="13706"/>
                    <a:pt x="1705" y="14533"/>
                  </a:cubicBezTo>
                  <a:cubicBezTo>
                    <a:pt x="1684" y="15208"/>
                    <a:pt x="1655" y="15876"/>
                    <a:pt x="1612" y="16523"/>
                  </a:cubicBezTo>
                  <a:cubicBezTo>
                    <a:pt x="1425" y="19397"/>
                    <a:pt x="3336" y="22307"/>
                    <a:pt x="5743" y="2371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Freeform 1625">
              <a:extLst>
                <a:ext uri="{FF2B5EF4-FFF2-40B4-BE49-F238E27FC236}">
                  <a16:creationId xmlns:a16="http://schemas.microsoft.com/office/drawing/2014/main" id="{417C65F4-2E1B-38F8-1DA9-550B94B8AD95}"/>
                </a:ext>
              </a:extLst>
            </p:cNvPr>
            <p:cNvSpPr/>
            <p:nvPr/>
          </p:nvSpPr>
          <p:spPr>
            <a:xfrm>
              <a:off x="10519581" y="3489090"/>
              <a:ext cx="47450" cy="49453"/>
            </a:xfrm>
            <a:custGeom>
              <a:avLst/>
              <a:gdLst>
                <a:gd name="connsiteX0" fmla="*/ 2581 w 47450"/>
                <a:gd name="connsiteY0" fmla="*/ 39452 h 49453"/>
                <a:gd name="connsiteX1" fmla="*/ 12582 w 47450"/>
                <a:gd name="connsiteY1" fmla="*/ 49453 h 49453"/>
                <a:gd name="connsiteX2" fmla="*/ 33296 w 47450"/>
                <a:gd name="connsiteY2" fmla="*/ 49374 h 49453"/>
                <a:gd name="connsiteX3" fmla="*/ 42858 w 47450"/>
                <a:gd name="connsiteY3" fmla="*/ 42096 h 49453"/>
                <a:gd name="connsiteX4" fmla="*/ 47413 w 47450"/>
                <a:gd name="connsiteY4" fmla="*/ 9540 h 49453"/>
                <a:gd name="connsiteX5" fmla="*/ 35365 w 47450"/>
                <a:gd name="connsiteY5" fmla="*/ 358 h 49453"/>
                <a:gd name="connsiteX6" fmla="*/ 5800 w 47450"/>
                <a:gd name="connsiteY6" fmla="*/ 6228 h 49453"/>
                <a:gd name="connsiteX7" fmla="*/ 2581 w 47450"/>
                <a:gd name="connsiteY7" fmla="*/ 20497 h 49453"/>
                <a:gd name="connsiteX8" fmla="*/ 2545 w 47450"/>
                <a:gd name="connsiteY8" fmla="*/ 21051 h 49453"/>
                <a:gd name="connsiteX9" fmla="*/ 2581 w 47450"/>
                <a:gd name="connsiteY9" fmla="*/ 39459 h 4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450" h="49453">
                  <a:moveTo>
                    <a:pt x="2581" y="39452"/>
                  </a:moveTo>
                  <a:cubicBezTo>
                    <a:pt x="2603" y="44883"/>
                    <a:pt x="7115" y="49475"/>
                    <a:pt x="12582" y="49453"/>
                  </a:cubicBezTo>
                  <a:cubicBezTo>
                    <a:pt x="19487" y="49424"/>
                    <a:pt x="26391" y="49396"/>
                    <a:pt x="33296" y="49374"/>
                  </a:cubicBezTo>
                  <a:cubicBezTo>
                    <a:pt x="37606" y="49360"/>
                    <a:pt x="41817" y="46378"/>
                    <a:pt x="42858" y="42096"/>
                  </a:cubicBezTo>
                  <a:cubicBezTo>
                    <a:pt x="45438" y="31498"/>
                    <a:pt x="47773" y="20497"/>
                    <a:pt x="47413" y="9540"/>
                  </a:cubicBezTo>
                  <a:cubicBezTo>
                    <a:pt x="47212" y="3426"/>
                    <a:pt x="41479" y="-1374"/>
                    <a:pt x="35365" y="358"/>
                  </a:cubicBezTo>
                  <a:cubicBezTo>
                    <a:pt x="25665" y="3102"/>
                    <a:pt x="15492" y="3476"/>
                    <a:pt x="5800" y="6228"/>
                  </a:cubicBezTo>
                  <a:cubicBezTo>
                    <a:pt x="-853" y="8110"/>
                    <a:pt x="-1579" y="16668"/>
                    <a:pt x="2581" y="20497"/>
                  </a:cubicBezTo>
                  <a:cubicBezTo>
                    <a:pt x="2567" y="20684"/>
                    <a:pt x="2552" y="20864"/>
                    <a:pt x="2545" y="21051"/>
                  </a:cubicBezTo>
                  <a:cubicBezTo>
                    <a:pt x="2409" y="27179"/>
                    <a:pt x="2552" y="33330"/>
                    <a:pt x="2581" y="3945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Freeform 1626">
              <a:extLst>
                <a:ext uri="{FF2B5EF4-FFF2-40B4-BE49-F238E27FC236}">
                  <a16:creationId xmlns:a16="http://schemas.microsoft.com/office/drawing/2014/main" id="{CA6E9E79-C31F-7C58-A693-8F8955B61BDF}"/>
                </a:ext>
              </a:extLst>
            </p:cNvPr>
            <p:cNvSpPr/>
            <p:nvPr/>
          </p:nvSpPr>
          <p:spPr>
            <a:xfrm>
              <a:off x="10421319" y="3522187"/>
              <a:ext cx="32210" cy="48289"/>
            </a:xfrm>
            <a:custGeom>
              <a:avLst/>
              <a:gdLst>
                <a:gd name="connsiteX0" fmla="*/ 31899 w 32210"/>
                <a:gd name="connsiteY0" fmla="*/ 26472 h 48289"/>
                <a:gd name="connsiteX1" fmla="*/ 30247 w 32210"/>
                <a:gd name="connsiteY1" fmla="*/ 20214 h 48289"/>
                <a:gd name="connsiteX2" fmla="*/ 29938 w 32210"/>
                <a:gd name="connsiteY2" fmla="*/ 19754 h 48289"/>
                <a:gd name="connsiteX3" fmla="*/ 28515 w 32210"/>
                <a:gd name="connsiteY3" fmla="*/ 17527 h 48289"/>
                <a:gd name="connsiteX4" fmla="*/ 25527 w 32210"/>
                <a:gd name="connsiteY4" fmla="*/ 12296 h 48289"/>
                <a:gd name="connsiteX5" fmla="*/ 20117 w 32210"/>
                <a:gd name="connsiteY5" fmla="*/ 3071 h 48289"/>
                <a:gd name="connsiteX6" fmla="*/ 13377 w 32210"/>
                <a:gd name="connsiteY6" fmla="*/ 585 h 48289"/>
                <a:gd name="connsiteX7" fmla="*/ 13097 w 32210"/>
                <a:gd name="connsiteY7" fmla="*/ 793 h 48289"/>
                <a:gd name="connsiteX8" fmla="*/ 4950 w 32210"/>
                <a:gd name="connsiteY8" fmla="*/ 4594 h 48289"/>
                <a:gd name="connsiteX9" fmla="*/ 43 w 32210"/>
                <a:gd name="connsiteY9" fmla="*/ 23397 h 48289"/>
                <a:gd name="connsiteX10" fmla="*/ 2378 w 32210"/>
                <a:gd name="connsiteY10" fmla="*/ 42862 h 48289"/>
                <a:gd name="connsiteX11" fmla="*/ 14886 w 32210"/>
                <a:gd name="connsiteY11" fmla="*/ 46167 h 48289"/>
                <a:gd name="connsiteX12" fmla="*/ 31899 w 32210"/>
                <a:gd name="connsiteY12" fmla="*/ 26472 h 48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10" h="48289">
                  <a:moveTo>
                    <a:pt x="31899" y="26472"/>
                  </a:moveTo>
                  <a:cubicBezTo>
                    <a:pt x="32797" y="24267"/>
                    <a:pt x="31598" y="21867"/>
                    <a:pt x="30247" y="20214"/>
                  </a:cubicBezTo>
                  <a:cubicBezTo>
                    <a:pt x="31253" y="21443"/>
                    <a:pt x="30060" y="19927"/>
                    <a:pt x="29938" y="19754"/>
                  </a:cubicBezTo>
                  <a:cubicBezTo>
                    <a:pt x="29435" y="19029"/>
                    <a:pt x="28975" y="18274"/>
                    <a:pt x="28515" y="17527"/>
                  </a:cubicBezTo>
                  <a:cubicBezTo>
                    <a:pt x="27466" y="15817"/>
                    <a:pt x="26497" y="14057"/>
                    <a:pt x="25527" y="12296"/>
                  </a:cubicBezTo>
                  <a:cubicBezTo>
                    <a:pt x="23802" y="9185"/>
                    <a:pt x="22186" y="5966"/>
                    <a:pt x="20117" y="3071"/>
                  </a:cubicBezTo>
                  <a:cubicBezTo>
                    <a:pt x="18665" y="1044"/>
                    <a:pt x="15913" y="-1046"/>
                    <a:pt x="13377" y="585"/>
                  </a:cubicBezTo>
                  <a:cubicBezTo>
                    <a:pt x="13277" y="649"/>
                    <a:pt x="13190" y="721"/>
                    <a:pt x="13097" y="793"/>
                  </a:cubicBezTo>
                  <a:cubicBezTo>
                    <a:pt x="9907" y="74"/>
                    <a:pt x="6487" y="1066"/>
                    <a:pt x="4950" y="4594"/>
                  </a:cubicBezTo>
                  <a:cubicBezTo>
                    <a:pt x="2241" y="10802"/>
                    <a:pt x="359" y="16571"/>
                    <a:pt x="43" y="23397"/>
                  </a:cubicBezTo>
                  <a:cubicBezTo>
                    <a:pt x="-259" y="29900"/>
                    <a:pt x="1099" y="36524"/>
                    <a:pt x="2378" y="42862"/>
                  </a:cubicBezTo>
                  <a:cubicBezTo>
                    <a:pt x="3498" y="48401"/>
                    <a:pt x="11172" y="50054"/>
                    <a:pt x="14886" y="46167"/>
                  </a:cubicBezTo>
                  <a:cubicBezTo>
                    <a:pt x="20828" y="39944"/>
                    <a:pt x="28566" y="34671"/>
                    <a:pt x="31899" y="2647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Freeform 1627">
              <a:extLst>
                <a:ext uri="{FF2B5EF4-FFF2-40B4-BE49-F238E27FC236}">
                  <a16:creationId xmlns:a16="http://schemas.microsoft.com/office/drawing/2014/main" id="{DE3B8706-7765-91E6-0C14-3C6E9B2F1C41}"/>
                </a:ext>
              </a:extLst>
            </p:cNvPr>
            <p:cNvSpPr/>
            <p:nvPr/>
          </p:nvSpPr>
          <p:spPr>
            <a:xfrm>
              <a:off x="10430856" y="3497888"/>
              <a:ext cx="9333" cy="16024"/>
            </a:xfrm>
            <a:custGeom>
              <a:avLst/>
              <a:gdLst>
                <a:gd name="connsiteX0" fmla="*/ 959 w 9333"/>
                <a:gd name="connsiteY0" fmla="*/ 13265 h 16024"/>
                <a:gd name="connsiteX1" fmla="*/ 8352 w 9333"/>
                <a:gd name="connsiteY1" fmla="*/ 13265 h 16024"/>
                <a:gd name="connsiteX2" fmla="*/ 9078 w 9333"/>
                <a:gd name="connsiteY2" fmla="*/ 9134 h 16024"/>
                <a:gd name="connsiteX3" fmla="*/ 9150 w 9333"/>
                <a:gd name="connsiteY3" fmla="*/ 5053 h 16024"/>
                <a:gd name="connsiteX4" fmla="*/ 8424 w 9333"/>
                <a:gd name="connsiteY4" fmla="*/ 2797 h 16024"/>
                <a:gd name="connsiteX5" fmla="*/ 880 w 9333"/>
                <a:gd name="connsiteY5" fmla="*/ 2797 h 16024"/>
                <a:gd name="connsiteX6" fmla="*/ 140 w 9333"/>
                <a:gd name="connsiteY6" fmla="*/ 8610 h 16024"/>
                <a:gd name="connsiteX7" fmla="*/ 952 w 9333"/>
                <a:gd name="connsiteY7" fmla="*/ 13258 h 1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33" h="16024">
                  <a:moveTo>
                    <a:pt x="959" y="13265"/>
                  </a:moveTo>
                  <a:cubicBezTo>
                    <a:pt x="1606" y="16944"/>
                    <a:pt x="7713" y="16944"/>
                    <a:pt x="8352" y="13265"/>
                  </a:cubicBezTo>
                  <a:cubicBezTo>
                    <a:pt x="8596" y="11886"/>
                    <a:pt x="8833" y="10514"/>
                    <a:pt x="9078" y="9134"/>
                  </a:cubicBezTo>
                  <a:cubicBezTo>
                    <a:pt x="9329" y="7704"/>
                    <a:pt x="9466" y="6497"/>
                    <a:pt x="9150" y="5053"/>
                  </a:cubicBezTo>
                  <a:cubicBezTo>
                    <a:pt x="8984" y="4291"/>
                    <a:pt x="8661" y="3537"/>
                    <a:pt x="8424" y="2797"/>
                  </a:cubicBezTo>
                  <a:cubicBezTo>
                    <a:pt x="7224" y="-932"/>
                    <a:pt x="2080" y="-932"/>
                    <a:pt x="880" y="2797"/>
                  </a:cubicBezTo>
                  <a:cubicBezTo>
                    <a:pt x="226" y="4816"/>
                    <a:pt x="-248" y="6432"/>
                    <a:pt x="140" y="8610"/>
                  </a:cubicBezTo>
                  <a:cubicBezTo>
                    <a:pt x="413" y="10161"/>
                    <a:pt x="686" y="11713"/>
                    <a:pt x="952" y="1325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Freeform 1628">
              <a:extLst>
                <a:ext uri="{FF2B5EF4-FFF2-40B4-BE49-F238E27FC236}">
                  <a16:creationId xmlns:a16="http://schemas.microsoft.com/office/drawing/2014/main" id="{BDBA5E7D-18F2-6000-BE4D-4C84ED9335FC}"/>
                </a:ext>
              </a:extLst>
            </p:cNvPr>
            <p:cNvSpPr/>
            <p:nvPr/>
          </p:nvSpPr>
          <p:spPr>
            <a:xfrm>
              <a:off x="10436548" y="3559324"/>
              <a:ext cx="47833" cy="53088"/>
            </a:xfrm>
            <a:custGeom>
              <a:avLst/>
              <a:gdLst>
                <a:gd name="connsiteX0" fmla="*/ 14019 w 47833"/>
                <a:gd name="connsiteY0" fmla="*/ 50818 h 53088"/>
                <a:gd name="connsiteX1" fmla="*/ 25328 w 47833"/>
                <a:gd name="connsiteY1" fmla="*/ 50818 h 53088"/>
                <a:gd name="connsiteX2" fmla="*/ 25960 w 47833"/>
                <a:gd name="connsiteY2" fmla="*/ 50279 h 53088"/>
                <a:gd name="connsiteX3" fmla="*/ 27993 w 47833"/>
                <a:gd name="connsiteY3" fmla="*/ 48857 h 53088"/>
                <a:gd name="connsiteX4" fmla="*/ 34287 w 47833"/>
                <a:gd name="connsiteY4" fmla="*/ 44675 h 53088"/>
                <a:gd name="connsiteX5" fmla="*/ 45624 w 47833"/>
                <a:gd name="connsiteY5" fmla="*/ 36606 h 53088"/>
                <a:gd name="connsiteX6" fmla="*/ 46781 w 47833"/>
                <a:gd name="connsiteY6" fmla="*/ 27625 h 53088"/>
                <a:gd name="connsiteX7" fmla="*/ 23970 w 47833"/>
                <a:gd name="connsiteY7" fmla="*/ 1751 h 53088"/>
                <a:gd name="connsiteX8" fmla="*/ 14651 w 47833"/>
                <a:gd name="connsiteY8" fmla="*/ 3037 h 53088"/>
                <a:gd name="connsiteX9" fmla="*/ 14479 w 47833"/>
                <a:gd name="connsiteY9" fmla="*/ 3239 h 53088"/>
                <a:gd name="connsiteX10" fmla="*/ 13042 w 47833"/>
                <a:gd name="connsiteY10" fmla="*/ 4654 h 53088"/>
                <a:gd name="connsiteX11" fmla="*/ 10189 w 47833"/>
                <a:gd name="connsiteY11" fmla="*/ 7039 h 53088"/>
                <a:gd name="connsiteX12" fmla="*/ 3508 w 47833"/>
                <a:gd name="connsiteY12" fmla="*/ 11494 h 53088"/>
                <a:gd name="connsiteX13" fmla="*/ 2789 w 47833"/>
                <a:gd name="connsiteY13" fmla="*/ 20167 h 53088"/>
                <a:gd name="connsiteX14" fmla="*/ 239 w 47833"/>
                <a:gd name="connsiteY14" fmla="*/ 34177 h 53088"/>
                <a:gd name="connsiteX15" fmla="*/ 14033 w 47833"/>
                <a:gd name="connsiteY15" fmla="*/ 50825 h 53088"/>
                <a:gd name="connsiteX16" fmla="*/ 20377 w 47833"/>
                <a:gd name="connsiteY16" fmla="*/ 34989 h 53088"/>
                <a:gd name="connsiteX17" fmla="*/ 20126 w 47833"/>
                <a:gd name="connsiteY17" fmla="*/ 34738 h 53088"/>
                <a:gd name="connsiteX18" fmla="*/ 20801 w 47833"/>
                <a:gd name="connsiteY18" fmla="*/ 34738 h 53088"/>
                <a:gd name="connsiteX19" fmla="*/ 20377 w 47833"/>
                <a:gd name="connsiteY19" fmla="*/ 34989 h 53088"/>
                <a:gd name="connsiteX20" fmla="*/ 21563 w 47833"/>
                <a:gd name="connsiteY20" fmla="*/ 18040 h 53088"/>
                <a:gd name="connsiteX21" fmla="*/ 21548 w 47833"/>
                <a:gd name="connsiteY21" fmla="*/ 18033 h 53088"/>
                <a:gd name="connsiteX22" fmla="*/ 21024 w 47833"/>
                <a:gd name="connsiteY22" fmla="*/ 17573 h 53088"/>
                <a:gd name="connsiteX23" fmla="*/ 20420 w 47833"/>
                <a:gd name="connsiteY23" fmla="*/ 16236 h 53088"/>
                <a:gd name="connsiteX24" fmla="*/ 21944 w 47833"/>
                <a:gd name="connsiteY24" fmla="*/ 18140 h 53088"/>
                <a:gd name="connsiteX25" fmla="*/ 21570 w 47833"/>
                <a:gd name="connsiteY25" fmla="*/ 18040 h 53088"/>
                <a:gd name="connsiteX26" fmla="*/ 21211 w 47833"/>
                <a:gd name="connsiteY26" fmla="*/ 17831 h 53088"/>
                <a:gd name="connsiteX27" fmla="*/ 21225 w 47833"/>
                <a:gd name="connsiteY27" fmla="*/ 17846 h 53088"/>
                <a:gd name="connsiteX28" fmla="*/ 21211 w 47833"/>
                <a:gd name="connsiteY28" fmla="*/ 17831 h 53088"/>
                <a:gd name="connsiteX29" fmla="*/ 27857 w 47833"/>
                <a:gd name="connsiteY29" fmla="*/ 30585 h 53088"/>
                <a:gd name="connsiteX30" fmla="*/ 28647 w 47833"/>
                <a:gd name="connsiteY30" fmla="*/ 28681 h 53088"/>
                <a:gd name="connsiteX31" fmla="*/ 28870 w 47833"/>
                <a:gd name="connsiteY31" fmla="*/ 27459 h 53088"/>
                <a:gd name="connsiteX32" fmla="*/ 30105 w 47833"/>
                <a:gd name="connsiteY32" fmla="*/ 29234 h 53088"/>
                <a:gd name="connsiteX33" fmla="*/ 27864 w 47833"/>
                <a:gd name="connsiteY33" fmla="*/ 30578 h 53088"/>
                <a:gd name="connsiteX34" fmla="*/ 14594 w 47833"/>
                <a:gd name="connsiteY34" fmla="*/ 3102 h 53088"/>
                <a:gd name="connsiteX35" fmla="*/ 14033 w 47833"/>
                <a:gd name="connsiteY35" fmla="*/ 4216 h 53088"/>
                <a:gd name="connsiteX36" fmla="*/ 14184 w 47833"/>
                <a:gd name="connsiteY36" fmla="*/ 3591 h 53088"/>
                <a:gd name="connsiteX37" fmla="*/ 14586 w 47833"/>
                <a:gd name="connsiteY37" fmla="*/ 3095 h 5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7833" h="53088">
                  <a:moveTo>
                    <a:pt x="14019" y="50818"/>
                  </a:moveTo>
                  <a:cubicBezTo>
                    <a:pt x="17453" y="53563"/>
                    <a:pt x="21944" y="54116"/>
                    <a:pt x="25328" y="50818"/>
                  </a:cubicBezTo>
                  <a:cubicBezTo>
                    <a:pt x="25471" y="50682"/>
                    <a:pt x="25759" y="50444"/>
                    <a:pt x="25960" y="50279"/>
                  </a:cubicBezTo>
                  <a:cubicBezTo>
                    <a:pt x="26628" y="49798"/>
                    <a:pt x="27311" y="49324"/>
                    <a:pt x="27993" y="48857"/>
                  </a:cubicBezTo>
                  <a:cubicBezTo>
                    <a:pt x="30069" y="47434"/>
                    <a:pt x="32182" y="46054"/>
                    <a:pt x="34287" y="44675"/>
                  </a:cubicBezTo>
                  <a:cubicBezTo>
                    <a:pt x="38073" y="42182"/>
                    <a:pt x="42362" y="39789"/>
                    <a:pt x="45624" y="36606"/>
                  </a:cubicBezTo>
                  <a:cubicBezTo>
                    <a:pt x="47851" y="34436"/>
                    <a:pt x="48671" y="30290"/>
                    <a:pt x="46781" y="27625"/>
                  </a:cubicBezTo>
                  <a:cubicBezTo>
                    <a:pt x="40142" y="18255"/>
                    <a:pt x="32419" y="9525"/>
                    <a:pt x="23970" y="1751"/>
                  </a:cubicBezTo>
                  <a:cubicBezTo>
                    <a:pt x="20686" y="-1267"/>
                    <a:pt x="16584" y="-88"/>
                    <a:pt x="14651" y="3037"/>
                  </a:cubicBezTo>
                  <a:cubicBezTo>
                    <a:pt x="14608" y="3088"/>
                    <a:pt x="14551" y="3152"/>
                    <a:pt x="14479" y="3239"/>
                  </a:cubicBezTo>
                  <a:cubicBezTo>
                    <a:pt x="14040" y="3749"/>
                    <a:pt x="13537" y="4201"/>
                    <a:pt x="13042" y="4654"/>
                  </a:cubicBezTo>
                  <a:cubicBezTo>
                    <a:pt x="12172" y="5459"/>
                    <a:pt x="10915" y="6486"/>
                    <a:pt x="10189" y="7039"/>
                  </a:cubicBezTo>
                  <a:cubicBezTo>
                    <a:pt x="8077" y="8649"/>
                    <a:pt x="5871" y="10280"/>
                    <a:pt x="3508" y="11494"/>
                  </a:cubicBezTo>
                  <a:cubicBezTo>
                    <a:pt x="52" y="13262"/>
                    <a:pt x="497" y="17867"/>
                    <a:pt x="2789" y="20167"/>
                  </a:cubicBezTo>
                  <a:cubicBezTo>
                    <a:pt x="648" y="24521"/>
                    <a:pt x="-537" y="28983"/>
                    <a:pt x="239" y="34177"/>
                  </a:cubicBezTo>
                  <a:cubicBezTo>
                    <a:pt x="1302" y="41269"/>
                    <a:pt x="8896" y="46723"/>
                    <a:pt x="14033" y="50825"/>
                  </a:cubicBezTo>
                  <a:close/>
                  <a:moveTo>
                    <a:pt x="20377" y="34989"/>
                  </a:moveTo>
                  <a:cubicBezTo>
                    <a:pt x="20291" y="34910"/>
                    <a:pt x="20212" y="34824"/>
                    <a:pt x="20126" y="34738"/>
                  </a:cubicBezTo>
                  <a:cubicBezTo>
                    <a:pt x="20349" y="34738"/>
                    <a:pt x="20578" y="34738"/>
                    <a:pt x="20801" y="34738"/>
                  </a:cubicBezTo>
                  <a:cubicBezTo>
                    <a:pt x="20658" y="34824"/>
                    <a:pt x="20521" y="34910"/>
                    <a:pt x="20377" y="34989"/>
                  </a:cubicBezTo>
                  <a:close/>
                  <a:moveTo>
                    <a:pt x="21563" y="18040"/>
                  </a:moveTo>
                  <a:cubicBezTo>
                    <a:pt x="21563" y="18040"/>
                    <a:pt x="21556" y="18040"/>
                    <a:pt x="21548" y="18033"/>
                  </a:cubicBezTo>
                  <a:cubicBezTo>
                    <a:pt x="21455" y="17839"/>
                    <a:pt x="20887" y="17178"/>
                    <a:pt x="21024" y="17573"/>
                  </a:cubicBezTo>
                  <a:cubicBezTo>
                    <a:pt x="20851" y="17106"/>
                    <a:pt x="20643" y="16660"/>
                    <a:pt x="20420" y="16236"/>
                  </a:cubicBezTo>
                  <a:cubicBezTo>
                    <a:pt x="20931" y="16869"/>
                    <a:pt x="21433" y="17508"/>
                    <a:pt x="21944" y="18140"/>
                  </a:cubicBezTo>
                  <a:cubicBezTo>
                    <a:pt x="21821" y="18104"/>
                    <a:pt x="21692" y="18076"/>
                    <a:pt x="21570" y="18040"/>
                  </a:cubicBezTo>
                  <a:close/>
                  <a:moveTo>
                    <a:pt x="21211" y="17831"/>
                  </a:moveTo>
                  <a:cubicBezTo>
                    <a:pt x="21211" y="17831"/>
                    <a:pt x="21218" y="17839"/>
                    <a:pt x="21225" y="17846"/>
                  </a:cubicBezTo>
                  <a:cubicBezTo>
                    <a:pt x="20593" y="17451"/>
                    <a:pt x="20586" y="17443"/>
                    <a:pt x="21211" y="17831"/>
                  </a:cubicBezTo>
                  <a:close/>
                  <a:moveTo>
                    <a:pt x="27857" y="30585"/>
                  </a:moveTo>
                  <a:cubicBezTo>
                    <a:pt x="28180" y="30010"/>
                    <a:pt x="28453" y="29378"/>
                    <a:pt x="28647" y="28681"/>
                  </a:cubicBezTo>
                  <a:cubicBezTo>
                    <a:pt x="28755" y="28279"/>
                    <a:pt x="28826" y="27869"/>
                    <a:pt x="28870" y="27459"/>
                  </a:cubicBezTo>
                  <a:cubicBezTo>
                    <a:pt x="29286" y="28049"/>
                    <a:pt x="29696" y="28645"/>
                    <a:pt x="30105" y="29234"/>
                  </a:cubicBezTo>
                  <a:cubicBezTo>
                    <a:pt x="29358" y="29687"/>
                    <a:pt x="28611" y="30132"/>
                    <a:pt x="27864" y="30578"/>
                  </a:cubicBezTo>
                  <a:close/>
                  <a:moveTo>
                    <a:pt x="14594" y="3102"/>
                  </a:moveTo>
                  <a:cubicBezTo>
                    <a:pt x="14378" y="3454"/>
                    <a:pt x="14191" y="3820"/>
                    <a:pt x="14033" y="4216"/>
                  </a:cubicBezTo>
                  <a:cubicBezTo>
                    <a:pt x="14084" y="4007"/>
                    <a:pt x="14134" y="3799"/>
                    <a:pt x="14184" y="3591"/>
                  </a:cubicBezTo>
                  <a:cubicBezTo>
                    <a:pt x="14364" y="3375"/>
                    <a:pt x="14493" y="3210"/>
                    <a:pt x="14586" y="309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Freeform 1629">
              <a:extLst>
                <a:ext uri="{FF2B5EF4-FFF2-40B4-BE49-F238E27FC236}">
                  <a16:creationId xmlns:a16="http://schemas.microsoft.com/office/drawing/2014/main" id="{6278D0E4-A5F6-26A9-C0B4-031758D86A1D}"/>
                </a:ext>
              </a:extLst>
            </p:cNvPr>
            <p:cNvSpPr/>
            <p:nvPr/>
          </p:nvSpPr>
          <p:spPr>
            <a:xfrm>
              <a:off x="10646669" y="3442342"/>
              <a:ext cx="61154" cy="53632"/>
            </a:xfrm>
            <a:custGeom>
              <a:avLst/>
              <a:gdLst>
                <a:gd name="connsiteX0" fmla="*/ 39677 w 61154"/>
                <a:gd name="connsiteY0" fmla="*/ 53601 h 53632"/>
                <a:gd name="connsiteX1" fmla="*/ 47293 w 61154"/>
                <a:gd name="connsiteY1" fmla="*/ 49232 h 53632"/>
                <a:gd name="connsiteX2" fmla="*/ 60958 w 61154"/>
                <a:gd name="connsiteY2" fmla="*/ 14622 h 53632"/>
                <a:gd name="connsiteX3" fmla="*/ 55541 w 61154"/>
                <a:gd name="connsiteY3" fmla="*/ 5087 h 53632"/>
                <a:gd name="connsiteX4" fmla="*/ 44168 w 61154"/>
                <a:gd name="connsiteY4" fmla="*/ 3995 h 53632"/>
                <a:gd name="connsiteX5" fmla="*/ 39663 w 61154"/>
                <a:gd name="connsiteY5" fmla="*/ 3894 h 53632"/>
                <a:gd name="connsiteX6" fmla="*/ 37795 w 61154"/>
                <a:gd name="connsiteY6" fmla="*/ 3822 h 53632"/>
                <a:gd name="connsiteX7" fmla="*/ 37342 w 61154"/>
                <a:gd name="connsiteY7" fmla="*/ 3808 h 53632"/>
                <a:gd name="connsiteX8" fmla="*/ 36983 w 61154"/>
                <a:gd name="connsiteY8" fmla="*/ 3708 h 53632"/>
                <a:gd name="connsiteX9" fmla="*/ 31444 w 61154"/>
                <a:gd name="connsiteY9" fmla="*/ 4484 h 53632"/>
                <a:gd name="connsiteX10" fmla="*/ 23670 w 61154"/>
                <a:gd name="connsiteY10" fmla="*/ 1566 h 53632"/>
                <a:gd name="connsiteX11" fmla="*/ 16729 w 61154"/>
                <a:gd name="connsiteY11" fmla="*/ 0 h 53632"/>
                <a:gd name="connsiteX12" fmla="*/ 6714 w 61154"/>
                <a:gd name="connsiteY12" fmla="*/ 7530 h 53632"/>
                <a:gd name="connsiteX13" fmla="*/ 4 w 61154"/>
                <a:gd name="connsiteY13" fmla="*/ 40186 h 53632"/>
                <a:gd name="connsiteX14" fmla="*/ 7159 w 61154"/>
                <a:gd name="connsiteY14" fmla="*/ 49584 h 53632"/>
                <a:gd name="connsiteX15" fmla="*/ 39670 w 61154"/>
                <a:gd name="connsiteY15" fmla="*/ 53608 h 53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154" h="53632">
                  <a:moveTo>
                    <a:pt x="39677" y="53601"/>
                  </a:moveTo>
                  <a:cubicBezTo>
                    <a:pt x="42565" y="53543"/>
                    <a:pt x="46007" y="52013"/>
                    <a:pt x="47293" y="49232"/>
                  </a:cubicBezTo>
                  <a:cubicBezTo>
                    <a:pt x="52452" y="38081"/>
                    <a:pt x="58199" y="26657"/>
                    <a:pt x="60958" y="14622"/>
                  </a:cubicBezTo>
                  <a:cubicBezTo>
                    <a:pt x="61813" y="10885"/>
                    <a:pt x="59852" y="5748"/>
                    <a:pt x="55541" y="5087"/>
                  </a:cubicBezTo>
                  <a:cubicBezTo>
                    <a:pt x="51755" y="4505"/>
                    <a:pt x="47997" y="4131"/>
                    <a:pt x="44168" y="3995"/>
                  </a:cubicBezTo>
                  <a:cubicBezTo>
                    <a:pt x="42666" y="3945"/>
                    <a:pt x="41165" y="3923"/>
                    <a:pt x="39663" y="3894"/>
                  </a:cubicBezTo>
                  <a:cubicBezTo>
                    <a:pt x="39038" y="3880"/>
                    <a:pt x="38420" y="3858"/>
                    <a:pt x="37795" y="3822"/>
                  </a:cubicBezTo>
                  <a:cubicBezTo>
                    <a:pt x="37608" y="3815"/>
                    <a:pt x="37464" y="3808"/>
                    <a:pt x="37342" y="3808"/>
                  </a:cubicBezTo>
                  <a:cubicBezTo>
                    <a:pt x="37256" y="3779"/>
                    <a:pt x="37148" y="3751"/>
                    <a:pt x="36983" y="3708"/>
                  </a:cubicBezTo>
                  <a:cubicBezTo>
                    <a:pt x="34785" y="3161"/>
                    <a:pt x="32902" y="3549"/>
                    <a:pt x="31444" y="4484"/>
                  </a:cubicBezTo>
                  <a:cubicBezTo>
                    <a:pt x="28922" y="3370"/>
                    <a:pt x="26328" y="2407"/>
                    <a:pt x="23670" y="1566"/>
                  </a:cubicBezTo>
                  <a:cubicBezTo>
                    <a:pt x="21241" y="1911"/>
                    <a:pt x="18784" y="1329"/>
                    <a:pt x="16729" y="0"/>
                  </a:cubicBezTo>
                  <a:cubicBezTo>
                    <a:pt x="12160" y="-7"/>
                    <a:pt x="8216" y="2989"/>
                    <a:pt x="6714" y="7530"/>
                  </a:cubicBezTo>
                  <a:cubicBezTo>
                    <a:pt x="3316" y="17819"/>
                    <a:pt x="-126" y="29258"/>
                    <a:pt x="4" y="40186"/>
                  </a:cubicBezTo>
                  <a:cubicBezTo>
                    <a:pt x="54" y="44562"/>
                    <a:pt x="2949" y="48377"/>
                    <a:pt x="7159" y="49584"/>
                  </a:cubicBezTo>
                  <a:cubicBezTo>
                    <a:pt x="17390" y="52516"/>
                    <a:pt x="29030" y="53831"/>
                    <a:pt x="39670" y="5360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8" name="Freeform 1630">
              <a:extLst>
                <a:ext uri="{FF2B5EF4-FFF2-40B4-BE49-F238E27FC236}">
                  <a16:creationId xmlns:a16="http://schemas.microsoft.com/office/drawing/2014/main" id="{BF131CA4-B2F2-05E7-3DAA-92B927E84F9E}"/>
                </a:ext>
              </a:extLst>
            </p:cNvPr>
            <p:cNvSpPr/>
            <p:nvPr/>
          </p:nvSpPr>
          <p:spPr>
            <a:xfrm>
              <a:off x="10700810" y="3422069"/>
              <a:ext cx="29454" cy="17343"/>
            </a:xfrm>
            <a:custGeom>
              <a:avLst/>
              <a:gdLst>
                <a:gd name="connsiteX0" fmla="*/ 15618 w 29454"/>
                <a:gd name="connsiteY0" fmla="*/ 17313 h 17343"/>
                <a:gd name="connsiteX1" fmla="*/ 28342 w 29454"/>
                <a:gd name="connsiteY1" fmla="*/ 11867 h 17343"/>
                <a:gd name="connsiteX2" fmla="*/ 23636 w 29454"/>
                <a:gd name="connsiteY2" fmla="*/ 299 h 17343"/>
                <a:gd name="connsiteX3" fmla="*/ 16509 w 29454"/>
                <a:gd name="connsiteY3" fmla="*/ 1017 h 17343"/>
                <a:gd name="connsiteX4" fmla="*/ 16279 w 29454"/>
                <a:gd name="connsiteY4" fmla="*/ 1118 h 17343"/>
                <a:gd name="connsiteX5" fmla="*/ 14936 w 29454"/>
                <a:gd name="connsiteY5" fmla="*/ 1061 h 17343"/>
                <a:gd name="connsiteX6" fmla="*/ 10589 w 29454"/>
                <a:gd name="connsiteY6" fmla="*/ 2383 h 17343"/>
                <a:gd name="connsiteX7" fmla="*/ 3749 w 29454"/>
                <a:gd name="connsiteY7" fmla="*/ 3877 h 17343"/>
                <a:gd name="connsiteX8" fmla="*/ 3024 w 29454"/>
                <a:gd name="connsiteY8" fmla="*/ 15330 h 17343"/>
                <a:gd name="connsiteX9" fmla="*/ 15618 w 29454"/>
                <a:gd name="connsiteY9" fmla="*/ 17313 h 1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454" h="17343">
                  <a:moveTo>
                    <a:pt x="15618" y="17313"/>
                  </a:moveTo>
                  <a:cubicBezTo>
                    <a:pt x="20741" y="17241"/>
                    <a:pt x="25275" y="16271"/>
                    <a:pt x="28342" y="11867"/>
                  </a:cubicBezTo>
                  <a:cubicBezTo>
                    <a:pt x="31094" y="7915"/>
                    <a:pt x="28443" y="1147"/>
                    <a:pt x="23636" y="299"/>
                  </a:cubicBezTo>
                  <a:cubicBezTo>
                    <a:pt x="20942" y="-182"/>
                    <a:pt x="19024" y="-175"/>
                    <a:pt x="16509" y="1017"/>
                  </a:cubicBezTo>
                  <a:cubicBezTo>
                    <a:pt x="17120" y="816"/>
                    <a:pt x="17041" y="845"/>
                    <a:pt x="16279" y="1118"/>
                  </a:cubicBezTo>
                  <a:cubicBezTo>
                    <a:pt x="15906" y="917"/>
                    <a:pt x="15453" y="859"/>
                    <a:pt x="14936" y="1061"/>
                  </a:cubicBezTo>
                  <a:cubicBezTo>
                    <a:pt x="13556" y="1585"/>
                    <a:pt x="12084" y="2009"/>
                    <a:pt x="10589" y="2383"/>
                  </a:cubicBezTo>
                  <a:cubicBezTo>
                    <a:pt x="8225" y="2641"/>
                    <a:pt x="5840" y="2778"/>
                    <a:pt x="3749" y="3877"/>
                  </a:cubicBezTo>
                  <a:cubicBezTo>
                    <a:pt x="-1244" y="5523"/>
                    <a:pt x="-1007" y="12679"/>
                    <a:pt x="3024" y="15330"/>
                  </a:cubicBezTo>
                  <a:cubicBezTo>
                    <a:pt x="6415" y="17565"/>
                    <a:pt x="11624" y="17371"/>
                    <a:pt x="15618" y="1731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9" name="Freeform 1631">
              <a:extLst>
                <a:ext uri="{FF2B5EF4-FFF2-40B4-BE49-F238E27FC236}">
                  <a16:creationId xmlns:a16="http://schemas.microsoft.com/office/drawing/2014/main" id="{EDB18D38-9AB0-5F3C-FF42-3FF5F72F840D}"/>
                </a:ext>
              </a:extLst>
            </p:cNvPr>
            <p:cNvSpPr/>
            <p:nvPr/>
          </p:nvSpPr>
          <p:spPr>
            <a:xfrm>
              <a:off x="10584023" y="3448357"/>
              <a:ext cx="44575" cy="44171"/>
            </a:xfrm>
            <a:custGeom>
              <a:avLst/>
              <a:gdLst>
                <a:gd name="connsiteX0" fmla="*/ 44558 w 44575"/>
                <a:gd name="connsiteY0" fmla="*/ 8844 h 44171"/>
                <a:gd name="connsiteX1" fmla="*/ 33199 w 44575"/>
                <a:gd name="connsiteY1" fmla="*/ 186 h 44171"/>
                <a:gd name="connsiteX2" fmla="*/ 6867 w 44575"/>
                <a:gd name="connsiteY2" fmla="*/ 12918 h 44171"/>
                <a:gd name="connsiteX3" fmla="*/ 106 w 44575"/>
                <a:gd name="connsiteY3" fmla="*/ 22568 h 44171"/>
                <a:gd name="connsiteX4" fmla="*/ 3267 w 44575"/>
                <a:gd name="connsiteY4" fmla="*/ 30802 h 44171"/>
                <a:gd name="connsiteX5" fmla="*/ 11106 w 44575"/>
                <a:gd name="connsiteY5" fmla="*/ 39201 h 44171"/>
                <a:gd name="connsiteX6" fmla="*/ 11760 w 44575"/>
                <a:gd name="connsiteY6" fmla="*/ 39496 h 44171"/>
                <a:gd name="connsiteX7" fmla="*/ 16954 w 44575"/>
                <a:gd name="connsiteY7" fmla="*/ 41615 h 44171"/>
                <a:gd name="connsiteX8" fmla="*/ 25985 w 44575"/>
                <a:gd name="connsiteY8" fmla="*/ 43965 h 44171"/>
                <a:gd name="connsiteX9" fmla="*/ 38501 w 44575"/>
                <a:gd name="connsiteY9" fmla="*/ 36859 h 44171"/>
                <a:gd name="connsiteX10" fmla="*/ 42331 w 44575"/>
                <a:gd name="connsiteY10" fmla="*/ 23559 h 44171"/>
                <a:gd name="connsiteX11" fmla="*/ 44572 w 44575"/>
                <a:gd name="connsiteY11" fmla="*/ 8837 h 44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575" h="44171">
                  <a:moveTo>
                    <a:pt x="44558" y="8844"/>
                  </a:moveTo>
                  <a:cubicBezTo>
                    <a:pt x="44450" y="2643"/>
                    <a:pt x="38939" y="-870"/>
                    <a:pt x="33199" y="186"/>
                  </a:cubicBezTo>
                  <a:cubicBezTo>
                    <a:pt x="23435" y="1990"/>
                    <a:pt x="14361" y="6430"/>
                    <a:pt x="6867" y="12918"/>
                  </a:cubicBezTo>
                  <a:cubicBezTo>
                    <a:pt x="4130" y="15282"/>
                    <a:pt x="753" y="18882"/>
                    <a:pt x="106" y="22568"/>
                  </a:cubicBezTo>
                  <a:cubicBezTo>
                    <a:pt x="-382" y="25355"/>
                    <a:pt x="839" y="29070"/>
                    <a:pt x="3267" y="30802"/>
                  </a:cubicBezTo>
                  <a:cubicBezTo>
                    <a:pt x="4201" y="34481"/>
                    <a:pt x="7226" y="37570"/>
                    <a:pt x="11106" y="39201"/>
                  </a:cubicBezTo>
                  <a:cubicBezTo>
                    <a:pt x="7629" y="37743"/>
                    <a:pt x="11063" y="39201"/>
                    <a:pt x="11760" y="39496"/>
                  </a:cubicBezTo>
                  <a:cubicBezTo>
                    <a:pt x="13484" y="40229"/>
                    <a:pt x="15201" y="40954"/>
                    <a:pt x="16954" y="41615"/>
                  </a:cubicBezTo>
                  <a:cubicBezTo>
                    <a:pt x="19878" y="42722"/>
                    <a:pt x="22903" y="43469"/>
                    <a:pt x="25985" y="43965"/>
                  </a:cubicBezTo>
                  <a:cubicBezTo>
                    <a:pt x="32020" y="44942"/>
                    <a:pt x="36188" y="42427"/>
                    <a:pt x="38501" y="36859"/>
                  </a:cubicBezTo>
                  <a:cubicBezTo>
                    <a:pt x="40261" y="32612"/>
                    <a:pt x="41303" y="28028"/>
                    <a:pt x="42331" y="23559"/>
                  </a:cubicBezTo>
                  <a:cubicBezTo>
                    <a:pt x="43415" y="18831"/>
                    <a:pt x="44651" y="13708"/>
                    <a:pt x="44572" y="883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Freeform 1632">
              <a:extLst>
                <a:ext uri="{FF2B5EF4-FFF2-40B4-BE49-F238E27FC236}">
                  <a16:creationId xmlns:a16="http://schemas.microsoft.com/office/drawing/2014/main" id="{E5881F26-2B2A-45A0-C40B-DF3A3B40CB66}"/>
                </a:ext>
              </a:extLst>
            </p:cNvPr>
            <p:cNvSpPr/>
            <p:nvPr/>
          </p:nvSpPr>
          <p:spPr>
            <a:xfrm>
              <a:off x="10631539" y="3439073"/>
              <a:ext cx="8352" cy="8629"/>
            </a:xfrm>
            <a:custGeom>
              <a:avLst/>
              <a:gdLst>
                <a:gd name="connsiteX0" fmla="*/ 4176 w 8352"/>
                <a:gd name="connsiteY0" fmla="*/ 0 h 8629"/>
                <a:gd name="connsiteX1" fmla="*/ 4176 w 8352"/>
                <a:gd name="connsiteY1" fmla="*/ 8629 h 8629"/>
                <a:gd name="connsiteX2" fmla="*/ 4176 w 8352"/>
                <a:gd name="connsiteY2" fmla="*/ 0 h 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52" h="8629">
                  <a:moveTo>
                    <a:pt x="4176" y="0"/>
                  </a:moveTo>
                  <a:cubicBezTo>
                    <a:pt x="-1392" y="0"/>
                    <a:pt x="-1392" y="8629"/>
                    <a:pt x="4176" y="8629"/>
                  </a:cubicBezTo>
                  <a:cubicBezTo>
                    <a:pt x="9744" y="8629"/>
                    <a:pt x="9744" y="0"/>
                    <a:pt x="4176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1" name="Freeform 1633">
              <a:extLst>
                <a:ext uri="{FF2B5EF4-FFF2-40B4-BE49-F238E27FC236}">
                  <a16:creationId xmlns:a16="http://schemas.microsoft.com/office/drawing/2014/main" id="{2B8AC777-C8C0-3693-6FB4-51039F5F1679}"/>
                </a:ext>
              </a:extLst>
            </p:cNvPr>
            <p:cNvSpPr/>
            <p:nvPr/>
          </p:nvSpPr>
          <p:spPr>
            <a:xfrm>
              <a:off x="10735110" y="3333636"/>
              <a:ext cx="56732" cy="59917"/>
            </a:xfrm>
            <a:custGeom>
              <a:avLst/>
              <a:gdLst>
                <a:gd name="connsiteX0" fmla="*/ 43501 w 56732"/>
                <a:gd name="connsiteY0" fmla="*/ 1002 h 59917"/>
                <a:gd name="connsiteX1" fmla="*/ 1593 w 56732"/>
                <a:gd name="connsiteY1" fmla="*/ 45413 h 59917"/>
                <a:gd name="connsiteX2" fmla="*/ 5782 w 56732"/>
                <a:gd name="connsiteY2" fmla="*/ 49637 h 59917"/>
                <a:gd name="connsiteX3" fmla="*/ 10933 w 56732"/>
                <a:gd name="connsiteY3" fmla="*/ 56959 h 59917"/>
                <a:gd name="connsiteX4" fmla="*/ 26560 w 56732"/>
                <a:gd name="connsiteY4" fmla="*/ 54947 h 59917"/>
                <a:gd name="connsiteX5" fmla="*/ 55378 w 56732"/>
                <a:gd name="connsiteY5" fmla="*/ 12879 h 59917"/>
                <a:gd name="connsiteX6" fmla="*/ 43501 w 56732"/>
                <a:gd name="connsiteY6" fmla="*/ 1002 h 59917"/>
                <a:gd name="connsiteX7" fmla="*/ 19814 w 56732"/>
                <a:gd name="connsiteY7" fmla="*/ 31021 h 59917"/>
                <a:gd name="connsiteX8" fmla="*/ 19397 w 56732"/>
                <a:gd name="connsiteY8" fmla="*/ 30705 h 59917"/>
                <a:gd name="connsiteX9" fmla="*/ 20719 w 56732"/>
                <a:gd name="connsiteY9" fmla="*/ 29850 h 59917"/>
                <a:gd name="connsiteX10" fmla="*/ 19806 w 56732"/>
                <a:gd name="connsiteY10" fmla="*/ 31021 h 59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32" h="59917">
                  <a:moveTo>
                    <a:pt x="43501" y="1002"/>
                  </a:moveTo>
                  <a:cubicBezTo>
                    <a:pt x="27056" y="9638"/>
                    <a:pt x="-7847" y="19956"/>
                    <a:pt x="1593" y="45413"/>
                  </a:cubicBezTo>
                  <a:cubicBezTo>
                    <a:pt x="2419" y="47647"/>
                    <a:pt x="4000" y="49012"/>
                    <a:pt x="5782" y="49637"/>
                  </a:cubicBezTo>
                  <a:cubicBezTo>
                    <a:pt x="7219" y="52224"/>
                    <a:pt x="9044" y="54660"/>
                    <a:pt x="10933" y="56959"/>
                  </a:cubicBezTo>
                  <a:cubicBezTo>
                    <a:pt x="15165" y="62118"/>
                    <a:pt x="23420" y="59941"/>
                    <a:pt x="26560" y="54947"/>
                  </a:cubicBezTo>
                  <a:cubicBezTo>
                    <a:pt x="35627" y="40555"/>
                    <a:pt x="46253" y="27227"/>
                    <a:pt x="55378" y="12879"/>
                  </a:cubicBezTo>
                  <a:cubicBezTo>
                    <a:pt x="60278" y="5176"/>
                    <a:pt x="50859" y="-2864"/>
                    <a:pt x="43501" y="1002"/>
                  </a:cubicBezTo>
                  <a:close/>
                  <a:moveTo>
                    <a:pt x="19814" y="31021"/>
                  </a:moveTo>
                  <a:cubicBezTo>
                    <a:pt x="19677" y="30913"/>
                    <a:pt x="19541" y="30805"/>
                    <a:pt x="19397" y="30705"/>
                  </a:cubicBezTo>
                  <a:cubicBezTo>
                    <a:pt x="19828" y="30410"/>
                    <a:pt x="20273" y="30123"/>
                    <a:pt x="20719" y="29850"/>
                  </a:cubicBezTo>
                  <a:cubicBezTo>
                    <a:pt x="20417" y="30238"/>
                    <a:pt x="20115" y="30633"/>
                    <a:pt x="19806" y="3102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2" name="Freeform 1634">
              <a:extLst>
                <a:ext uri="{FF2B5EF4-FFF2-40B4-BE49-F238E27FC236}">
                  <a16:creationId xmlns:a16="http://schemas.microsoft.com/office/drawing/2014/main" id="{5F07CC02-85A4-B2F1-4780-914787D9AD05}"/>
                </a:ext>
              </a:extLst>
            </p:cNvPr>
            <p:cNvSpPr/>
            <p:nvPr/>
          </p:nvSpPr>
          <p:spPr>
            <a:xfrm>
              <a:off x="10785983" y="3326957"/>
              <a:ext cx="122" cy="179"/>
            </a:xfrm>
            <a:custGeom>
              <a:avLst/>
              <a:gdLst>
                <a:gd name="connsiteX0" fmla="*/ 122 w 122"/>
                <a:gd name="connsiteY0" fmla="*/ 0 h 179"/>
                <a:gd name="connsiteX1" fmla="*/ 0 w 122"/>
                <a:gd name="connsiteY1" fmla="*/ 180 h 179"/>
                <a:gd name="connsiteX2" fmla="*/ 122 w 122"/>
                <a:gd name="connsiteY2" fmla="*/ 0 h 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2" h="179">
                  <a:moveTo>
                    <a:pt x="122" y="0"/>
                  </a:moveTo>
                  <a:cubicBezTo>
                    <a:pt x="86" y="57"/>
                    <a:pt x="43" y="122"/>
                    <a:pt x="0" y="180"/>
                  </a:cubicBezTo>
                  <a:cubicBezTo>
                    <a:pt x="43" y="122"/>
                    <a:pt x="86" y="57"/>
                    <a:pt x="122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3" name="Freeform 1635">
              <a:extLst>
                <a:ext uri="{FF2B5EF4-FFF2-40B4-BE49-F238E27FC236}">
                  <a16:creationId xmlns:a16="http://schemas.microsoft.com/office/drawing/2014/main" id="{06643B8F-CBE1-C1BD-3F2A-3BDDD73E23AD}"/>
                </a:ext>
              </a:extLst>
            </p:cNvPr>
            <p:cNvSpPr/>
            <p:nvPr/>
          </p:nvSpPr>
          <p:spPr>
            <a:xfrm>
              <a:off x="10768123" y="3316275"/>
              <a:ext cx="19346" cy="15378"/>
            </a:xfrm>
            <a:custGeom>
              <a:avLst/>
              <a:gdLst>
                <a:gd name="connsiteX0" fmla="*/ 8656 w 19346"/>
                <a:gd name="connsiteY0" fmla="*/ 961 h 15378"/>
                <a:gd name="connsiteX1" fmla="*/ 3591 w 19346"/>
                <a:gd name="connsiteY1" fmla="*/ 5071 h 15378"/>
                <a:gd name="connsiteX2" fmla="*/ 135 w 19346"/>
                <a:gd name="connsiteY2" fmla="*/ 11149 h 15378"/>
                <a:gd name="connsiteX3" fmla="*/ 4266 w 19346"/>
                <a:gd name="connsiteY3" fmla="*/ 15281 h 15378"/>
                <a:gd name="connsiteX4" fmla="*/ 4913 w 19346"/>
                <a:gd name="connsiteY4" fmla="*/ 15159 h 15378"/>
                <a:gd name="connsiteX5" fmla="*/ 5947 w 19346"/>
                <a:gd name="connsiteY5" fmla="*/ 15087 h 15378"/>
                <a:gd name="connsiteX6" fmla="*/ 10294 w 19346"/>
                <a:gd name="connsiteY6" fmla="*/ 14347 h 15378"/>
                <a:gd name="connsiteX7" fmla="*/ 11731 w 19346"/>
                <a:gd name="connsiteY7" fmla="*/ 14016 h 15378"/>
                <a:gd name="connsiteX8" fmla="*/ 11731 w 19346"/>
                <a:gd name="connsiteY8" fmla="*/ 13944 h 15378"/>
                <a:gd name="connsiteX9" fmla="*/ 17069 w 19346"/>
                <a:gd name="connsiteY9" fmla="*/ 11846 h 15378"/>
                <a:gd name="connsiteX10" fmla="*/ 17874 w 19346"/>
                <a:gd name="connsiteY10" fmla="*/ 10855 h 15378"/>
                <a:gd name="connsiteX11" fmla="*/ 16114 w 19346"/>
                <a:gd name="connsiteY11" fmla="*/ 12306 h 15378"/>
                <a:gd name="connsiteX12" fmla="*/ 16106 w 19346"/>
                <a:gd name="connsiteY12" fmla="*/ 12306 h 15378"/>
                <a:gd name="connsiteX13" fmla="*/ 18528 w 19346"/>
                <a:gd name="connsiteY13" fmla="*/ 9612 h 15378"/>
                <a:gd name="connsiteX14" fmla="*/ 18003 w 19346"/>
                <a:gd name="connsiteY14" fmla="*/ 10668 h 15378"/>
                <a:gd name="connsiteX15" fmla="*/ 18657 w 19346"/>
                <a:gd name="connsiteY15" fmla="*/ 9353 h 15378"/>
                <a:gd name="connsiteX16" fmla="*/ 19023 w 19346"/>
                <a:gd name="connsiteY16" fmla="*/ 8520 h 15378"/>
                <a:gd name="connsiteX17" fmla="*/ 15675 w 19346"/>
                <a:gd name="connsiteY17" fmla="*/ 947 h 15378"/>
                <a:gd name="connsiteX18" fmla="*/ 8677 w 19346"/>
                <a:gd name="connsiteY18" fmla="*/ 947 h 15378"/>
                <a:gd name="connsiteX19" fmla="*/ 7025 w 19346"/>
                <a:gd name="connsiteY19" fmla="*/ 8972 h 15378"/>
                <a:gd name="connsiteX20" fmla="*/ 7298 w 19346"/>
                <a:gd name="connsiteY20" fmla="*/ 9957 h 15378"/>
                <a:gd name="connsiteX21" fmla="*/ 7025 w 19346"/>
                <a:gd name="connsiteY21" fmla="*/ 8972 h 1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346" h="15378">
                  <a:moveTo>
                    <a:pt x="8656" y="961"/>
                  </a:moveTo>
                  <a:cubicBezTo>
                    <a:pt x="6817" y="1873"/>
                    <a:pt x="5078" y="3655"/>
                    <a:pt x="3591" y="5071"/>
                  </a:cubicBezTo>
                  <a:cubicBezTo>
                    <a:pt x="1953" y="6623"/>
                    <a:pt x="767" y="8987"/>
                    <a:pt x="135" y="11149"/>
                  </a:cubicBezTo>
                  <a:cubicBezTo>
                    <a:pt x="-605" y="13664"/>
                    <a:pt x="1830" y="15877"/>
                    <a:pt x="4266" y="15281"/>
                  </a:cubicBezTo>
                  <a:cubicBezTo>
                    <a:pt x="4395" y="15245"/>
                    <a:pt x="4769" y="15187"/>
                    <a:pt x="4913" y="15159"/>
                  </a:cubicBezTo>
                  <a:cubicBezTo>
                    <a:pt x="5258" y="15130"/>
                    <a:pt x="5602" y="15108"/>
                    <a:pt x="5947" y="15087"/>
                  </a:cubicBezTo>
                  <a:cubicBezTo>
                    <a:pt x="7456" y="15015"/>
                    <a:pt x="8835" y="14713"/>
                    <a:pt x="10294" y="14347"/>
                  </a:cubicBezTo>
                  <a:cubicBezTo>
                    <a:pt x="10768" y="14225"/>
                    <a:pt x="11250" y="14124"/>
                    <a:pt x="11731" y="14016"/>
                  </a:cubicBezTo>
                  <a:cubicBezTo>
                    <a:pt x="12349" y="13887"/>
                    <a:pt x="14447" y="13585"/>
                    <a:pt x="11731" y="13944"/>
                  </a:cubicBezTo>
                  <a:cubicBezTo>
                    <a:pt x="13814" y="13671"/>
                    <a:pt x="15481" y="13434"/>
                    <a:pt x="17069" y="11846"/>
                  </a:cubicBezTo>
                  <a:cubicBezTo>
                    <a:pt x="17378" y="11537"/>
                    <a:pt x="17637" y="11207"/>
                    <a:pt x="17874" y="10855"/>
                  </a:cubicBezTo>
                  <a:cubicBezTo>
                    <a:pt x="17493" y="11394"/>
                    <a:pt x="16976" y="11875"/>
                    <a:pt x="16114" y="12306"/>
                  </a:cubicBezTo>
                  <a:cubicBezTo>
                    <a:pt x="16114" y="12306"/>
                    <a:pt x="16114" y="12306"/>
                    <a:pt x="16106" y="12306"/>
                  </a:cubicBezTo>
                  <a:cubicBezTo>
                    <a:pt x="17112" y="11652"/>
                    <a:pt x="17938" y="10697"/>
                    <a:pt x="18528" y="9612"/>
                  </a:cubicBezTo>
                  <a:cubicBezTo>
                    <a:pt x="18377" y="9985"/>
                    <a:pt x="18211" y="10345"/>
                    <a:pt x="18003" y="10668"/>
                  </a:cubicBezTo>
                  <a:cubicBezTo>
                    <a:pt x="18269" y="10258"/>
                    <a:pt x="18485" y="9820"/>
                    <a:pt x="18657" y="9353"/>
                  </a:cubicBezTo>
                  <a:cubicBezTo>
                    <a:pt x="18793" y="9080"/>
                    <a:pt x="18916" y="8807"/>
                    <a:pt x="19023" y="8520"/>
                  </a:cubicBezTo>
                  <a:cubicBezTo>
                    <a:pt x="20180" y="5416"/>
                    <a:pt x="18032" y="2592"/>
                    <a:pt x="15675" y="947"/>
                  </a:cubicBezTo>
                  <a:cubicBezTo>
                    <a:pt x="13585" y="-512"/>
                    <a:pt x="10797" y="-102"/>
                    <a:pt x="8677" y="947"/>
                  </a:cubicBezTo>
                  <a:close/>
                  <a:moveTo>
                    <a:pt x="7025" y="8972"/>
                  </a:moveTo>
                  <a:cubicBezTo>
                    <a:pt x="7075" y="9324"/>
                    <a:pt x="7169" y="9648"/>
                    <a:pt x="7298" y="9957"/>
                  </a:cubicBezTo>
                  <a:cubicBezTo>
                    <a:pt x="6565" y="8757"/>
                    <a:pt x="6903" y="8074"/>
                    <a:pt x="7025" y="897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4" name="Freeform 1636">
              <a:extLst>
                <a:ext uri="{FF2B5EF4-FFF2-40B4-BE49-F238E27FC236}">
                  <a16:creationId xmlns:a16="http://schemas.microsoft.com/office/drawing/2014/main" id="{0FC9E33B-489D-BDFB-5BDB-4A9E68784B29}"/>
                </a:ext>
              </a:extLst>
            </p:cNvPr>
            <p:cNvSpPr/>
            <p:nvPr/>
          </p:nvSpPr>
          <p:spPr>
            <a:xfrm>
              <a:off x="10773576" y="3391007"/>
              <a:ext cx="2144" cy="443"/>
            </a:xfrm>
            <a:custGeom>
              <a:avLst/>
              <a:gdLst>
                <a:gd name="connsiteX0" fmla="*/ 1314 w 2144"/>
                <a:gd name="connsiteY0" fmla="*/ 443 h 443"/>
                <a:gd name="connsiteX1" fmla="*/ 1314 w 2144"/>
                <a:gd name="connsiteY1" fmla="*/ 443 h 443"/>
                <a:gd name="connsiteX2" fmla="*/ 1314 w 2144"/>
                <a:gd name="connsiteY2" fmla="*/ 443 h 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4" h="443">
                  <a:moveTo>
                    <a:pt x="1314" y="443"/>
                  </a:moveTo>
                  <a:cubicBezTo>
                    <a:pt x="4511" y="-31"/>
                    <a:pt x="-2853" y="-254"/>
                    <a:pt x="1314" y="443"/>
                  </a:cubicBezTo>
                  <a:lnTo>
                    <a:pt x="1314" y="443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Freeform 1637">
              <a:extLst>
                <a:ext uri="{FF2B5EF4-FFF2-40B4-BE49-F238E27FC236}">
                  <a16:creationId xmlns:a16="http://schemas.microsoft.com/office/drawing/2014/main" id="{0B814604-94C5-9A6D-687A-D50652BDAB88}"/>
                </a:ext>
              </a:extLst>
            </p:cNvPr>
            <p:cNvSpPr/>
            <p:nvPr/>
          </p:nvSpPr>
          <p:spPr>
            <a:xfrm>
              <a:off x="10739638" y="3389730"/>
              <a:ext cx="52066" cy="64352"/>
            </a:xfrm>
            <a:custGeom>
              <a:avLst/>
              <a:gdLst>
                <a:gd name="connsiteX0" fmla="*/ 35259 w 52066"/>
                <a:gd name="connsiteY0" fmla="*/ 1720 h 64352"/>
                <a:gd name="connsiteX1" fmla="*/ 35712 w 52066"/>
                <a:gd name="connsiteY1" fmla="*/ 1792 h 64352"/>
                <a:gd name="connsiteX2" fmla="*/ 35245 w 52066"/>
                <a:gd name="connsiteY2" fmla="*/ 1720 h 64352"/>
                <a:gd name="connsiteX3" fmla="*/ 35223 w 52066"/>
                <a:gd name="connsiteY3" fmla="*/ 1720 h 64352"/>
                <a:gd name="connsiteX4" fmla="*/ 35245 w 52066"/>
                <a:gd name="connsiteY4" fmla="*/ 1720 h 64352"/>
                <a:gd name="connsiteX5" fmla="*/ 32996 w 52066"/>
                <a:gd name="connsiteY5" fmla="*/ 1418 h 64352"/>
                <a:gd name="connsiteX6" fmla="*/ 28146 w 52066"/>
                <a:gd name="connsiteY6" fmla="*/ 247 h 64352"/>
                <a:gd name="connsiteX7" fmla="*/ 21335 w 52066"/>
                <a:gd name="connsiteY7" fmla="*/ 3444 h 64352"/>
                <a:gd name="connsiteX8" fmla="*/ 15530 w 52066"/>
                <a:gd name="connsiteY8" fmla="*/ 9272 h 64352"/>
                <a:gd name="connsiteX9" fmla="*/ 4961 w 52066"/>
                <a:gd name="connsiteY9" fmla="*/ 22169 h 64352"/>
                <a:gd name="connsiteX10" fmla="*/ 8841 w 52066"/>
                <a:gd name="connsiteY10" fmla="*/ 60559 h 64352"/>
                <a:gd name="connsiteX11" fmla="*/ 21501 w 52066"/>
                <a:gd name="connsiteY11" fmla="*/ 63907 h 64352"/>
                <a:gd name="connsiteX12" fmla="*/ 30589 w 52066"/>
                <a:gd name="connsiteY12" fmla="*/ 54818 h 64352"/>
                <a:gd name="connsiteX13" fmla="*/ 31681 w 52066"/>
                <a:gd name="connsiteY13" fmla="*/ 52562 h 64352"/>
                <a:gd name="connsiteX14" fmla="*/ 33966 w 52066"/>
                <a:gd name="connsiteY14" fmla="*/ 48114 h 64352"/>
                <a:gd name="connsiteX15" fmla="*/ 39182 w 52066"/>
                <a:gd name="connsiteY15" fmla="*/ 38982 h 64352"/>
                <a:gd name="connsiteX16" fmla="*/ 50218 w 52066"/>
                <a:gd name="connsiteY16" fmla="*/ 21242 h 64352"/>
                <a:gd name="connsiteX17" fmla="*/ 50218 w 52066"/>
                <a:gd name="connsiteY17" fmla="*/ 7827 h 64352"/>
                <a:gd name="connsiteX18" fmla="*/ 35245 w 52066"/>
                <a:gd name="connsiteY18" fmla="*/ 1713 h 6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066" h="64352">
                  <a:moveTo>
                    <a:pt x="35259" y="1720"/>
                  </a:moveTo>
                  <a:cubicBezTo>
                    <a:pt x="35396" y="1742"/>
                    <a:pt x="35547" y="1770"/>
                    <a:pt x="35712" y="1792"/>
                  </a:cubicBezTo>
                  <a:cubicBezTo>
                    <a:pt x="35554" y="1770"/>
                    <a:pt x="35403" y="1749"/>
                    <a:pt x="35245" y="1720"/>
                  </a:cubicBezTo>
                  <a:cubicBezTo>
                    <a:pt x="35245" y="1720"/>
                    <a:pt x="35230" y="1720"/>
                    <a:pt x="35223" y="1720"/>
                  </a:cubicBezTo>
                  <a:cubicBezTo>
                    <a:pt x="35223" y="1720"/>
                    <a:pt x="35238" y="1720"/>
                    <a:pt x="35245" y="1720"/>
                  </a:cubicBezTo>
                  <a:cubicBezTo>
                    <a:pt x="34454" y="1598"/>
                    <a:pt x="33715" y="1497"/>
                    <a:pt x="32996" y="1418"/>
                  </a:cubicBezTo>
                  <a:cubicBezTo>
                    <a:pt x="31753" y="226"/>
                    <a:pt x="30007" y="-371"/>
                    <a:pt x="28146" y="247"/>
                  </a:cubicBezTo>
                  <a:cubicBezTo>
                    <a:pt x="25797" y="1030"/>
                    <a:pt x="23146" y="1634"/>
                    <a:pt x="21335" y="3444"/>
                  </a:cubicBezTo>
                  <a:cubicBezTo>
                    <a:pt x="19403" y="5384"/>
                    <a:pt x="17448" y="7310"/>
                    <a:pt x="15530" y="9272"/>
                  </a:cubicBezTo>
                  <a:cubicBezTo>
                    <a:pt x="11636" y="13238"/>
                    <a:pt x="8008" y="17506"/>
                    <a:pt x="4961" y="22169"/>
                  </a:cubicBezTo>
                  <a:cubicBezTo>
                    <a:pt x="-3509" y="35124"/>
                    <a:pt x="-420" y="49120"/>
                    <a:pt x="8841" y="60559"/>
                  </a:cubicBezTo>
                  <a:cubicBezTo>
                    <a:pt x="11672" y="64058"/>
                    <a:pt x="17391" y="65035"/>
                    <a:pt x="21501" y="63907"/>
                  </a:cubicBezTo>
                  <a:cubicBezTo>
                    <a:pt x="26293" y="62592"/>
                    <a:pt x="28786" y="59165"/>
                    <a:pt x="30589" y="54818"/>
                  </a:cubicBezTo>
                  <a:cubicBezTo>
                    <a:pt x="29468" y="57527"/>
                    <a:pt x="31466" y="53022"/>
                    <a:pt x="31681" y="52562"/>
                  </a:cubicBezTo>
                  <a:cubicBezTo>
                    <a:pt x="32407" y="51060"/>
                    <a:pt x="33183" y="49580"/>
                    <a:pt x="33966" y="48114"/>
                  </a:cubicBezTo>
                  <a:cubicBezTo>
                    <a:pt x="35611" y="45017"/>
                    <a:pt x="37386" y="41992"/>
                    <a:pt x="39182" y="38982"/>
                  </a:cubicBezTo>
                  <a:cubicBezTo>
                    <a:pt x="42724" y="33040"/>
                    <a:pt x="46223" y="26889"/>
                    <a:pt x="50218" y="21242"/>
                  </a:cubicBezTo>
                  <a:cubicBezTo>
                    <a:pt x="52898" y="17455"/>
                    <a:pt x="52459" y="11657"/>
                    <a:pt x="50218" y="7827"/>
                  </a:cubicBezTo>
                  <a:cubicBezTo>
                    <a:pt x="46934" y="2216"/>
                    <a:pt x="41244" y="858"/>
                    <a:pt x="35245" y="171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6" name="Freeform 1638">
              <a:extLst>
                <a:ext uri="{FF2B5EF4-FFF2-40B4-BE49-F238E27FC236}">
                  <a16:creationId xmlns:a16="http://schemas.microsoft.com/office/drawing/2014/main" id="{52300728-2962-7CB3-A223-E98D548F5C0A}"/>
                </a:ext>
              </a:extLst>
            </p:cNvPr>
            <p:cNvSpPr/>
            <p:nvPr/>
          </p:nvSpPr>
          <p:spPr>
            <a:xfrm>
              <a:off x="10774883" y="3391450"/>
              <a:ext cx="14" cy="718"/>
            </a:xfrm>
            <a:custGeom>
              <a:avLst/>
              <a:gdLst>
                <a:gd name="connsiteX0" fmla="*/ 14 w 14"/>
                <a:gd name="connsiteY0" fmla="*/ 0 h 718"/>
                <a:gd name="connsiteX1" fmla="*/ 14 w 14"/>
                <a:gd name="connsiteY1" fmla="*/ 0 h 718"/>
                <a:gd name="connsiteX2" fmla="*/ 0 w 14"/>
                <a:gd name="connsiteY2" fmla="*/ 0 h 718"/>
                <a:gd name="connsiteX3" fmla="*/ 0 w 14"/>
                <a:gd name="connsiteY3" fmla="*/ 0 h 718"/>
                <a:gd name="connsiteX4" fmla="*/ 14 w 14"/>
                <a:gd name="connsiteY4" fmla="*/ 0 h 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" h="718"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7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7" name="Freeform 1639">
              <a:extLst>
                <a:ext uri="{FF2B5EF4-FFF2-40B4-BE49-F238E27FC236}">
                  <a16:creationId xmlns:a16="http://schemas.microsoft.com/office/drawing/2014/main" id="{B7A0FC52-B32C-A1A8-57A3-9C2BE6FA263E}"/>
                </a:ext>
              </a:extLst>
            </p:cNvPr>
            <p:cNvSpPr/>
            <p:nvPr/>
          </p:nvSpPr>
          <p:spPr>
            <a:xfrm>
              <a:off x="10736804" y="3465591"/>
              <a:ext cx="3288" cy="4155"/>
            </a:xfrm>
            <a:custGeom>
              <a:avLst/>
              <a:gdLst>
                <a:gd name="connsiteX0" fmla="*/ 0 w 3288"/>
                <a:gd name="connsiteY0" fmla="*/ 3 h 4155"/>
                <a:gd name="connsiteX1" fmla="*/ 3111 w 3288"/>
                <a:gd name="connsiteY1" fmla="*/ 4155 h 4155"/>
                <a:gd name="connsiteX2" fmla="*/ 0 w 3288"/>
                <a:gd name="connsiteY2" fmla="*/ 3 h 4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88" h="4155">
                  <a:moveTo>
                    <a:pt x="0" y="3"/>
                  </a:moveTo>
                  <a:cubicBezTo>
                    <a:pt x="1135" y="1332"/>
                    <a:pt x="2170" y="2711"/>
                    <a:pt x="3111" y="4155"/>
                  </a:cubicBezTo>
                  <a:cubicBezTo>
                    <a:pt x="3872" y="2072"/>
                    <a:pt x="2062" y="-84"/>
                    <a:pt x="0" y="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8" name="Freeform 1640">
              <a:extLst>
                <a:ext uri="{FF2B5EF4-FFF2-40B4-BE49-F238E27FC236}">
                  <a16:creationId xmlns:a16="http://schemas.microsoft.com/office/drawing/2014/main" id="{C5DA72FE-D2E7-FBDC-96D3-CAEF712E265B}"/>
                </a:ext>
              </a:extLst>
            </p:cNvPr>
            <p:cNvSpPr/>
            <p:nvPr/>
          </p:nvSpPr>
          <p:spPr>
            <a:xfrm>
              <a:off x="10786162" y="3373351"/>
              <a:ext cx="18593" cy="15814"/>
            </a:xfrm>
            <a:custGeom>
              <a:avLst/>
              <a:gdLst>
                <a:gd name="connsiteX0" fmla="*/ 7 w 18593"/>
                <a:gd name="connsiteY0" fmla="*/ 7904 h 15814"/>
                <a:gd name="connsiteX1" fmla="*/ 2306 w 18593"/>
                <a:gd name="connsiteY1" fmla="*/ 13458 h 15814"/>
                <a:gd name="connsiteX2" fmla="*/ 3894 w 18593"/>
                <a:gd name="connsiteY2" fmla="*/ 14686 h 15814"/>
                <a:gd name="connsiteX3" fmla="*/ 7860 w 18593"/>
                <a:gd name="connsiteY3" fmla="*/ 15757 h 15814"/>
                <a:gd name="connsiteX4" fmla="*/ 8334 w 18593"/>
                <a:gd name="connsiteY4" fmla="*/ 15814 h 15814"/>
                <a:gd name="connsiteX5" fmla="*/ 10439 w 18593"/>
                <a:gd name="connsiteY5" fmla="*/ 15534 h 15814"/>
                <a:gd name="connsiteX6" fmla="*/ 10734 w 18593"/>
                <a:gd name="connsiteY6" fmla="*/ 15434 h 15814"/>
                <a:gd name="connsiteX7" fmla="*/ 11115 w 18593"/>
                <a:gd name="connsiteY7" fmla="*/ 15390 h 15814"/>
                <a:gd name="connsiteX8" fmla="*/ 13105 w 18593"/>
                <a:gd name="connsiteY8" fmla="*/ 15125 h 15814"/>
                <a:gd name="connsiteX9" fmla="*/ 16403 w 18593"/>
                <a:gd name="connsiteY9" fmla="*/ 13199 h 15814"/>
                <a:gd name="connsiteX10" fmla="*/ 18594 w 18593"/>
                <a:gd name="connsiteY10" fmla="*/ 7911 h 15814"/>
                <a:gd name="connsiteX11" fmla="*/ 16403 w 18593"/>
                <a:gd name="connsiteY11" fmla="*/ 2623 h 15814"/>
                <a:gd name="connsiteX12" fmla="*/ 14887 w 18593"/>
                <a:gd name="connsiteY12" fmla="*/ 1451 h 15814"/>
                <a:gd name="connsiteX13" fmla="*/ 11107 w 18593"/>
                <a:gd name="connsiteY13" fmla="*/ 431 h 15814"/>
                <a:gd name="connsiteX14" fmla="*/ 10727 w 18593"/>
                <a:gd name="connsiteY14" fmla="*/ 388 h 15814"/>
                <a:gd name="connsiteX15" fmla="*/ 8334 w 18593"/>
                <a:gd name="connsiteY15" fmla="*/ 0 h 15814"/>
                <a:gd name="connsiteX16" fmla="*/ 7860 w 18593"/>
                <a:gd name="connsiteY16" fmla="*/ 57 h 15814"/>
                <a:gd name="connsiteX17" fmla="*/ 5769 w 18593"/>
                <a:gd name="connsiteY17" fmla="*/ 338 h 15814"/>
                <a:gd name="connsiteX18" fmla="*/ 2299 w 18593"/>
                <a:gd name="connsiteY18" fmla="*/ 2357 h 15814"/>
                <a:gd name="connsiteX19" fmla="*/ 0 w 18593"/>
                <a:gd name="connsiteY19" fmla="*/ 7911 h 1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593" h="15814">
                  <a:moveTo>
                    <a:pt x="7" y="7904"/>
                  </a:moveTo>
                  <a:cubicBezTo>
                    <a:pt x="7" y="9980"/>
                    <a:pt x="841" y="11992"/>
                    <a:pt x="2306" y="13458"/>
                  </a:cubicBezTo>
                  <a:cubicBezTo>
                    <a:pt x="2838" y="13867"/>
                    <a:pt x="3370" y="14277"/>
                    <a:pt x="3894" y="14686"/>
                  </a:cubicBezTo>
                  <a:cubicBezTo>
                    <a:pt x="5115" y="15398"/>
                    <a:pt x="6437" y="15757"/>
                    <a:pt x="7860" y="15757"/>
                  </a:cubicBezTo>
                  <a:cubicBezTo>
                    <a:pt x="8018" y="15771"/>
                    <a:pt x="8176" y="15793"/>
                    <a:pt x="8334" y="15814"/>
                  </a:cubicBezTo>
                  <a:cubicBezTo>
                    <a:pt x="9038" y="15721"/>
                    <a:pt x="9735" y="15628"/>
                    <a:pt x="10439" y="15534"/>
                  </a:cubicBezTo>
                  <a:cubicBezTo>
                    <a:pt x="10540" y="15505"/>
                    <a:pt x="10633" y="15462"/>
                    <a:pt x="10734" y="15434"/>
                  </a:cubicBezTo>
                  <a:cubicBezTo>
                    <a:pt x="10863" y="15419"/>
                    <a:pt x="10985" y="15405"/>
                    <a:pt x="11115" y="15390"/>
                  </a:cubicBezTo>
                  <a:cubicBezTo>
                    <a:pt x="11776" y="15304"/>
                    <a:pt x="12444" y="15211"/>
                    <a:pt x="13105" y="15125"/>
                  </a:cubicBezTo>
                  <a:cubicBezTo>
                    <a:pt x="14369" y="14765"/>
                    <a:pt x="15469" y="14126"/>
                    <a:pt x="16403" y="13199"/>
                  </a:cubicBezTo>
                  <a:cubicBezTo>
                    <a:pt x="17796" y="11805"/>
                    <a:pt x="18594" y="9887"/>
                    <a:pt x="18594" y="7911"/>
                  </a:cubicBezTo>
                  <a:cubicBezTo>
                    <a:pt x="18594" y="5935"/>
                    <a:pt x="17796" y="4016"/>
                    <a:pt x="16403" y="2623"/>
                  </a:cubicBezTo>
                  <a:cubicBezTo>
                    <a:pt x="15900" y="2235"/>
                    <a:pt x="15390" y="1847"/>
                    <a:pt x="14887" y="1451"/>
                  </a:cubicBezTo>
                  <a:cubicBezTo>
                    <a:pt x="13723" y="776"/>
                    <a:pt x="12458" y="431"/>
                    <a:pt x="11107" y="431"/>
                  </a:cubicBezTo>
                  <a:cubicBezTo>
                    <a:pt x="10978" y="417"/>
                    <a:pt x="10849" y="402"/>
                    <a:pt x="10727" y="388"/>
                  </a:cubicBezTo>
                  <a:cubicBezTo>
                    <a:pt x="9958" y="144"/>
                    <a:pt x="9168" y="7"/>
                    <a:pt x="8334" y="0"/>
                  </a:cubicBezTo>
                  <a:cubicBezTo>
                    <a:pt x="8176" y="14"/>
                    <a:pt x="8018" y="36"/>
                    <a:pt x="7860" y="57"/>
                  </a:cubicBezTo>
                  <a:cubicBezTo>
                    <a:pt x="7163" y="151"/>
                    <a:pt x="6466" y="244"/>
                    <a:pt x="5769" y="338"/>
                  </a:cubicBezTo>
                  <a:cubicBezTo>
                    <a:pt x="4440" y="711"/>
                    <a:pt x="3283" y="1387"/>
                    <a:pt x="2299" y="2357"/>
                  </a:cubicBezTo>
                  <a:cubicBezTo>
                    <a:pt x="833" y="3822"/>
                    <a:pt x="0" y="5834"/>
                    <a:pt x="0" y="791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9" name="Freeform 1641">
              <a:extLst>
                <a:ext uri="{FF2B5EF4-FFF2-40B4-BE49-F238E27FC236}">
                  <a16:creationId xmlns:a16="http://schemas.microsoft.com/office/drawing/2014/main" id="{3C56C396-F9C2-427F-F525-5D17234AB5B4}"/>
                </a:ext>
              </a:extLst>
            </p:cNvPr>
            <p:cNvSpPr/>
            <p:nvPr/>
          </p:nvSpPr>
          <p:spPr>
            <a:xfrm>
              <a:off x="10580165" y="3513115"/>
              <a:ext cx="35" cy="48"/>
            </a:xfrm>
            <a:custGeom>
              <a:avLst/>
              <a:gdLst>
                <a:gd name="connsiteX0" fmla="*/ 35 w 35"/>
                <a:gd name="connsiteY0" fmla="*/ 0 h 48"/>
                <a:gd name="connsiteX1" fmla="*/ 35 w 35"/>
                <a:gd name="connsiteY1" fmla="*/ 0 h 48"/>
                <a:gd name="connsiteX2" fmla="*/ 35 w 35"/>
                <a:gd name="connsiteY2" fmla="*/ 0 h 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" h="48">
                  <a:moveTo>
                    <a:pt x="35" y="0"/>
                  </a:moveTo>
                  <a:cubicBezTo>
                    <a:pt x="-15" y="58"/>
                    <a:pt x="-8" y="72"/>
                    <a:pt x="35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0" name="Freeform 1642">
              <a:extLst>
                <a:ext uri="{FF2B5EF4-FFF2-40B4-BE49-F238E27FC236}">
                  <a16:creationId xmlns:a16="http://schemas.microsoft.com/office/drawing/2014/main" id="{7E29F6FC-0AAB-2484-C036-7DFFA9EC4946}"/>
                </a:ext>
              </a:extLst>
            </p:cNvPr>
            <p:cNvSpPr/>
            <p:nvPr/>
          </p:nvSpPr>
          <p:spPr>
            <a:xfrm>
              <a:off x="10576380" y="3489971"/>
              <a:ext cx="47425" cy="64989"/>
            </a:xfrm>
            <a:custGeom>
              <a:avLst/>
              <a:gdLst>
                <a:gd name="connsiteX0" fmla="*/ 4093 w 47425"/>
                <a:gd name="connsiteY0" fmla="*/ 2645 h 64989"/>
                <a:gd name="connsiteX1" fmla="*/ 8928 w 47425"/>
                <a:gd name="connsiteY1" fmla="*/ 4614 h 64989"/>
                <a:gd name="connsiteX2" fmla="*/ 8037 w 47425"/>
                <a:gd name="connsiteY2" fmla="*/ 13265 h 64989"/>
                <a:gd name="connsiteX3" fmla="*/ 8332 w 47425"/>
                <a:gd name="connsiteY3" fmla="*/ 17964 h 64989"/>
                <a:gd name="connsiteX4" fmla="*/ 11005 w 47425"/>
                <a:gd name="connsiteY4" fmla="*/ 17525 h 64989"/>
                <a:gd name="connsiteX5" fmla="*/ 13641 w 47425"/>
                <a:gd name="connsiteY5" fmla="*/ 20162 h 64989"/>
                <a:gd name="connsiteX6" fmla="*/ 12815 w 47425"/>
                <a:gd name="connsiteY6" fmla="*/ 27355 h 64989"/>
                <a:gd name="connsiteX7" fmla="*/ 7678 w 47425"/>
                <a:gd name="connsiteY7" fmla="*/ 31694 h 64989"/>
                <a:gd name="connsiteX8" fmla="*/ 2814 w 47425"/>
                <a:gd name="connsiteY8" fmla="*/ 30099 h 64989"/>
                <a:gd name="connsiteX9" fmla="*/ 6478 w 47425"/>
                <a:gd name="connsiteY9" fmla="*/ 37881 h 64989"/>
                <a:gd name="connsiteX10" fmla="*/ 18139 w 47425"/>
                <a:gd name="connsiteY10" fmla="*/ 59925 h 64989"/>
                <a:gd name="connsiteX11" fmla="*/ 36094 w 47425"/>
                <a:gd name="connsiteY11" fmla="*/ 59925 h 64989"/>
                <a:gd name="connsiteX12" fmla="*/ 47115 w 47425"/>
                <a:gd name="connsiteY12" fmla="*/ 29402 h 64989"/>
                <a:gd name="connsiteX13" fmla="*/ 40965 w 47425"/>
                <a:gd name="connsiteY13" fmla="*/ 18567 h 64989"/>
                <a:gd name="connsiteX14" fmla="*/ 10983 w 47425"/>
                <a:gd name="connsiteY14" fmla="*/ 1769 h 64989"/>
                <a:gd name="connsiteX15" fmla="*/ 422 w 47425"/>
                <a:gd name="connsiteY15" fmla="*/ 8681 h 64989"/>
                <a:gd name="connsiteX16" fmla="*/ 4093 w 47425"/>
                <a:gd name="connsiteY16" fmla="*/ 2638 h 64989"/>
                <a:gd name="connsiteX17" fmla="*/ 27084 w 47425"/>
                <a:gd name="connsiteY17" fmla="*/ 30961 h 64989"/>
                <a:gd name="connsiteX18" fmla="*/ 27493 w 47425"/>
                <a:gd name="connsiteY18" fmla="*/ 31199 h 64989"/>
                <a:gd name="connsiteX19" fmla="*/ 27350 w 47425"/>
                <a:gd name="connsiteY19" fmla="*/ 31529 h 64989"/>
                <a:gd name="connsiteX20" fmla="*/ 27077 w 47425"/>
                <a:gd name="connsiteY20" fmla="*/ 30961 h 6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7425" h="64989">
                  <a:moveTo>
                    <a:pt x="4093" y="2645"/>
                  </a:moveTo>
                  <a:cubicBezTo>
                    <a:pt x="6069" y="1603"/>
                    <a:pt x="8203" y="2559"/>
                    <a:pt x="8928" y="4614"/>
                  </a:cubicBezTo>
                  <a:cubicBezTo>
                    <a:pt x="9891" y="7337"/>
                    <a:pt x="8116" y="10427"/>
                    <a:pt x="8037" y="13265"/>
                  </a:cubicBezTo>
                  <a:cubicBezTo>
                    <a:pt x="7994" y="14888"/>
                    <a:pt x="8088" y="16448"/>
                    <a:pt x="8332" y="17964"/>
                  </a:cubicBezTo>
                  <a:cubicBezTo>
                    <a:pt x="9180" y="17683"/>
                    <a:pt x="10085" y="17561"/>
                    <a:pt x="11005" y="17525"/>
                  </a:cubicBezTo>
                  <a:cubicBezTo>
                    <a:pt x="12571" y="17468"/>
                    <a:pt x="13469" y="18783"/>
                    <a:pt x="13641" y="20162"/>
                  </a:cubicBezTo>
                  <a:cubicBezTo>
                    <a:pt x="13993" y="23022"/>
                    <a:pt x="14216" y="24610"/>
                    <a:pt x="12815" y="27355"/>
                  </a:cubicBezTo>
                  <a:cubicBezTo>
                    <a:pt x="11759" y="29424"/>
                    <a:pt x="10099" y="31342"/>
                    <a:pt x="7678" y="31694"/>
                  </a:cubicBezTo>
                  <a:cubicBezTo>
                    <a:pt x="5566" y="32003"/>
                    <a:pt x="3957" y="31472"/>
                    <a:pt x="2814" y="30099"/>
                  </a:cubicBezTo>
                  <a:cubicBezTo>
                    <a:pt x="3957" y="32729"/>
                    <a:pt x="5192" y="35316"/>
                    <a:pt x="6478" y="37881"/>
                  </a:cubicBezTo>
                  <a:cubicBezTo>
                    <a:pt x="10207" y="45310"/>
                    <a:pt x="14281" y="52560"/>
                    <a:pt x="18139" y="59925"/>
                  </a:cubicBezTo>
                  <a:cubicBezTo>
                    <a:pt x="21882" y="67074"/>
                    <a:pt x="32156" y="66269"/>
                    <a:pt x="36094" y="59925"/>
                  </a:cubicBezTo>
                  <a:cubicBezTo>
                    <a:pt x="41762" y="50792"/>
                    <a:pt x="44363" y="39691"/>
                    <a:pt x="47115" y="29402"/>
                  </a:cubicBezTo>
                  <a:cubicBezTo>
                    <a:pt x="48408" y="24560"/>
                    <a:pt x="45534" y="20112"/>
                    <a:pt x="40965" y="18567"/>
                  </a:cubicBezTo>
                  <a:cubicBezTo>
                    <a:pt x="30044" y="14874"/>
                    <a:pt x="19698" y="9363"/>
                    <a:pt x="10983" y="1769"/>
                  </a:cubicBezTo>
                  <a:cubicBezTo>
                    <a:pt x="5437" y="-3060"/>
                    <a:pt x="-1834" y="2918"/>
                    <a:pt x="422" y="8681"/>
                  </a:cubicBezTo>
                  <a:cubicBezTo>
                    <a:pt x="1018" y="6166"/>
                    <a:pt x="2060" y="3716"/>
                    <a:pt x="4093" y="2638"/>
                  </a:cubicBezTo>
                  <a:close/>
                  <a:moveTo>
                    <a:pt x="27084" y="30961"/>
                  </a:moveTo>
                  <a:cubicBezTo>
                    <a:pt x="27220" y="31041"/>
                    <a:pt x="27357" y="31120"/>
                    <a:pt x="27493" y="31199"/>
                  </a:cubicBezTo>
                  <a:cubicBezTo>
                    <a:pt x="27450" y="31306"/>
                    <a:pt x="27400" y="31421"/>
                    <a:pt x="27350" y="31529"/>
                  </a:cubicBezTo>
                  <a:cubicBezTo>
                    <a:pt x="27256" y="31342"/>
                    <a:pt x="27170" y="31155"/>
                    <a:pt x="27077" y="3096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1" name="Freeform 1643">
              <a:extLst>
                <a:ext uri="{FF2B5EF4-FFF2-40B4-BE49-F238E27FC236}">
                  <a16:creationId xmlns:a16="http://schemas.microsoft.com/office/drawing/2014/main" id="{99CED4D3-B20F-DA85-E796-4626D3B65D54}"/>
                </a:ext>
              </a:extLst>
            </p:cNvPr>
            <p:cNvSpPr/>
            <p:nvPr/>
          </p:nvSpPr>
          <p:spPr>
            <a:xfrm>
              <a:off x="10575869" y="3492194"/>
              <a:ext cx="14416" cy="29553"/>
            </a:xfrm>
            <a:custGeom>
              <a:avLst/>
              <a:gdLst>
                <a:gd name="connsiteX0" fmla="*/ 2290 w 14416"/>
                <a:gd name="connsiteY0" fmla="*/ 26116 h 29553"/>
                <a:gd name="connsiteX1" fmla="*/ 3324 w 14416"/>
                <a:gd name="connsiteY1" fmla="*/ 27876 h 29553"/>
                <a:gd name="connsiteX2" fmla="*/ 8188 w 14416"/>
                <a:gd name="connsiteY2" fmla="*/ 29471 h 29553"/>
                <a:gd name="connsiteX3" fmla="*/ 13325 w 14416"/>
                <a:gd name="connsiteY3" fmla="*/ 25131 h 29553"/>
                <a:gd name="connsiteX4" fmla="*/ 14152 w 14416"/>
                <a:gd name="connsiteY4" fmla="*/ 17939 h 29553"/>
                <a:gd name="connsiteX5" fmla="*/ 11515 w 14416"/>
                <a:gd name="connsiteY5" fmla="*/ 15302 h 29553"/>
                <a:gd name="connsiteX6" fmla="*/ 8842 w 14416"/>
                <a:gd name="connsiteY6" fmla="*/ 15741 h 29553"/>
                <a:gd name="connsiteX7" fmla="*/ 8548 w 14416"/>
                <a:gd name="connsiteY7" fmla="*/ 11041 h 29553"/>
                <a:gd name="connsiteX8" fmla="*/ 9439 w 14416"/>
                <a:gd name="connsiteY8" fmla="*/ 2391 h 29553"/>
                <a:gd name="connsiteX9" fmla="*/ 4603 w 14416"/>
                <a:gd name="connsiteY9" fmla="*/ 422 h 29553"/>
                <a:gd name="connsiteX10" fmla="*/ 932 w 14416"/>
                <a:gd name="connsiteY10" fmla="*/ 6465 h 29553"/>
                <a:gd name="connsiteX11" fmla="*/ 206 w 14416"/>
                <a:gd name="connsiteY11" fmla="*/ 11041 h 29553"/>
                <a:gd name="connsiteX12" fmla="*/ 2297 w 14416"/>
                <a:gd name="connsiteY12" fmla="*/ 26123 h 29553"/>
                <a:gd name="connsiteX13" fmla="*/ 4330 w 14416"/>
                <a:gd name="connsiteY13" fmla="*/ 20921 h 29553"/>
                <a:gd name="connsiteX14" fmla="*/ 4330 w 14416"/>
                <a:gd name="connsiteY14" fmla="*/ 20921 h 29553"/>
                <a:gd name="connsiteX15" fmla="*/ 4330 w 14416"/>
                <a:gd name="connsiteY15" fmla="*/ 20921 h 2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416" h="29553">
                  <a:moveTo>
                    <a:pt x="2290" y="26116"/>
                  </a:moveTo>
                  <a:cubicBezTo>
                    <a:pt x="2577" y="26813"/>
                    <a:pt x="2922" y="27395"/>
                    <a:pt x="3324" y="27876"/>
                  </a:cubicBezTo>
                  <a:cubicBezTo>
                    <a:pt x="4467" y="29249"/>
                    <a:pt x="6083" y="29773"/>
                    <a:pt x="8188" y="29471"/>
                  </a:cubicBezTo>
                  <a:cubicBezTo>
                    <a:pt x="10610" y="29119"/>
                    <a:pt x="12262" y="27201"/>
                    <a:pt x="13325" y="25131"/>
                  </a:cubicBezTo>
                  <a:cubicBezTo>
                    <a:pt x="14726" y="22387"/>
                    <a:pt x="14504" y="20792"/>
                    <a:pt x="14152" y="17939"/>
                  </a:cubicBezTo>
                  <a:cubicBezTo>
                    <a:pt x="13979" y="16560"/>
                    <a:pt x="13081" y="15245"/>
                    <a:pt x="11515" y="15302"/>
                  </a:cubicBezTo>
                  <a:cubicBezTo>
                    <a:pt x="10588" y="15338"/>
                    <a:pt x="9690" y="15460"/>
                    <a:pt x="8842" y="15741"/>
                  </a:cubicBezTo>
                  <a:cubicBezTo>
                    <a:pt x="8598" y="14217"/>
                    <a:pt x="8497" y="12658"/>
                    <a:pt x="8548" y="11041"/>
                  </a:cubicBezTo>
                  <a:cubicBezTo>
                    <a:pt x="8627" y="8211"/>
                    <a:pt x="10401" y="5121"/>
                    <a:pt x="9439" y="2391"/>
                  </a:cubicBezTo>
                  <a:cubicBezTo>
                    <a:pt x="8713" y="336"/>
                    <a:pt x="6579" y="-613"/>
                    <a:pt x="4603" y="422"/>
                  </a:cubicBezTo>
                  <a:cubicBezTo>
                    <a:pt x="2563" y="1493"/>
                    <a:pt x="1521" y="3943"/>
                    <a:pt x="932" y="6465"/>
                  </a:cubicBezTo>
                  <a:cubicBezTo>
                    <a:pt x="551" y="8074"/>
                    <a:pt x="357" y="9712"/>
                    <a:pt x="206" y="11041"/>
                  </a:cubicBezTo>
                  <a:cubicBezTo>
                    <a:pt x="-390" y="16215"/>
                    <a:pt x="307" y="21309"/>
                    <a:pt x="2297" y="26123"/>
                  </a:cubicBezTo>
                  <a:close/>
                  <a:moveTo>
                    <a:pt x="4330" y="20921"/>
                  </a:moveTo>
                  <a:cubicBezTo>
                    <a:pt x="4287" y="20993"/>
                    <a:pt x="4280" y="20978"/>
                    <a:pt x="4330" y="20921"/>
                  </a:cubicBezTo>
                  <a:lnTo>
                    <a:pt x="4330" y="20921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2" name="Freeform 1644">
              <a:extLst>
                <a:ext uri="{FF2B5EF4-FFF2-40B4-BE49-F238E27FC236}">
                  <a16:creationId xmlns:a16="http://schemas.microsoft.com/office/drawing/2014/main" id="{2A2142CC-85B4-723F-5811-A460526AF6B6}"/>
                </a:ext>
              </a:extLst>
            </p:cNvPr>
            <p:cNvSpPr/>
            <p:nvPr/>
          </p:nvSpPr>
          <p:spPr>
            <a:xfrm>
              <a:off x="10572241" y="3537872"/>
              <a:ext cx="21217" cy="34615"/>
            </a:xfrm>
            <a:custGeom>
              <a:avLst/>
              <a:gdLst>
                <a:gd name="connsiteX0" fmla="*/ 19670 w 21217"/>
                <a:gd name="connsiteY0" fmla="*/ 29196 h 34615"/>
                <a:gd name="connsiteX1" fmla="*/ 17521 w 21217"/>
                <a:gd name="connsiteY1" fmla="*/ 17930 h 34615"/>
                <a:gd name="connsiteX2" fmla="*/ 12097 w 21217"/>
                <a:gd name="connsiteY2" fmla="*/ 17082 h 34615"/>
                <a:gd name="connsiteX3" fmla="*/ 10567 w 21217"/>
                <a:gd name="connsiteY3" fmla="*/ 11348 h 34615"/>
                <a:gd name="connsiteX4" fmla="*/ 7010 w 21217"/>
                <a:gd name="connsiteY4" fmla="*/ 1239 h 34615"/>
                <a:gd name="connsiteX5" fmla="*/ 3044 w 21217"/>
                <a:gd name="connsiteY5" fmla="*/ 190 h 34615"/>
                <a:gd name="connsiteX6" fmla="*/ 443 w 21217"/>
                <a:gd name="connsiteY6" fmla="*/ 7123 h 34615"/>
                <a:gd name="connsiteX7" fmla="*/ 271 w 21217"/>
                <a:gd name="connsiteY7" fmla="*/ 12404 h 34615"/>
                <a:gd name="connsiteX8" fmla="*/ 1234 w 21217"/>
                <a:gd name="connsiteY8" fmla="*/ 25769 h 34615"/>
                <a:gd name="connsiteX9" fmla="*/ 1701 w 21217"/>
                <a:gd name="connsiteY9" fmla="*/ 27112 h 34615"/>
                <a:gd name="connsiteX10" fmla="*/ 1751 w 21217"/>
                <a:gd name="connsiteY10" fmla="*/ 27443 h 34615"/>
                <a:gd name="connsiteX11" fmla="*/ 4237 w 21217"/>
                <a:gd name="connsiteY11" fmla="*/ 31962 h 34615"/>
                <a:gd name="connsiteX12" fmla="*/ 15344 w 21217"/>
                <a:gd name="connsiteY12" fmla="*/ 33363 h 34615"/>
                <a:gd name="connsiteX13" fmla="*/ 19677 w 21217"/>
                <a:gd name="connsiteY13" fmla="*/ 29189 h 34615"/>
                <a:gd name="connsiteX14" fmla="*/ 12952 w 21217"/>
                <a:gd name="connsiteY14" fmla="*/ 17800 h 34615"/>
                <a:gd name="connsiteX15" fmla="*/ 12298 w 21217"/>
                <a:gd name="connsiteY15" fmla="*/ 17714 h 34615"/>
                <a:gd name="connsiteX16" fmla="*/ 12298 w 21217"/>
                <a:gd name="connsiteY16" fmla="*/ 17707 h 34615"/>
                <a:gd name="connsiteX17" fmla="*/ 12959 w 21217"/>
                <a:gd name="connsiteY17" fmla="*/ 17800 h 34615"/>
                <a:gd name="connsiteX18" fmla="*/ 10581 w 21217"/>
                <a:gd name="connsiteY18" fmla="*/ 17499 h 34615"/>
                <a:gd name="connsiteX19" fmla="*/ 10581 w 21217"/>
                <a:gd name="connsiteY19" fmla="*/ 17499 h 34615"/>
                <a:gd name="connsiteX20" fmla="*/ 10581 w 21217"/>
                <a:gd name="connsiteY20" fmla="*/ 17499 h 34615"/>
                <a:gd name="connsiteX21" fmla="*/ 7614 w 21217"/>
                <a:gd name="connsiteY21" fmla="*/ 18117 h 34615"/>
                <a:gd name="connsiteX22" fmla="*/ 5968 w 21217"/>
                <a:gd name="connsiteY22" fmla="*/ 18907 h 34615"/>
                <a:gd name="connsiteX23" fmla="*/ 6062 w 21217"/>
                <a:gd name="connsiteY23" fmla="*/ 18814 h 34615"/>
                <a:gd name="connsiteX24" fmla="*/ 7614 w 21217"/>
                <a:gd name="connsiteY24" fmla="*/ 18117 h 34615"/>
                <a:gd name="connsiteX25" fmla="*/ 13498 w 21217"/>
                <a:gd name="connsiteY25" fmla="*/ 20351 h 34615"/>
                <a:gd name="connsiteX26" fmla="*/ 13426 w 21217"/>
                <a:gd name="connsiteY26" fmla="*/ 20229 h 34615"/>
                <a:gd name="connsiteX27" fmla="*/ 13498 w 21217"/>
                <a:gd name="connsiteY27" fmla="*/ 20351 h 34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217" h="34615">
                  <a:moveTo>
                    <a:pt x="19670" y="29196"/>
                  </a:moveTo>
                  <a:cubicBezTo>
                    <a:pt x="22400" y="25647"/>
                    <a:pt x="21415" y="20215"/>
                    <a:pt x="17521" y="17930"/>
                  </a:cubicBezTo>
                  <a:cubicBezTo>
                    <a:pt x="15783" y="16910"/>
                    <a:pt x="13922" y="16716"/>
                    <a:pt x="12097" y="17082"/>
                  </a:cubicBezTo>
                  <a:cubicBezTo>
                    <a:pt x="11493" y="15199"/>
                    <a:pt x="11019" y="13274"/>
                    <a:pt x="10567" y="11348"/>
                  </a:cubicBezTo>
                  <a:cubicBezTo>
                    <a:pt x="9848" y="8316"/>
                    <a:pt x="9489" y="3459"/>
                    <a:pt x="7010" y="1239"/>
                  </a:cubicBezTo>
                  <a:cubicBezTo>
                    <a:pt x="6004" y="341"/>
                    <a:pt x="4409" y="-349"/>
                    <a:pt x="3044" y="190"/>
                  </a:cubicBezTo>
                  <a:cubicBezTo>
                    <a:pt x="-390" y="1548"/>
                    <a:pt x="-354" y="4328"/>
                    <a:pt x="443" y="7123"/>
                  </a:cubicBezTo>
                  <a:cubicBezTo>
                    <a:pt x="443" y="8884"/>
                    <a:pt x="343" y="10651"/>
                    <a:pt x="271" y="12404"/>
                  </a:cubicBezTo>
                  <a:cubicBezTo>
                    <a:pt x="99" y="16759"/>
                    <a:pt x="-160" y="21580"/>
                    <a:pt x="1234" y="25769"/>
                  </a:cubicBezTo>
                  <a:cubicBezTo>
                    <a:pt x="1428" y="26344"/>
                    <a:pt x="1579" y="26775"/>
                    <a:pt x="1701" y="27112"/>
                  </a:cubicBezTo>
                  <a:cubicBezTo>
                    <a:pt x="1715" y="27220"/>
                    <a:pt x="1729" y="27321"/>
                    <a:pt x="1751" y="27443"/>
                  </a:cubicBezTo>
                  <a:cubicBezTo>
                    <a:pt x="2038" y="29268"/>
                    <a:pt x="3145" y="30576"/>
                    <a:pt x="4237" y="31962"/>
                  </a:cubicBezTo>
                  <a:cubicBezTo>
                    <a:pt x="6917" y="35375"/>
                    <a:pt x="11896" y="35095"/>
                    <a:pt x="15344" y="33363"/>
                  </a:cubicBezTo>
                  <a:cubicBezTo>
                    <a:pt x="17227" y="32415"/>
                    <a:pt x="18434" y="30798"/>
                    <a:pt x="19677" y="29189"/>
                  </a:cubicBezTo>
                  <a:close/>
                  <a:moveTo>
                    <a:pt x="12952" y="17800"/>
                  </a:moveTo>
                  <a:cubicBezTo>
                    <a:pt x="12729" y="17772"/>
                    <a:pt x="12514" y="17743"/>
                    <a:pt x="12298" y="17714"/>
                  </a:cubicBezTo>
                  <a:cubicBezTo>
                    <a:pt x="12298" y="17714"/>
                    <a:pt x="12298" y="17714"/>
                    <a:pt x="12298" y="17707"/>
                  </a:cubicBezTo>
                  <a:cubicBezTo>
                    <a:pt x="12499" y="17736"/>
                    <a:pt x="12715" y="17765"/>
                    <a:pt x="12959" y="17800"/>
                  </a:cubicBezTo>
                  <a:close/>
                  <a:moveTo>
                    <a:pt x="10581" y="17499"/>
                  </a:moveTo>
                  <a:cubicBezTo>
                    <a:pt x="10581" y="17499"/>
                    <a:pt x="10581" y="17499"/>
                    <a:pt x="10581" y="17499"/>
                  </a:cubicBezTo>
                  <a:cubicBezTo>
                    <a:pt x="10581" y="17499"/>
                    <a:pt x="10581" y="17499"/>
                    <a:pt x="10581" y="17499"/>
                  </a:cubicBezTo>
                  <a:close/>
                  <a:moveTo>
                    <a:pt x="7614" y="18117"/>
                  </a:moveTo>
                  <a:cubicBezTo>
                    <a:pt x="7060" y="18318"/>
                    <a:pt x="6514" y="18577"/>
                    <a:pt x="5968" y="18907"/>
                  </a:cubicBezTo>
                  <a:cubicBezTo>
                    <a:pt x="6069" y="18828"/>
                    <a:pt x="6098" y="18799"/>
                    <a:pt x="6062" y="18814"/>
                  </a:cubicBezTo>
                  <a:cubicBezTo>
                    <a:pt x="6996" y="18260"/>
                    <a:pt x="7484" y="18102"/>
                    <a:pt x="7614" y="18117"/>
                  </a:cubicBezTo>
                  <a:close/>
                  <a:moveTo>
                    <a:pt x="13498" y="20351"/>
                  </a:moveTo>
                  <a:cubicBezTo>
                    <a:pt x="13469" y="20308"/>
                    <a:pt x="13448" y="20265"/>
                    <a:pt x="13426" y="20229"/>
                  </a:cubicBezTo>
                  <a:cubicBezTo>
                    <a:pt x="14317" y="21271"/>
                    <a:pt x="13800" y="20797"/>
                    <a:pt x="13498" y="2035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3" name="Freeform 1645">
              <a:extLst>
                <a:ext uri="{FF2B5EF4-FFF2-40B4-BE49-F238E27FC236}">
                  <a16:creationId xmlns:a16="http://schemas.microsoft.com/office/drawing/2014/main" id="{18C00916-59DC-4F2C-E995-13533F88FBAB}"/>
                </a:ext>
              </a:extLst>
            </p:cNvPr>
            <p:cNvSpPr/>
            <p:nvPr/>
          </p:nvSpPr>
          <p:spPr>
            <a:xfrm>
              <a:off x="10628393" y="3517646"/>
              <a:ext cx="51090" cy="55604"/>
            </a:xfrm>
            <a:custGeom>
              <a:avLst/>
              <a:gdLst>
                <a:gd name="connsiteX0" fmla="*/ 48440 w 51090"/>
                <a:gd name="connsiteY0" fmla="*/ 24403 h 55604"/>
                <a:gd name="connsiteX1" fmla="*/ 46551 w 51090"/>
                <a:gd name="connsiteY1" fmla="*/ 9739 h 55604"/>
                <a:gd name="connsiteX2" fmla="*/ 34172 w 51090"/>
                <a:gd name="connsiteY2" fmla="*/ 4982 h 55604"/>
                <a:gd name="connsiteX3" fmla="*/ 27590 w 51090"/>
                <a:gd name="connsiteY3" fmla="*/ 2676 h 55604"/>
                <a:gd name="connsiteX4" fmla="*/ 24278 w 51090"/>
                <a:gd name="connsiteY4" fmla="*/ 1461 h 55604"/>
                <a:gd name="connsiteX5" fmla="*/ 23323 w 51090"/>
                <a:gd name="connsiteY5" fmla="*/ 1088 h 55604"/>
                <a:gd name="connsiteX6" fmla="*/ 23244 w 51090"/>
                <a:gd name="connsiteY6" fmla="*/ 1052 h 55604"/>
                <a:gd name="connsiteX7" fmla="*/ 11281 w 51090"/>
                <a:gd name="connsiteY7" fmla="*/ 4192 h 55604"/>
                <a:gd name="connsiteX8" fmla="*/ 3759 w 51090"/>
                <a:gd name="connsiteY8" fmla="*/ 20222 h 55604"/>
                <a:gd name="connsiteX9" fmla="*/ 497 w 51090"/>
                <a:gd name="connsiteY9" fmla="*/ 28247 h 55604"/>
                <a:gd name="connsiteX10" fmla="*/ 353 w 51090"/>
                <a:gd name="connsiteY10" fmla="*/ 36431 h 55604"/>
                <a:gd name="connsiteX11" fmla="*/ 1992 w 51090"/>
                <a:gd name="connsiteY11" fmla="*/ 40268 h 55604"/>
                <a:gd name="connsiteX12" fmla="*/ 5361 w 51090"/>
                <a:gd name="connsiteY12" fmla="*/ 50607 h 55604"/>
                <a:gd name="connsiteX13" fmla="*/ 23100 w 51090"/>
                <a:gd name="connsiteY13" fmla="*/ 50607 h 55604"/>
                <a:gd name="connsiteX14" fmla="*/ 48448 w 51090"/>
                <a:gd name="connsiteY14" fmla="*/ 24410 h 55604"/>
                <a:gd name="connsiteX15" fmla="*/ 28194 w 51090"/>
                <a:gd name="connsiteY15" fmla="*/ 26077 h 55604"/>
                <a:gd name="connsiteX16" fmla="*/ 25643 w 51090"/>
                <a:gd name="connsiteY16" fmla="*/ 26214 h 55604"/>
                <a:gd name="connsiteX17" fmla="*/ 25464 w 51090"/>
                <a:gd name="connsiteY17" fmla="*/ 26336 h 55604"/>
                <a:gd name="connsiteX18" fmla="*/ 20650 w 51090"/>
                <a:gd name="connsiteY18" fmla="*/ 26961 h 55604"/>
                <a:gd name="connsiteX19" fmla="*/ 16289 w 51090"/>
                <a:gd name="connsiteY19" fmla="*/ 22607 h 55604"/>
                <a:gd name="connsiteX20" fmla="*/ 17898 w 51090"/>
                <a:gd name="connsiteY20" fmla="*/ 14941 h 55604"/>
                <a:gd name="connsiteX21" fmla="*/ 23955 w 51090"/>
                <a:gd name="connsiteY21" fmla="*/ 8984 h 55604"/>
                <a:gd name="connsiteX22" fmla="*/ 30651 w 51090"/>
                <a:gd name="connsiteY22" fmla="*/ 10752 h 55604"/>
                <a:gd name="connsiteX23" fmla="*/ 32591 w 51090"/>
                <a:gd name="connsiteY23" fmla="*/ 15070 h 55604"/>
                <a:gd name="connsiteX24" fmla="*/ 32433 w 51090"/>
                <a:gd name="connsiteY24" fmla="*/ 13906 h 55604"/>
                <a:gd name="connsiteX25" fmla="*/ 32950 w 51090"/>
                <a:gd name="connsiteY25" fmla="*/ 15832 h 55604"/>
                <a:gd name="connsiteX26" fmla="*/ 33475 w 51090"/>
                <a:gd name="connsiteY26" fmla="*/ 18576 h 55604"/>
                <a:gd name="connsiteX27" fmla="*/ 32426 w 51090"/>
                <a:gd name="connsiteY27" fmla="*/ 22550 h 55604"/>
                <a:gd name="connsiteX28" fmla="*/ 28180 w 51090"/>
                <a:gd name="connsiteY28" fmla="*/ 26077 h 55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090" h="55604">
                  <a:moveTo>
                    <a:pt x="48440" y="24403"/>
                  </a:moveTo>
                  <a:cubicBezTo>
                    <a:pt x="52277" y="20416"/>
                    <a:pt x="52198" y="12311"/>
                    <a:pt x="46551" y="9739"/>
                  </a:cubicBezTo>
                  <a:cubicBezTo>
                    <a:pt x="42520" y="7906"/>
                    <a:pt x="38346" y="6441"/>
                    <a:pt x="34172" y="4982"/>
                  </a:cubicBezTo>
                  <a:cubicBezTo>
                    <a:pt x="31980" y="4213"/>
                    <a:pt x="29782" y="3459"/>
                    <a:pt x="27590" y="2676"/>
                  </a:cubicBezTo>
                  <a:cubicBezTo>
                    <a:pt x="26484" y="2280"/>
                    <a:pt x="25385" y="1871"/>
                    <a:pt x="24278" y="1461"/>
                  </a:cubicBezTo>
                  <a:cubicBezTo>
                    <a:pt x="23955" y="1339"/>
                    <a:pt x="23639" y="1210"/>
                    <a:pt x="23323" y="1088"/>
                  </a:cubicBezTo>
                  <a:cubicBezTo>
                    <a:pt x="23294" y="1073"/>
                    <a:pt x="23272" y="1066"/>
                    <a:pt x="23244" y="1052"/>
                  </a:cubicBezTo>
                  <a:cubicBezTo>
                    <a:pt x="18825" y="-960"/>
                    <a:pt x="13968" y="-177"/>
                    <a:pt x="11281" y="4192"/>
                  </a:cubicBezTo>
                  <a:cubicBezTo>
                    <a:pt x="8199" y="9200"/>
                    <a:pt x="6036" y="14818"/>
                    <a:pt x="3759" y="20222"/>
                  </a:cubicBezTo>
                  <a:cubicBezTo>
                    <a:pt x="2638" y="22887"/>
                    <a:pt x="1560" y="25567"/>
                    <a:pt x="497" y="28247"/>
                  </a:cubicBezTo>
                  <a:cubicBezTo>
                    <a:pt x="-530" y="30848"/>
                    <a:pt x="353" y="33744"/>
                    <a:pt x="353" y="36431"/>
                  </a:cubicBezTo>
                  <a:cubicBezTo>
                    <a:pt x="353" y="37990"/>
                    <a:pt x="1007" y="39305"/>
                    <a:pt x="1992" y="40268"/>
                  </a:cubicBezTo>
                  <a:cubicBezTo>
                    <a:pt x="2387" y="43832"/>
                    <a:pt x="3687" y="47266"/>
                    <a:pt x="5361" y="50607"/>
                  </a:cubicBezTo>
                  <a:cubicBezTo>
                    <a:pt x="9126" y="58152"/>
                    <a:pt x="18933" y="56327"/>
                    <a:pt x="23100" y="50607"/>
                  </a:cubicBezTo>
                  <a:cubicBezTo>
                    <a:pt x="29868" y="41331"/>
                    <a:pt x="40164" y="33025"/>
                    <a:pt x="48448" y="24410"/>
                  </a:cubicBezTo>
                  <a:close/>
                  <a:moveTo>
                    <a:pt x="28194" y="26077"/>
                  </a:moveTo>
                  <a:cubicBezTo>
                    <a:pt x="27296" y="26207"/>
                    <a:pt x="26455" y="26286"/>
                    <a:pt x="25643" y="26214"/>
                  </a:cubicBezTo>
                  <a:cubicBezTo>
                    <a:pt x="25579" y="26250"/>
                    <a:pt x="25528" y="26300"/>
                    <a:pt x="25464" y="26336"/>
                  </a:cubicBezTo>
                  <a:cubicBezTo>
                    <a:pt x="23876" y="27270"/>
                    <a:pt x="22396" y="27213"/>
                    <a:pt x="20650" y="26961"/>
                  </a:cubicBezTo>
                  <a:cubicBezTo>
                    <a:pt x="18545" y="26667"/>
                    <a:pt x="16857" y="24490"/>
                    <a:pt x="16289" y="22607"/>
                  </a:cubicBezTo>
                  <a:cubicBezTo>
                    <a:pt x="15513" y="20006"/>
                    <a:pt x="16900" y="17261"/>
                    <a:pt x="17898" y="14941"/>
                  </a:cubicBezTo>
                  <a:cubicBezTo>
                    <a:pt x="18998" y="12397"/>
                    <a:pt x="21016" y="9487"/>
                    <a:pt x="23955" y="8984"/>
                  </a:cubicBezTo>
                  <a:cubicBezTo>
                    <a:pt x="26448" y="8560"/>
                    <a:pt x="28783" y="8891"/>
                    <a:pt x="30651" y="10752"/>
                  </a:cubicBezTo>
                  <a:cubicBezTo>
                    <a:pt x="31923" y="12023"/>
                    <a:pt x="32354" y="13417"/>
                    <a:pt x="32591" y="15070"/>
                  </a:cubicBezTo>
                  <a:cubicBezTo>
                    <a:pt x="32541" y="14682"/>
                    <a:pt x="32490" y="14294"/>
                    <a:pt x="32433" y="13906"/>
                  </a:cubicBezTo>
                  <a:cubicBezTo>
                    <a:pt x="32541" y="14560"/>
                    <a:pt x="32749" y="15199"/>
                    <a:pt x="32950" y="15832"/>
                  </a:cubicBezTo>
                  <a:cubicBezTo>
                    <a:pt x="33259" y="16787"/>
                    <a:pt x="33396" y="17427"/>
                    <a:pt x="33475" y="18576"/>
                  </a:cubicBezTo>
                  <a:cubicBezTo>
                    <a:pt x="33583" y="20143"/>
                    <a:pt x="33022" y="21177"/>
                    <a:pt x="32426" y="22550"/>
                  </a:cubicBezTo>
                  <a:cubicBezTo>
                    <a:pt x="31736" y="24130"/>
                    <a:pt x="29897" y="25826"/>
                    <a:pt x="28180" y="2607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4" name="Freeform 1646">
              <a:extLst>
                <a:ext uri="{FF2B5EF4-FFF2-40B4-BE49-F238E27FC236}">
                  <a16:creationId xmlns:a16="http://schemas.microsoft.com/office/drawing/2014/main" id="{2843E269-1333-3C8B-AA8F-88B11FD9C711}"/>
                </a:ext>
              </a:extLst>
            </p:cNvPr>
            <p:cNvSpPr/>
            <p:nvPr/>
          </p:nvSpPr>
          <p:spPr>
            <a:xfrm>
              <a:off x="10628052" y="3495702"/>
              <a:ext cx="18115" cy="15588"/>
            </a:xfrm>
            <a:custGeom>
              <a:avLst/>
              <a:gdLst>
                <a:gd name="connsiteX0" fmla="*/ 4401 w 18115"/>
                <a:gd name="connsiteY0" fmla="*/ 11938 h 15588"/>
                <a:gd name="connsiteX1" fmla="*/ 6995 w 18115"/>
                <a:gd name="connsiteY1" fmla="*/ 14086 h 15588"/>
                <a:gd name="connsiteX2" fmla="*/ 10738 w 18115"/>
                <a:gd name="connsiteY2" fmla="*/ 15372 h 15588"/>
                <a:gd name="connsiteX3" fmla="*/ 17815 w 18115"/>
                <a:gd name="connsiteY3" fmla="*/ 8295 h 15588"/>
                <a:gd name="connsiteX4" fmla="*/ 11708 w 18115"/>
                <a:gd name="connsiteY4" fmla="*/ 1807 h 15588"/>
                <a:gd name="connsiteX5" fmla="*/ 9661 w 18115"/>
                <a:gd name="connsiteY5" fmla="*/ 1304 h 15588"/>
                <a:gd name="connsiteX6" fmla="*/ 8935 w 18115"/>
                <a:gd name="connsiteY6" fmla="*/ 1088 h 15588"/>
                <a:gd name="connsiteX7" fmla="*/ 8030 w 18115"/>
                <a:gd name="connsiteY7" fmla="*/ 672 h 15588"/>
                <a:gd name="connsiteX8" fmla="*/ 816 w 18115"/>
                <a:gd name="connsiteY8" fmla="*/ 7886 h 15588"/>
                <a:gd name="connsiteX9" fmla="*/ 4409 w 18115"/>
                <a:gd name="connsiteY9" fmla="*/ 11938 h 1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15" h="15588">
                  <a:moveTo>
                    <a:pt x="4401" y="11938"/>
                  </a:moveTo>
                  <a:cubicBezTo>
                    <a:pt x="5235" y="12635"/>
                    <a:pt x="6054" y="13562"/>
                    <a:pt x="6995" y="14086"/>
                  </a:cubicBezTo>
                  <a:cubicBezTo>
                    <a:pt x="8245" y="14783"/>
                    <a:pt x="9431" y="14970"/>
                    <a:pt x="10738" y="15372"/>
                  </a:cubicBezTo>
                  <a:cubicBezTo>
                    <a:pt x="14690" y="16594"/>
                    <a:pt x="19353" y="12427"/>
                    <a:pt x="17815" y="8295"/>
                  </a:cubicBezTo>
                  <a:cubicBezTo>
                    <a:pt x="16659" y="5198"/>
                    <a:pt x="15071" y="2799"/>
                    <a:pt x="11708" y="1807"/>
                  </a:cubicBezTo>
                  <a:cubicBezTo>
                    <a:pt x="11033" y="1606"/>
                    <a:pt x="10336" y="1469"/>
                    <a:pt x="9661" y="1304"/>
                  </a:cubicBezTo>
                  <a:cubicBezTo>
                    <a:pt x="9416" y="1247"/>
                    <a:pt x="9179" y="1160"/>
                    <a:pt x="8935" y="1088"/>
                  </a:cubicBezTo>
                  <a:cubicBezTo>
                    <a:pt x="8935" y="1060"/>
                    <a:pt x="8188" y="758"/>
                    <a:pt x="8030" y="672"/>
                  </a:cubicBezTo>
                  <a:cubicBezTo>
                    <a:pt x="3597" y="-1879"/>
                    <a:pt x="-2151" y="3337"/>
                    <a:pt x="816" y="7886"/>
                  </a:cubicBezTo>
                  <a:cubicBezTo>
                    <a:pt x="1829" y="9438"/>
                    <a:pt x="3000" y="10752"/>
                    <a:pt x="4409" y="1193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5" name="Freeform 1647">
              <a:extLst>
                <a:ext uri="{FF2B5EF4-FFF2-40B4-BE49-F238E27FC236}">
                  <a16:creationId xmlns:a16="http://schemas.microsoft.com/office/drawing/2014/main" id="{8C3AA904-841B-DEEC-6F89-C6C1D60A697B}"/>
                </a:ext>
              </a:extLst>
            </p:cNvPr>
            <p:cNvSpPr/>
            <p:nvPr/>
          </p:nvSpPr>
          <p:spPr>
            <a:xfrm>
              <a:off x="10660937" y="3507712"/>
              <a:ext cx="37023" cy="15379"/>
            </a:xfrm>
            <a:custGeom>
              <a:avLst/>
              <a:gdLst>
                <a:gd name="connsiteX0" fmla="*/ 23095 w 37023"/>
                <a:gd name="connsiteY0" fmla="*/ 2191 h 15379"/>
                <a:gd name="connsiteX1" fmla="*/ 5967 w 37023"/>
                <a:gd name="connsiteY1" fmla="*/ 93 h 15379"/>
                <a:gd name="connsiteX2" fmla="*/ 3416 w 37023"/>
                <a:gd name="connsiteY2" fmla="*/ 9341 h 15379"/>
                <a:gd name="connsiteX3" fmla="*/ 20523 w 37023"/>
                <a:gd name="connsiteY3" fmla="*/ 13767 h 15379"/>
                <a:gd name="connsiteX4" fmla="*/ 36293 w 37023"/>
                <a:gd name="connsiteY4" fmla="*/ 11970 h 15379"/>
                <a:gd name="connsiteX5" fmla="*/ 36293 w 37023"/>
                <a:gd name="connsiteY5" fmla="*/ 6625 h 15379"/>
                <a:gd name="connsiteX6" fmla="*/ 23095 w 37023"/>
                <a:gd name="connsiteY6" fmla="*/ 2199 h 1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23" h="15379">
                  <a:moveTo>
                    <a:pt x="23095" y="2191"/>
                  </a:moveTo>
                  <a:cubicBezTo>
                    <a:pt x="17369" y="1710"/>
                    <a:pt x="11636" y="1099"/>
                    <a:pt x="5967" y="93"/>
                  </a:cubicBezTo>
                  <a:cubicBezTo>
                    <a:pt x="-47" y="-977"/>
                    <a:pt x="-2561" y="7465"/>
                    <a:pt x="3416" y="9341"/>
                  </a:cubicBezTo>
                  <a:cubicBezTo>
                    <a:pt x="9035" y="11108"/>
                    <a:pt x="14775" y="12480"/>
                    <a:pt x="20523" y="13767"/>
                  </a:cubicBezTo>
                  <a:cubicBezTo>
                    <a:pt x="26098" y="15010"/>
                    <a:pt x="32306" y="17410"/>
                    <a:pt x="36293" y="11970"/>
                  </a:cubicBezTo>
                  <a:cubicBezTo>
                    <a:pt x="37429" y="10418"/>
                    <a:pt x="37091" y="8205"/>
                    <a:pt x="36293" y="6625"/>
                  </a:cubicBezTo>
                  <a:cubicBezTo>
                    <a:pt x="33844" y="1775"/>
                    <a:pt x="27722" y="2587"/>
                    <a:pt x="23095" y="219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6" name="Freeform 1648">
              <a:extLst>
                <a:ext uri="{FF2B5EF4-FFF2-40B4-BE49-F238E27FC236}">
                  <a16:creationId xmlns:a16="http://schemas.microsoft.com/office/drawing/2014/main" id="{5D40598E-78FB-9472-B380-C1DE252BDBA0}"/>
                </a:ext>
              </a:extLst>
            </p:cNvPr>
            <p:cNvSpPr/>
            <p:nvPr/>
          </p:nvSpPr>
          <p:spPr>
            <a:xfrm>
              <a:off x="10717470" y="3459383"/>
              <a:ext cx="25663" cy="36574"/>
            </a:xfrm>
            <a:custGeom>
              <a:avLst/>
              <a:gdLst>
                <a:gd name="connsiteX0" fmla="*/ 7292 w 25663"/>
                <a:gd name="connsiteY0" fmla="*/ 4478 h 36574"/>
                <a:gd name="connsiteX1" fmla="*/ 10533 w 25663"/>
                <a:gd name="connsiteY1" fmla="*/ 6318 h 36574"/>
                <a:gd name="connsiteX2" fmla="*/ 6940 w 25663"/>
                <a:gd name="connsiteY2" fmla="*/ 18540 h 36574"/>
                <a:gd name="connsiteX3" fmla="*/ 2428 w 25663"/>
                <a:gd name="connsiteY3" fmla="*/ 30754 h 36574"/>
                <a:gd name="connsiteX4" fmla="*/ 1221 w 25663"/>
                <a:gd name="connsiteY4" fmla="*/ 36574 h 36574"/>
                <a:gd name="connsiteX5" fmla="*/ 20591 w 25663"/>
                <a:gd name="connsiteY5" fmla="*/ 17117 h 36574"/>
                <a:gd name="connsiteX6" fmla="*/ 25664 w 25663"/>
                <a:gd name="connsiteY6" fmla="*/ 16341 h 36574"/>
                <a:gd name="connsiteX7" fmla="*/ 22438 w 25663"/>
                <a:gd name="connsiteY7" fmla="*/ 10356 h 36574"/>
                <a:gd name="connsiteX8" fmla="*/ 19327 w 25663"/>
                <a:gd name="connsiteY8" fmla="*/ 6203 h 36574"/>
                <a:gd name="connsiteX9" fmla="*/ 15296 w 25663"/>
                <a:gd name="connsiteY9" fmla="*/ 2007 h 36574"/>
                <a:gd name="connsiteX10" fmla="*/ 4189 w 25663"/>
                <a:gd name="connsiteY10" fmla="*/ 3437 h 36574"/>
                <a:gd name="connsiteX11" fmla="*/ 0 w 25663"/>
                <a:gd name="connsiteY11" fmla="*/ 11793 h 36574"/>
                <a:gd name="connsiteX12" fmla="*/ 7292 w 25663"/>
                <a:gd name="connsiteY12" fmla="*/ 4464 h 3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663" h="36574">
                  <a:moveTo>
                    <a:pt x="7292" y="4478"/>
                  </a:moveTo>
                  <a:cubicBezTo>
                    <a:pt x="8794" y="4191"/>
                    <a:pt x="10023" y="4881"/>
                    <a:pt x="10533" y="6318"/>
                  </a:cubicBezTo>
                  <a:cubicBezTo>
                    <a:pt x="11998" y="10392"/>
                    <a:pt x="8535" y="14904"/>
                    <a:pt x="6940" y="18540"/>
                  </a:cubicBezTo>
                  <a:cubicBezTo>
                    <a:pt x="5194" y="22506"/>
                    <a:pt x="3542" y="26565"/>
                    <a:pt x="2428" y="30754"/>
                  </a:cubicBezTo>
                  <a:cubicBezTo>
                    <a:pt x="1911" y="32694"/>
                    <a:pt x="1502" y="34634"/>
                    <a:pt x="1221" y="36574"/>
                  </a:cubicBezTo>
                  <a:cubicBezTo>
                    <a:pt x="6926" y="29346"/>
                    <a:pt x="13385" y="22685"/>
                    <a:pt x="20591" y="17117"/>
                  </a:cubicBezTo>
                  <a:cubicBezTo>
                    <a:pt x="22050" y="15989"/>
                    <a:pt x="23918" y="15852"/>
                    <a:pt x="25664" y="16341"/>
                  </a:cubicBezTo>
                  <a:cubicBezTo>
                    <a:pt x="24730" y="14193"/>
                    <a:pt x="23659" y="12224"/>
                    <a:pt x="22438" y="10356"/>
                  </a:cubicBezTo>
                  <a:cubicBezTo>
                    <a:pt x="21496" y="8912"/>
                    <a:pt x="20469" y="7532"/>
                    <a:pt x="19327" y="6203"/>
                  </a:cubicBezTo>
                  <a:cubicBezTo>
                    <a:pt x="18105" y="4766"/>
                    <a:pt x="16769" y="3379"/>
                    <a:pt x="15296" y="2007"/>
                  </a:cubicBezTo>
                  <a:cubicBezTo>
                    <a:pt x="11948" y="-1090"/>
                    <a:pt x="6581" y="-594"/>
                    <a:pt x="4189" y="3437"/>
                  </a:cubicBezTo>
                  <a:cubicBezTo>
                    <a:pt x="2586" y="6131"/>
                    <a:pt x="1214" y="8926"/>
                    <a:pt x="0" y="11793"/>
                  </a:cubicBezTo>
                  <a:cubicBezTo>
                    <a:pt x="1789" y="8703"/>
                    <a:pt x="3851" y="5118"/>
                    <a:pt x="7292" y="446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7" name="Freeform 1649">
              <a:extLst>
                <a:ext uri="{FF2B5EF4-FFF2-40B4-BE49-F238E27FC236}">
                  <a16:creationId xmlns:a16="http://schemas.microsoft.com/office/drawing/2014/main" id="{7A4974E2-1F67-871B-EB4A-77592353C4A6}"/>
                </a:ext>
              </a:extLst>
            </p:cNvPr>
            <p:cNvSpPr/>
            <p:nvPr/>
          </p:nvSpPr>
          <p:spPr>
            <a:xfrm>
              <a:off x="10705007" y="3463812"/>
              <a:ext cx="43521" cy="57642"/>
            </a:xfrm>
            <a:custGeom>
              <a:avLst/>
              <a:gdLst>
                <a:gd name="connsiteX0" fmla="*/ 38126 w 43521"/>
                <a:gd name="connsiteY0" fmla="*/ 11927 h 57642"/>
                <a:gd name="connsiteX1" fmla="*/ 33054 w 43521"/>
                <a:gd name="connsiteY1" fmla="*/ 12703 h 57642"/>
                <a:gd name="connsiteX2" fmla="*/ 13684 w 43521"/>
                <a:gd name="connsiteY2" fmla="*/ 32160 h 57642"/>
                <a:gd name="connsiteX3" fmla="*/ 14891 w 43521"/>
                <a:gd name="connsiteY3" fmla="*/ 26340 h 57642"/>
                <a:gd name="connsiteX4" fmla="*/ 19403 w 43521"/>
                <a:gd name="connsiteY4" fmla="*/ 14125 h 57642"/>
                <a:gd name="connsiteX5" fmla="*/ 22995 w 43521"/>
                <a:gd name="connsiteY5" fmla="*/ 1904 h 57642"/>
                <a:gd name="connsiteX6" fmla="*/ 19755 w 43521"/>
                <a:gd name="connsiteY6" fmla="*/ 64 h 57642"/>
                <a:gd name="connsiteX7" fmla="*/ 12463 w 43521"/>
                <a:gd name="connsiteY7" fmla="*/ 7393 h 57642"/>
                <a:gd name="connsiteX8" fmla="*/ 11277 w 43521"/>
                <a:gd name="connsiteY8" fmla="*/ 9376 h 57642"/>
                <a:gd name="connsiteX9" fmla="*/ 3812 w 43521"/>
                <a:gd name="connsiteY9" fmla="*/ 23157 h 57642"/>
                <a:gd name="connsiteX10" fmla="*/ 2426 w 43521"/>
                <a:gd name="connsiteY10" fmla="*/ 52738 h 57642"/>
                <a:gd name="connsiteX11" fmla="*/ 14798 w 43521"/>
                <a:gd name="connsiteY11" fmla="*/ 54355 h 57642"/>
                <a:gd name="connsiteX12" fmla="*/ 40073 w 43521"/>
                <a:gd name="connsiteY12" fmla="*/ 24716 h 57642"/>
                <a:gd name="connsiteX13" fmla="*/ 42566 w 43521"/>
                <a:gd name="connsiteY13" fmla="*/ 15203 h 57642"/>
                <a:gd name="connsiteX14" fmla="*/ 38126 w 43521"/>
                <a:gd name="connsiteY14" fmla="*/ 11934 h 5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521" h="57642">
                  <a:moveTo>
                    <a:pt x="38126" y="11927"/>
                  </a:moveTo>
                  <a:cubicBezTo>
                    <a:pt x="36388" y="11438"/>
                    <a:pt x="34512" y="11575"/>
                    <a:pt x="33054" y="12703"/>
                  </a:cubicBezTo>
                  <a:cubicBezTo>
                    <a:pt x="25841" y="18271"/>
                    <a:pt x="19389" y="24925"/>
                    <a:pt x="13684" y="32160"/>
                  </a:cubicBezTo>
                  <a:cubicBezTo>
                    <a:pt x="13964" y="30220"/>
                    <a:pt x="14374" y="28273"/>
                    <a:pt x="14891" y="26340"/>
                  </a:cubicBezTo>
                  <a:cubicBezTo>
                    <a:pt x="16012" y="22144"/>
                    <a:pt x="17664" y="18084"/>
                    <a:pt x="19403" y="14125"/>
                  </a:cubicBezTo>
                  <a:cubicBezTo>
                    <a:pt x="20998" y="10490"/>
                    <a:pt x="24461" y="5985"/>
                    <a:pt x="22995" y="1904"/>
                  </a:cubicBezTo>
                  <a:cubicBezTo>
                    <a:pt x="22478" y="467"/>
                    <a:pt x="21250" y="-223"/>
                    <a:pt x="19755" y="64"/>
                  </a:cubicBezTo>
                  <a:cubicBezTo>
                    <a:pt x="16314" y="718"/>
                    <a:pt x="14252" y="4303"/>
                    <a:pt x="12463" y="7393"/>
                  </a:cubicBezTo>
                  <a:cubicBezTo>
                    <a:pt x="12060" y="8090"/>
                    <a:pt x="11665" y="8765"/>
                    <a:pt x="11277" y="9376"/>
                  </a:cubicBezTo>
                  <a:cubicBezTo>
                    <a:pt x="8454" y="13788"/>
                    <a:pt x="5889" y="18350"/>
                    <a:pt x="3812" y="23157"/>
                  </a:cubicBezTo>
                  <a:cubicBezTo>
                    <a:pt x="-355" y="32807"/>
                    <a:pt x="-1526" y="42779"/>
                    <a:pt x="2426" y="52738"/>
                  </a:cubicBezTo>
                  <a:cubicBezTo>
                    <a:pt x="4531" y="58033"/>
                    <a:pt x="11500" y="59729"/>
                    <a:pt x="14798" y="54355"/>
                  </a:cubicBezTo>
                  <a:cubicBezTo>
                    <a:pt x="21444" y="43527"/>
                    <a:pt x="29878" y="32455"/>
                    <a:pt x="40073" y="24716"/>
                  </a:cubicBezTo>
                  <a:cubicBezTo>
                    <a:pt x="43084" y="22431"/>
                    <a:pt x="44657" y="18774"/>
                    <a:pt x="42566" y="15203"/>
                  </a:cubicBezTo>
                  <a:cubicBezTo>
                    <a:pt x="41676" y="13680"/>
                    <a:pt x="39973" y="12458"/>
                    <a:pt x="38126" y="1193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8" name="Freeform 1650">
              <a:extLst>
                <a:ext uri="{FF2B5EF4-FFF2-40B4-BE49-F238E27FC236}">
                  <a16:creationId xmlns:a16="http://schemas.microsoft.com/office/drawing/2014/main" id="{8BE1FE6D-4C89-1FEA-81E5-9B62FBFB7D1F}"/>
                </a:ext>
              </a:extLst>
            </p:cNvPr>
            <p:cNvSpPr/>
            <p:nvPr/>
          </p:nvSpPr>
          <p:spPr>
            <a:xfrm>
              <a:off x="10479614" y="3563497"/>
              <a:ext cx="25642" cy="21821"/>
            </a:xfrm>
            <a:custGeom>
              <a:avLst/>
              <a:gdLst>
                <a:gd name="connsiteX0" fmla="*/ 1013 w 25642"/>
                <a:gd name="connsiteY0" fmla="*/ 3061 h 21821"/>
                <a:gd name="connsiteX1" fmla="*/ 25642 w 25642"/>
                <a:gd name="connsiteY1" fmla="*/ 21455 h 21821"/>
                <a:gd name="connsiteX2" fmla="*/ 14089 w 25642"/>
                <a:gd name="connsiteY2" fmla="*/ 16073 h 21821"/>
                <a:gd name="connsiteX3" fmla="*/ 11194 w 25642"/>
                <a:gd name="connsiteY3" fmla="*/ 1509 h 21821"/>
                <a:gd name="connsiteX4" fmla="*/ 7264 w 25642"/>
                <a:gd name="connsiteY4" fmla="*/ 2321 h 21821"/>
                <a:gd name="connsiteX5" fmla="*/ 7 w 25642"/>
                <a:gd name="connsiteY5" fmla="*/ 0 h 21821"/>
                <a:gd name="connsiteX6" fmla="*/ 1006 w 25642"/>
                <a:gd name="connsiteY6" fmla="*/ 3061 h 2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42" h="21821">
                  <a:moveTo>
                    <a:pt x="1013" y="3061"/>
                  </a:moveTo>
                  <a:cubicBezTo>
                    <a:pt x="5000" y="8090"/>
                    <a:pt x="17358" y="24465"/>
                    <a:pt x="25642" y="21455"/>
                  </a:cubicBezTo>
                  <a:cubicBezTo>
                    <a:pt x="21583" y="20046"/>
                    <a:pt x="17624" y="18358"/>
                    <a:pt x="14089" y="16073"/>
                  </a:cubicBezTo>
                  <a:cubicBezTo>
                    <a:pt x="8334" y="12344"/>
                    <a:pt x="8284" y="5885"/>
                    <a:pt x="11194" y="1509"/>
                  </a:cubicBezTo>
                  <a:cubicBezTo>
                    <a:pt x="9843" y="1796"/>
                    <a:pt x="8521" y="2069"/>
                    <a:pt x="7264" y="2321"/>
                  </a:cubicBezTo>
                  <a:cubicBezTo>
                    <a:pt x="4138" y="2960"/>
                    <a:pt x="1624" y="1847"/>
                    <a:pt x="7" y="0"/>
                  </a:cubicBezTo>
                  <a:cubicBezTo>
                    <a:pt x="-50" y="1006"/>
                    <a:pt x="237" y="2084"/>
                    <a:pt x="1006" y="306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9" name="Freeform 1651">
              <a:extLst>
                <a:ext uri="{FF2B5EF4-FFF2-40B4-BE49-F238E27FC236}">
                  <a16:creationId xmlns:a16="http://schemas.microsoft.com/office/drawing/2014/main" id="{C35206C0-B934-C3A2-D4E3-7D4BC8846267}"/>
                </a:ext>
              </a:extLst>
            </p:cNvPr>
            <p:cNvSpPr/>
            <p:nvPr/>
          </p:nvSpPr>
          <p:spPr>
            <a:xfrm>
              <a:off x="10477623" y="3543414"/>
              <a:ext cx="50155" cy="45158"/>
            </a:xfrm>
            <a:custGeom>
              <a:avLst/>
              <a:gdLst>
                <a:gd name="connsiteX0" fmla="*/ 9262 w 50155"/>
                <a:gd name="connsiteY0" fmla="*/ 22411 h 45158"/>
                <a:gd name="connsiteX1" fmla="*/ 13192 w 50155"/>
                <a:gd name="connsiteY1" fmla="*/ 21599 h 45158"/>
                <a:gd name="connsiteX2" fmla="*/ 16088 w 50155"/>
                <a:gd name="connsiteY2" fmla="*/ 36163 h 45158"/>
                <a:gd name="connsiteX3" fmla="*/ 27640 w 50155"/>
                <a:gd name="connsiteY3" fmla="*/ 41545 h 45158"/>
                <a:gd name="connsiteX4" fmla="*/ 38245 w 50155"/>
                <a:gd name="connsiteY4" fmla="*/ 44807 h 45158"/>
                <a:gd name="connsiteX5" fmla="*/ 49776 w 50155"/>
                <a:gd name="connsiteY5" fmla="*/ 33275 h 45158"/>
                <a:gd name="connsiteX6" fmla="*/ 34028 w 50155"/>
                <a:gd name="connsiteY6" fmla="*/ 4003 h 45158"/>
                <a:gd name="connsiteX7" fmla="*/ 21742 w 50155"/>
                <a:gd name="connsiteY7" fmla="*/ 1812 h 45158"/>
                <a:gd name="connsiteX8" fmla="*/ 21433 w 50155"/>
                <a:gd name="connsiteY8" fmla="*/ 1984 h 45158"/>
                <a:gd name="connsiteX9" fmla="*/ 19587 w 50155"/>
                <a:gd name="connsiteY9" fmla="*/ 2911 h 45158"/>
                <a:gd name="connsiteX10" fmla="*/ 18020 w 50155"/>
                <a:gd name="connsiteY10" fmla="*/ 3601 h 45158"/>
                <a:gd name="connsiteX11" fmla="*/ 15800 w 50155"/>
                <a:gd name="connsiteY11" fmla="*/ 4484 h 45158"/>
                <a:gd name="connsiteX12" fmla="*/ 5311 w 50155"/>
                <a:gd name="connsiteY12" fmla="*/ 8084 h 45158"/>
                <a:gd name="connsiteX13" fmla="*/ 2006 w 50155"/>
                <a:gd name="connsiteY13" fmla="*/ 20098 h 45158"/>
                <a:gd name="connsiteX14" fmla="*/ 9262 w 50155"/>
                <a:gd name="connsiteY14" fmla="*/ 22418 h 45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55" h="45158">
                  <a:moveTo>
                    <a:pt x="9262" y="22411"/>
                  </a:moveTo>
                  <a:cubicBezTo>
                    <a:pt x="10519" y="22153"/>
                    <a:pt x="11841" y="21887"/>
                    <a:pt x="13192" y="21599"/>
                  </a:cubicBezTo>
                  <a:cubicBezTo>
                    <a:pt x="10282" y="25968"/>
                    <a:pt x="10333" y="32434"/>
                    <a:pt x="16088" y="36163"/>
                  </a:cubicBezTo>
                  <a:cubicBezTo>
                    <a:pt x="19622" y="38456"/>
                    <a:pt x="23581" y="40137"/>
                    <a:pt x="27640" y="41545"/>
                  </a:cubicBezTo>
                  <a:cubicBezTo>
                    <a:pt x="31161" y="42767"/>
                    <a:pt x="34761" y="43787"/>
                    <a:pt x="38245" y="44807"/>
                  </a:cubicBezTo>
                  <a:cubicBezTo>
                    <a:pt x="44991" y="46783"/>
                    <a:pt x="51860" y="40087"/>
                    <a:pt x="49776" y="33275"/>
                  </a:cubicBezTo>
                  <a:cubicBezTo>
                    <a:pt x="46522" y="22648"/>
                    <a:pt x="40465" y="12977"/>
                    <a:pt x="34028" y="4003"/>
                  </a:cubicBezTo>
                  <a:cubicBezTo>
                    <a:pt x="31068" y="-128"/>
                    <a:pt x="25794" y="-1407"/>
                    <a:pt x="21742" y="1812"/>
                  </a:cubicBezTo>
                  <a:cubicBezTo>
                    <a:pt x="21656" y="1855"/>
                    <a:pt x="21562" y="1912"/>
                    <a:pt x="21433" y="1984"/>
                  </a:cubicBezTo>
                  <a:cubicBezTo>
                    <a:pt x="20837" y="2322"/>
                    <a:pt x="20212" y="2616"/>
                    <a:pt x="19587" y="2911"/>
                  </a:cubicBezTo>
                  <a:cubicBezTo>
                    <a:pt x="19400" y="2997"/>
                    <a:pt x="18336" y="3457"/>
                    <a:pt x="18020" y="3601"/>
                  </a:cubicBezTo>
                  <a:cubicBezTo>
                    <a:pt x="17280" y="3902"/>
                    <a:pt x="16540" y="4197"/>
                    <a:pt x="15800" y="4484"/>
                  </a:cubicBezTo>
                  <a:cubicBezTo>
                    <a:pt x="12359" y="5821"/>
                    <a:pt x="8867" y="7078"/>
                    <a:pt x="5311" y="8084"/>
                  </a:cubicBezTo>
                  <a:cubicBezTo>
                    <a:pt x="-875" y="9830"/>
                    <a:pt x="-1206" y="16433"/>
                    <a:pt x="2006" y="20098"/>
                  </a:cubicBezTo>
                  <a:cubicBezTo>
                    <a:pt x="3622" y="21944"/>
                    <a:pt x="6137" y="23058"/>
                    <a:pt x="9262" y="2241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0" name="Freeform 1652">
              <a:extLst>
                <a:ext uri="{FF2B5EF4-FFF2-40B4-BE49-F238E27FC236}">
                  <a16:creationId xmlns:a16="http://schemas.microsoft.com/office/drawing/2014/main" id="{FC1EAFB3-C951-C423-126B-7F27F15AEA5E}"/>
                </a:ext>
              </a:extLst>
            </p:cNvPr>
            <p:cNvSpPr/>
            <p:nvPr/>
          </p:nvSpPr>
          <p:spPr>
            <a:xfrm>
              <a:off x="10459434" y="3535889"/>
              <a:ext cx="16071" cy="18849"/>
            </a:xfrm>
            <a:custGeom>
              <a:avLst/>
              <a:gdLst>
                <a:gd name="connsiteX0" fmla="*/ 15187 w 16071"/>
                <a:gd name="connsiteY0" fmla="*/ 9070 h 18849"/>
                <a:gd name="connsiteX1" fmla="*/ 13922 w 16071"/>
                <a:gd name="connsiteY1" fmla="*/ 6383 h 18849"/>
                <a:gd name="connsiteX2" fmla="*/ 13190 w 16071"/>
                <a:gd name="connsiteY2" fmla="*/ 4982 h 18849"/>
                <a:gd name="connsiteX3" fmla="*/ 11156 w 16071"/>
                <a:gd name="connsiteY3" fmla="*/ 2014 h 18849"/>
                <a:gd name="connsiteX4" fmla="*/ 6457 w 16071"/>
                <a:gd name="connsiteY4" fmla="*/ 10 h 18849"/>
                <a:gd name="connsiteX5" fmla="*/ 889 w 16071"/>
                <a:gd name="connsiteY5" fmla="*/ 3214 h 18849"/>
                <a:gd name="connsiteX6" fmla="*/ 889 w 16071"/>
                <a:gd name="connsiteY6" fmla="*/ 9508 h 18849"/>
                <a:gd name="connsiteX7" fmla="*/ 1967 w 16071"/>
                <a:gd name="connsiteY7" fmla="*/ 10802 h 18849"/>
                <a:gd name="connsiteX8" fmla="*/ 4503 w 16071"/>
                <a:gd name="connsiteY8" fmla="*/ 15494 h 18849"/>
                <a:gd name="connsiteX9" fmla="*/ 7823 w 16071"/>
                <a:gd name="connsiteY9" fmla="*/ 18130 h 18849"/>
                <a:gd name="connsiteX10" fmla="*/ 14504 w 16071"/>
                <a:gd name="connsiteY10" fmla="*/ 17268 h 18849"/>
                <a:gd name="connsiteX11" fmla="*/ 15719 w 16071"/>
                <a:gd name="connsiteY11" fmla="*/ 11441 h 18849"/>
                <a:gd name="connsiteX12" fmla="*/ 15826 w 16071"/>
                <a:gd name="connsiteY12" fmla="*/ 11693 h 18849"/>
                <a:gd name="connsiteX13" fmla="*/ 15201 w 16071"/>
                <a:gd name="connsiteY13" fmla="*/ 9070 h 18849"/>
                <a:gd name="connsiteX14" fmla="*/ 2003 w 16071"/>
                <a:gd name="connsiteY14" fmla="*/ 10852 h 18849"/>
                <a:gd name="connsiteX15" fmla="*/ 2226 w 16071"/>
                <a:gd name="connsiteY15" fmla="*/ 11384 h 18849"/>
                <a:gd name="connsiteX16" fmla="*/ 2003 w 16071"/>
                <a:gd name="connsiteY16" fmla="*/ 10852 h 18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071" h="18849">
                  <a:moveTo>
                    <a:pt x="15187" y="9070"/>
                  </a:moveTo>
                  <a:cubicBezTo>
                    <a:pt x="15058" y="8222"/>
                    <a:pt x="14346" y="7188"/>
                    <a:pt x="13922" y="6383"/>
                  </a:cubicBezTo>
                  <a:cubicBezTo>
                    <a:pt x="13678" y="5916"/>
                    <a:pt x="13434" y="5449"/>
                    <a:pt x="13190" y="4982"/>
                  </a:cubicBezTo>
                  <a:cubicBezTo>
                    <a:pt x="12622" y="3911"/>
                    <a:pt x="11983" y="2920"/>
                    <a:pt x="11156" y="2014"/>
                  </a:cubicBezTo>
                  <a:cubicBezTo>
                    <a:pt x="10057" y="814"/>
                    <a:pt x="8110" y="-105"/>
                    <a:pt x="6457" y="10"/>
                  </a:cubicBezTo>
                  <a:cubicBezTo>
                    <a:pt x="3972" y="182"/>
                    <a:pt x="2319" y="1210"/>
                    <a:pt x="889" y="3214"/>
                  </a:cubicBezTo>
                  <a:cubicBezTo>
                    <a:pt x="-253" y="4824"/>
                    <a:pt x="-339" y="7913"/>
                    <a:pt x="889" y="9508"/>
                  </a:cubicBezTo>
                  <a:cubicBezTo>
                    <a:pt x="1220" y="9932"/>
                    <a:pt x="1572" y="10385"/>
                    <a:pt x="1967" y="10802"/>
                  </a:cubicBezTo>
                  <a:cubicBezTo>
                    <a:pt x="2614" y="12476"/>
                    <a:pt x="3224" y="14215"/>
                    <a:pt x="4503" y="15494"/>
                  </a:cubicBezTo>
                  <a:cubicBezTo>
                    <a:pt x="5488" y="16478"/>
                    <a:pt x="6587" y="17484"/>
                    <a:pt x="7823" y="18130"/>
                  </a:cubicBezTo>
                  <a:cubicBezTo>
                    <a:pt x="10028" y="19294"/>
                    <a:pt x="12701" y="19072"/>
                    <a:pt x="14504" y="17268"/>
                  </a:cubicBezTo>
                  <a:cubicBezTo>
                    <a:pt x="16128" y="15644"/>
                    <a:pt x="16408" y="13467"/>
                    <a:pt x="15719" y="11441"/>
                  </a:cubicBezTo>
                  <a:cubicBezTo>
                    <a:pt x="15754" y="11527"/>
                    <a:pt x="15790" y="11614"/>
                    <a:pt x="15826" y="11693"/>
                  </a:cubicBezTo>
                  <a:cubicBezTo>
                    <a:pt x="15489" y="10859"/>
                    <a:pt x="15338" y="9954"/>
                    <a:pt x="15201" y="9070"/>
                  </a:cubicBezTo>
                  <a:close/>
                  <a:moveTo>
                    <a:pt x="2003" y="10852"/>
                  </a:moveTo>
                  <a:cubicBezTo>
                    <a:pt x="2075" y="11032"/>
                    <a:pt x="2154" y="11204"/>
                    <a:pt x="2226" y="11384"/>
                  </a:cubicBezTo>
                  <a:cubicBezTo>
                    <a:pt x="2154" y="11204"/>
                    <a:pt x="2075" y="11032"/>
                    <a:pt x="2003" y="1085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1" name="Freeform 1653">
              <a:extLst>
                <a:ext uri="{FF2B5EF4-FFF2-40B4-BE49-F238E27FC236}">
                  <a16:creationId xmlns:a16="http://schemas.microsoft.com/office/drawing/2014/main" id="{15BA8A8A-2885-27BF-0C3E-5F2A9047A1FE}"/>
                </a:ext>
              </a:extLst>
            </p:cNvPr>
            <p:cNvSpPr/>
            <p:nvPr/>
          </p:nvSpPr>
          <p:spPr>
            <a:xfrm>
              <a:off x="10396279" y="3576771"/>
              <a:ext cx="41749" cy="65832"/>
            </a:xfrm>
            <a:custGeom>
              <a:avLst/>
              <a:gdLst>
                <a:gd name="connsiteX0" fmla="*/ 13457 w 41749"/>
                <a:gd name="connsiteY0" fmla="*/ 64720 h 65832"/>
                <a:gd name="connsiteX1" fmla="*/ 39710 w 41749"/>
                <a:gd name="connsiteY1" fmla="*/ 46606 h 65832"/>
                <a:gd name="connsiteX2" fmla="*/ 40838 w 41749"/>
                <a:gd name="connsiteY2" fmla="*/ 37891 h 65832"/>
                <a:gd name="connsiteX3" fmla="*/ 31893 w 41749"/>
                <a:gd name="connsiteY3" fmla="*/ 20395 h 65832"/>
                <a:gd name="connsiteX4" fmla="*/ 25441 w 41749"/>
                <a:gd name="connsiteY4" fmla="*/ 3431 h 65832"/>
                <a:gd name="connsiteX5" fmla="*/ 16194 w 41749"/>
                <a:gd name="connsiteY5" fmla="*/ 3431 h 65832"/>
                <a:gd name="connsiteX6" fmla="*/ 15497 w 41749"/>
                <a:gd name="connsiteY6" fmla="*/ 8288 h 65832"/>
                <a:gd name="connsiteX7" fmla="*/ 9146 w 41749"/>
                <a:gd name="connsiteY7" fmla="*/ 12218 h 65832"/>
                <a:gd name="connsiteX8" fmla="*/ 0 w 41749"/>
                <a:gd name="connsiteY8" fmla="*/ 55437 h 65832"/>
                <a:gd name="connsiteX9" fmla="*/ 1394 w 41749"/>
                <a:gd name="connsiteY9" fmla="*/ 59819 h 65832"/>
                <a:gd name="connsiteX10" fmla="*/ 13450 w 41749"/>
                <a:gd name="connsiteY10" fmla="*/ 64727 h 65832"/>
                <a:gd name="connsiteX11" fmla="*/ 17696 w 41749"/>
                <a:gd name="connsiteY11" fmla="*/ 43912 h 65832"/>
                <a:gd name="connsiteX12" fmla="*/ 16977 w 41749"/>
                <a:gd name="connsiteY12" fmla="*/ 44328 h 65832"/>
                <a:gd name="connsiteX13" fmla="*/ 17179 w 41749"/>
                <a:gd name="connsiteY13" fmla="*/ 43301 h 65832"/>
                <a:gd name="connsiteX14" fmla="*/ 17696 w 41749"/>
                <a:gd name="connsiteY14" fmla="*/ 43912 h 65832"/>
                <a:gd name="connsiteX15" fmla="*/ 30032 w 41749"/>
                <a:gd name="connsiteY15" fmla="*/ 40089 h 65832"/>
                <a:gd name="connsiteX16" fmla="*/ 30032 w 41749"/>
                <a:gd name="connsiteY16" fmla="*/ 40089 h 65832"/>
                <a:gd name="connsiteX17" fmla="*/ 30032 w 41749"/>
                <a:gd name="connsiteY17" fmla="*/ 40089 h 6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1749" h="65832">
                  <a:moveTo>
                    <a:pt x="13457" y="64720"/>
                  </a:moveTo>
                  <a:cubicBezTo>
                    <a:pt x="22840" y="59568"/>
                    <a:pt x="31368" y="53288"/>
                    <a:pt x="39710" y="46606"/>
                  </a:cubicBezTo>
                  <a:cubicBezTo>
                    <a:pt x="42382" y="44465"/>
                    <a:pt x="42059" y="40621"/>
                    <a:pt x="40838" y="37891"/>
                  </a:cubicBezTo>
                  <a:cubicBezTo>
                    <a:pt x="38151" y="31913"/>
                    <a:pt x="34853" y="26236"/>
                    <a:pt x="31893" y="20395"/>
                  </a:cubicBezTo>
                  <a:cubicBezTo>
                    <a:pt x="29134" y="14956"/>
                    <a:pt x="27316" y="9193"/>
                    <a:pt x="25441" y="3431"/>
                  </a:cubicBezTo>
                  <a:cubicBezTo>
                    <a:pt x="24004" y="-988"/>
                    <a:pt x="17487" y="-1297"/>
                    <a:pt x="16194" y="3431"/>
                  </a:cubicBezTo>
                  <a:cubicBezTo>
                    <a:pt x="15742" y="5076"/>
                    <a:pt x="15533" y="6693"/>
                    <a:pt x="15497" y="8288"/>
                  </a:cubicBezTo>
                  <a:cubicBezTo>
                    <a:pt x="13033" y="8583"/>
                    <a:pt x="10641" y="9890"/>
                    <a:pt x="9146" y="12218"/>
                  </a:cubicBezTo>
                  <a:cubicBezTo>
                    <a:pt x="4584" y="29843"/>
                    <a:pt x="970" y="45485"/>
                    <a:pt x="0" y="55437"/>
                  </a:cubicBezTo>
                  <a:cubicBezTo>
                    <a:pt x="352" y="56910"/>
                    <a:pt x="805" y="58368"/>
                    <a:pt x="1394" y="59819"/>
                  </a:cubicBezTo>
                  <a:cubicBezTo>
                    <a:pt x="3398" y="64756"/>
                    <a:pt x="8399" y="67500"/>
                    <a:pt x="13450" y="64727"/>
                  </a:cubicBezTo>
                  <a:close/>
                  <a:moveTo>
                    <a:pt x="17696" y="43912"/>
                  </a:moveTo>
                  <a:cubicBezTo>
                    <a:pt x="17459" y="44055"/>
                    <a:pt x="17214" y="44192"/>
                    <a:pt x="16977" y="44328"/>
                  </a:cubicBezTo>
                  <a:cubicBezTo>
                    <a:pt x="17042" y="43991"/>
                    <a:pt x="17107" y="43646"/>
                    <a:pt x="17179" y="43301"/>
                  </a:cubicBezTo>
                  <a:cubicBezTo>
                    <a:pt x="17344" y="43509"/>
                    <a:pt x="17523" y="43718"/>
                    <a:pt x="17696" y="43912"/>
                  </a:cubicBezTo>
                  <a:close/>
                  <a:moveTo>
                    <a:pt x="30032" y="40089"/>
                  </a:moveTo>
                  <a:cubicBezTo>
                    <a:pt x="30032" y="40089"/>
                    <a:pt x="30032" y="40068"/>
                    <a:pt x="30032" y="40089"/>
                  </a:cubicBezTo>
                  <a:lnTo>
                    <a:pt x="30032" y="40089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2" name="Freeform 1654">
              <a:extLst>
                <a:ext uri="{FF2B5EF4-FFF2-40B4-BE49-F238E27FC236}">
                  <a16:creationId xmlns:a16="http://schemas.microsoft.com/office/drawing/2014/main" id="{15CBD4E1-CF08-80AD-1A1E-CA534B4808A3}"/>
                </a:ext>
              </a:extLst>
            </p:cNvPr>
            <p:cNvSpPr/>
            <p:nvPr/>
          </p:nvSpPr>
          <p:spPr>
            <a:xfrm>
              <a:off x="10407303" y="3642934"/>
              <a:ext cx="57513" cy="53006"/>
            </a:xfrm>
            <a:custGeom>
              <a:avLst/>
              <a:gdLst>
                <a:gd name="connsiteX0" fmla="*/ 52122 w 57513"/>
                <a:gd name="connsiteY0" fmla="*/ 32679 h 53006"/>
                <a:gd name="connsiteX1" fmla="*/ 35446 w 57513"/>
                <a:gd name="connsiteY1" fmla="*/ 5584 h 53006"/>
                <a:gd name="connsiteX2" fmla="*/ 24411 w 57513"/>
                <a:gd name="connsiteY2" fmla="*/ 1093 h 53006"/>
                <a:gd name="connsiteX3" fmla="*/ 6191 w 57513"/>
                <a:gd name="connsiteY3" fmla="*/ 9766 h 53006"/>
                <a:gd name="connsiteX4" fmla="*/ 1837 w 57513"/>
                <a:gd name="connsiteY4" fmla="*/ 11239 h 53006"/>
                <a:gd name="connsiteX5" fmla="*/ 2598 w 57513"/>
                <a:gd name="connsiteY5" fmla="*/ 20888 h 53006"/>
                <a:gd name="connsiteX6" fmla="*/ 4042 w 57513"/>
                <a:gd name="connsiteY6" fmla="*/ 27441 h 53006"/>
                <a:gd name="connsiteX7" fmla="*/ 23053 w 57513"/>
                <a:gd name="connsiteY7" fmla="*/ 43413 h 53006"/>
                <a:gd name="connsiteX8" fmla="*/ 43709 w 57513"/>
                <a:gd name="connsiteY8" fmla="*/ 52625 h 53006"/>
                <a:gd name="connsiteX9" fmla="*/ 52115 w 57513"/>
                <a:gd name="connsiteY9" fmla="*/ 32686 h 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513" h="53006">
                  <a:moveTo>
                    <a:pt x="52122" y="32679"/>
                  </a:moveTo>
                  <a:cubicBezTo>
                    <a:pt x="43077" y="27965"/>
                    <a:pt x="37746" y="15442"/>
                    <a:pt x="35446" y="5584"/>
                  </a:cubicBezTo>
                  <a:cubicBezTo>
                    <a:pt x="34405" y="1115"/>
                    <a:pt x="28326" y="-1651"/>
                    <a:pt x="24411" y="1093"/>
                  </a:cubicBezTo>
                  <a:cubicBezTo>
                    <a:pt x="18843" y="5002"/>
                    <a:pt x="11795" y="6065"/>
                    <a:pt x="6191" y="9766"/>
                  </a:cubicBezTo>
                  <a:cubicBezTo>
                    <a:pt x="4646" y="9730"/>
                    <a:pt x="3173" y="9895"/>
                    <a:pt x="1837" y="11239"/>
                  </a:cubicBezTo>
                  <a:cubicBezTo>
                    <a:pt x="-1246" y="14343"/>
                    <a:pt x="-74" y="18294"/>
                    <a:pt x="2598" y="20888"/>
                  </a:cubicBezTo>
                  <a:cubicBezTo>
                    <a:pt x="2498" y="22965"/>
                    <a:pt x="2929" y="25185"/>
                    <a:pt x="4042" y="27441"/>
                  </a:cubicBezTo>
                  <a:cubicBezTo>
                    <a:pt x="7577" y="34597"/>
                    <a:pt x="16342" y="39483"/>
                    <a:pt x="23053" y="43413"/>
                  </a:cubicBezTo>
                  <a:cubicBezTo>
                    <a:pt x="29397" y="47135"/>
                    <a:pt x="36596" y="50713"/>
                    <a:pt x="43709" y="52625"/>
                  </a:cubicBezTo>
                  <a:cubicBezTo>
                    <a:pt x="55470" y="55779"/>
                    <a:pt x="63280" y="38506"/>
                    <a:pt x="52115" y="3268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3" name="Freeform 1655">
              <a:extLst>
                <a:ext uri="{FF2B5EF4-FFF2-40B4-BE49-F238E27FC236}">
                  <a16:creationId xmlns:a16="http://schemas.microsoft.com/office/drawing/2014/main" id="{A1DEC779-A063-02AC-BB4F-4225BEB5C9EA}"/>
                </a:ext>
              </a:extLst>
            </p:cNvPr>
            <p:cNvSpPr/>
            <p:nvPr/>
          </p:nvSpPr>
          <p:spPr>
            <a:xfrm>
              <a:off x="10651220" y="3421298"/>
              <a:ext cx="27602" cy="22696"/>
            </a:xfrm>
            <a:custGeom>
              <a:avLst/>
              <a:gdLst>
                <a:gd name="connsiteX0" fmla="*/ 19126 w 27602"/>
                <a:gd name="connsiteY0" fmla="*/ 22596 h 22696"/>
                <a:gd name="connsiteX1" fmla="*/ 22711 w 27602"/>
                <a:gd name="connsiteY1" fmla="*/ 21346 h 22696"/>
                <a:gd name="connsiteX2" fmla="*/ 24744 w 27602"/>
                <a:gd name="connsiteY2" fmla="*/ 5553 h 22696"/>
                <a:gd name="connsiteX3" fmla="*/ 9110 w 27602"/>
                <a:gd name="connsiteY3" fmla="*/ 78 h 22696"/>
                <a:gd name="connsiteX4" fmla="*/ 0 w 27602"/>
                <a:gd name="connsiteY4" fmla="*/ 9189 h 22696"/>
                <a:gd name="connsiteX5" fmla="*/ 9110 w 27602"/>
                <a:gd name="connsiteY5" fmla="*/ 18300 h 22696"/>
                <a:gd name="connsiteX6" fmla="*/ 9398 w 27602"/>
                <a:gd name="connsiteY6" fmla="*/ 18458 h 22696"/>
                <a:gd name="connsiteX7" fmla="*/ 9455 w 27602"/>
                <a:gd name="connsiteY7" fmla="*/ 18472 h 22696"/>
                <a:gd name="connsiteX8" fmla="*/ 12185 w 27602"/>
                <a:gd name="connsiteY8" fmla="*/ 21030 h 22696"/>
                <a:gd name="connsiteX9" fmla="*/ 19126 w 27602"/>
                <a:gd name="connsiteY9" fmla="*/ 22596 h 2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602" h="22696">
                  <a:moveTo>
                    <a:pt x="19126" y="22596"/>
                  </a:moveTo>
                  <a:cubicBezTo>
                    <a:pt x="20347" y="22424"/>
                    <a:pt x="21568" y="22022"/>
                    <a:pt x="22711" y="21346"/>
                  </a:cubicBezTo>
                  <a:cubicBezTo>
                    <a:pt x="28430" y="17991"/>
                    <a:pt x="29170" y="10260"/>
                    <a:pt x="24744" y="5553"/>
                  </a:cubicBezTo>
                  <a:cubicBezTo>
                    <a:pt x="20764" y="1321"/>
                    <a:pt x="14793" y="-403"/>
                    <a:pt x="9110" y="78"/>
                  </a:cubicBezTo>
                  <a:cubicBezTo>
                    <a:pt x="4167" y="495"/>
                    <a:pt x="0" y="3908"/>
                    <a:pt x="0" y="9189"/>
                  </a:cubicBezTo>
                  <a:cubicBezTo>
                    <a:pt x="0" y="14470"/>
                    <a:pt x="4174" y="17739"/>
                    <a:pt x="9110" y="18300"/>
                  </a:cubicBezTo>
                  <a:cubicBezTo>
                    <a:pt x="6265" y="17976"/>
                    <a:pt x="8751" y="18300"/>
                    <a:pt x="9398" y="18458"/>
                  </a:cubicBezTo>
                  <a:cubicBezTo>
                    <a:pt x="9419" y="18458"/>
                    <a:pt x="9433" y="18472"/>
                    <a:pt x="9455" y="18472"/>
                  </a:cubicBezTo>
                  <a:cubicBezTo>
                    <a:pt x="10224" y="19500"/>
                    <a:pt x="11151" y="20355"/>
                    <a:pt x="12185" y="21030"/>
                  </a:cubicBezTo>
                  <a:cubicBezTo>
                    <a:pt x="14233" y="22359"/>
                    <a:pt x="16697" y="22949"/>
                    <a:pt x="19126" y="2259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4" name="Freeform 1656">
              <a:extLst>
                <a:ext uri="{FF2B5EF4-FFF2-40B4-BE49-F238E27FC236}">
                  <a16:creationId xmlns:a16="http://schemas.microsoft.com/office/drawing/2014/main" id="{5EED1C5B-63E9-655C-B9AF-AA3668B8692F}"/>
                </a:ext>
              </a:extLst>
            </p:cNvPr>
            <p:cNvSpPr/>
            <p:nvPr/>
          </p:nvSpPr>
          <p:spPr>
            <a:xfrm>
              <a:off x="10644469" y="3526462"/>
              <a:ext cx="17427" cy="18299"/>
            </a:xfrm>
            <a:custGeom>
              <a:avLst/>
              <a:gdLst>
                <a:gd name="connsiteX0" fmla="*/ 16364 w 17427"/>
                <a:gd name="connsiteY0" fmla="*/ 13734 h 18299"/>
                <a:gd name="connsiteX1" fmla="*/ 17413 w 17427"/>
                <a:gd name="connsiteY1" fmla="*/ 9760 h 18299"/>
                <a:gd name="connsiteX2" fmla="*/ 16888 w 17427"/>
                <a:gd name="connsiteY2" fmla="*/ 7016 h 18299"/>
                <a:gd name="connsiteX3" fmla="*/ 16371 w 17427"/>
                <a:gd name="connsiteY3" fmla="*/ 5090 h 18299"/>
                <a:gd name="connsiteX4" fmla="*/ 16529 w 17427"/>
                <a:gd name="connsiteY4" fmla="*/ 6254 h 18299"/>
                <a:gd name="connsiteX5" fmla="*/ 14589 w 17427"/>
                <a:gd name="connsiteY5" fmla="*/ 1936 h 18299"/>
                <a:gd name="connsiteX6" fmla="*/ 7893 w 17427"/>
                <a:gd name="connsiteY6" fmla="*/ 168 h 18299"/>
                <a:gd name="connsiteX7" fmla="*/ 1837 w 17427"/>
                <a:gd name="connsiteY7" fmla="*/ 6125 h 18299"/>
                <a:gd name="connsiteX8" fmla="*/ 227 w 17427"/>
                <a:gd name="connsiteY8" fmla="*/ 13791 h 18299"/>
                <a:gd name="connsiteX9" fmla="*/ 4588 w 17427"/>
                <a:gd name="connsiteY9" fmla="*/ 18145 h 18299"/>
                <a:gd name="connsiteX10" fmla="*/ 9402 w 17427"/>
                <a:gd name="connsiteY10" fmla="*/ 17520 h 18299"/>
                <a:gd name="connsiteX11" fmla="*/ 9582 w 17427"/>
                <a:gd name="connsiteY11" fmla="*/ 17398 h 18299"/>
                <a:gd name="connsiteX12" fmla="*/ 12132 w 17427"/>
                <a:gd name="connsiteY12" fmla="*/ 17262 h 18299"/>
                <a:gd name="connsiteX13" fmla="*/ 16378 w 17427"/>
                <a:gd name="connsiteY13" fmla="*/ 13734 h 1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427" h="18299">
                  <a:moveTo>
                    <a:pt x="16364" y="13734"/>
                  </a:moveTo>
                  <a:cubicBezTo>
                    <a:pt x="16960" y="12361"/>
                    <a:pt x="17528" y="11327"/>
                    <a:pt x="17413" y="9760"/>
                  </a:cubicBezTo>
                  <a:cubicBezTo>
                    <a:pt x="17334" y="8611"/>
                    <a:pt x="17197" y="7971"/>
                    <a:pt x="16888" y="7016"/>
                  </a:cubicBezTo>
                  <a:cubicBezTo>
                    <a:pt x="16687" y="6384"/>
                    <a:pt x="16479" y="5744"/>
                    <a:pt x="16371" y="5090"/>
                  </a:cubicBezTo>
                  <a:cubicBezTo>
                    <a:pt x="16422" y="5478"/>
                    <a:pt x="16472" y="5866"/>
                    <a:pt x="16529" y="6254"/>
                  </a:cubicBezTo>
                  <a:cubicBezTo>
                    <a:pt x="16285" y="4602"/>
                    <a:pt x="15861" y="3208"/>
                    <a:pt x="14589" y="1936"/>
                  </a:cubicBezTo>
                  <a:cubicBezTo>
                    <a:pt x="12721" y="68"/>
                    <a:pt x="10386" y="-263"/>
                    <a:pt x="7893" y="168"/>
                  </a:cubicBezTo>
                  <a:cubicBezTo>
                    <a:pt x="4955" y="671"/>
                    <a:pt x="2936" y="3581"/>
                    <a:pt x="1837" y="6125"/>
                  </a:cubicBezTo>
                  <a:cubicBezTo>
                    <a:pt x="831" y="8446"/>
                    <a:pt x="-549" y="11190"/>
                    <a:pt x="227" y="13791"/>
                  </a:cubicBezTo>
                  <a:cubicBezTo>
                    <a:pt x="788" y="15681"/>
                    <a:pt x="2483" y="17851"/>
                    <a:pt x="4588" y="18145"/>
                  </a:cubicBezTo>
                  <a:cubicBezTo>
                    <a:pt x="6334" y="18390"/>
                    <a:pt x="7814" y="18447"/>
                    <a:pt x="9402" y="17520"/>
                  </a:cubicBezTo>
                  <a:cubicBezTo>
                    <a:pt x="9467" y="17484"/>
                    <a:pt x="9517" y="17441"/>
                    <a:pt x="9582" y="17398"/>
                  </a:cubicBezTo>
                  <a:cubicBezTo>
                    <a:pt x="10394" y="17470"/>
                    <a:pt x="11227" y="17391"/>
                    <a:pt x="12132" y="17262"/>
                  </a:cubicBezTo>
                  <a:cubicBezTo>
                    <a:pt x="13849" y="17017"/>
                    <a:pt x="15689" y="15322"/>
                    <a:pt x="16378" y="1373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5" name="Freeform 1657">
              <a:extLst>
                <a:ext uri="{FF2B5EF4-FFF2-40B4-BE49-F238E27FC236}">
                  <a16:creationId xmlns:a16="http://schemas.microsoft.com/office/drawing/2014/main" id="{39D53BEC-E419-2E1F-28AB-2BC1EE7F475C}"/>
                </a:ext>
              </a:extLst>
            </p:cNvPr>
            <p:cNvSpPr/>
            <p:nvPr/>
          </p:nvSpPr>
          <p:spPr>
            <a:xfrm>
              <a:off x="10461792" y="3610850"/>
              <a:ext cx="57588" cy="36350"/>
            </a:xfrm>
            <a:custGeom>
              <a:avLst/>
              <a:gdLst>
                <a:gd name="connsiteX0" fmla="*/ 7585 w 57588"/>
                <a:gd name="connsiteY0" fmla="*/ 31898 h 36350"/>
                <a:gd name="connsiteX1" fmla="*/ 49737 w 57588"/>
                <a:gd name="connsiteY1" fmla="*/ 36288 h 36350"/>
                <a:gd name="connsiteX2" fmla="*/ 55406 w 57588"/>
                <a:gd name="connsiteY2" fmla="*/ 22601 h 36350"/>
                <a:gd name="connsiteX3" fmla="*/ 28643 w 57588"/>
                <a:gd name="connsiteY3" fmla="*/ 485 h 36350"/>
                <a:gd name="connsiteX4" fmla="*/ 14187 w 57588"/>
                <a:gd name="connsiteY4" fmla="*/ 2360 h 36350"/>
                <a:gd name="connsiteX5" fmla="*/ 8188 w 57588"/>
                <a:gd name="connsiteY5" fmla="*/ 5795 h 36350"/>
                <a:gd name="connsiteX6" fmla="*/ 486 w 57588"/>
                <a:gd name="connsiteY6" fmla="*/ 12786 h 36350"/>
                <a:gd name="connsiteX7" fmla="*/ 2024 w 57588"/>
                <a:gd name="connsiteY7" fmla="*/ 19482 h 36350"/>
                <a:gd name="connsiteX8" fmla="*/ 1327 w 57588"/>
                <a:gd name="connsiteY8" fmla="*/ 23678 h 36350"/>
                <a:gd name="connsiteX9" fmla="*/ 7592 w 57588"/>
                <a:gd name="connsiteY9" fmla="*/ 31913 h 3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588" h="36350">
                  <a:moveTo>
                    <a:pt x="7585" y="31898"/>
                  </a:moveTo>
                  <a:cubicBezTo>
                    <a:pt x="21092" y="36576"/>
                    <a:pt x="35619" y="36468"/>
                    <a:pt x="49737" y="36288"/>
                  </a:cubicBezTo>
                  <a:cubicBezTo>
                    <a:pt x="57001" y="36195"/>
                    <a:pt x="59989" y="27752"/>
                    <a:pt x="55406" y="22601"/>
                  </a:cubicBezTo>
                  <a:cubicBezTo>
                    <a:pt x="48171" y="14474"/>
                    <a:pt x="39894" y="3036"/>
                    <a:pt x="28643" y="485"/>
                  </a:cubicBezTo>
                  <a:cubicBezTo>
                    <a:pt x="23664" y="-643"/>
                    <a:pt x="18764" y="284"/>
                    <a:pt x="14187" y="2360"/>
                  </a:cubicBezTo>
                  <a:cubicBezTo>
                    <a:pt x="12075" y="3316"/>
                    <a:pt x="10113" y="4494"/>
                    <a:pt x="8188" y="5795"/>
                  </a:cubicBezTo>
                  <a:cubicBezTo>
                    <a:pt x="5487" y="7613"/>
                    <a:pt x="1779" y="9718"/>
                    <a:pt x="486" y="12786"/>
                  </a:cubicBezTo>
                  <a:cubicBezTo>
                    <a:pt x="-505" y="15136"/>
                    <a:pt x="26" y="18124"/>
                    <a:pt x="2024" y="19482"/>
                  </a:cubicBezTo>
                  <a:cubicBezTo>
                    <a:pt x="1707" y="20848"/>
                    <a:pt x="1478" y="22256"/>
                    <a:pt x="1327" y="23678"/>
                  </a:cubicBezTo>
                  <a:cubicBezTo>
                    <a:pt x="903" y="27573"/>
                    <a:pt x="4280" y="30763"/>
                    <a:pt x="7592" y="3191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6" name="Freeform 1658">
              <a:extLst>
                <a:ext uri="{FF2B5EF4-FFF2-40B4-BE49-F238E27FC236}">
                  <a16:creationId xmlns:a16="http://schemas.microsoft.com/office/drawing/2014/main" id="{5FA24803-6BF8-DD24-0C7B-2431CF714AFC}"/>
                </a:ext>
              </a:extLst>
            </p:cNvPr>
            <p:cNvSpPr/>
            <p:nvPr/>
          </p:nvSpPr>
          <p:spPr>
            <a:xfrm>
              <a:off x="10510452" y="3602862"/>
              <a:ext cx="36231" cy="31578"/>
            </a:xfrm>
            <a:custGeom>
              <a:avLst/>
              <a:gdLst>
                <a:gd name="connsiteX0" fmla="*/ 36231 w 36231"/>
                <a:gd name="connsiteY0" fmla="*/ 27420 h 31578"/>
                <a:gd name="connsiteX1" fmla="*/ 31374 w 36231"/>
                <a:gd name="connsiteY1" fmla="*/ 27039 h 31578"/>
                <a:gd name="connsiteX2" fmla="*/ 22393 w 36231"/>
                <a:gd name="connsiteY2" fmla="*/ 11218 h 31578"/>
                <a:gd name="connsiteX3" fmla="*/ 23327 w 36231"/>
                <a:gd name="connsiteY3" fmla="*/ 7625 h 31578"/>
                <a:gd name="connsiteX4" fmla="*/ 21855 w 36231"/>
                <a:gd name="connsiteY4" fmla="*/ 6820 h 31578"/>
                <a:gd name="connsiteX5" fmla="*/ 20719 w 36231"/>
                <a:gd name="connsiteY5" fmla="*/ 7309 h 31578"/>
                <a:gd name="connsiteX6" fmla="*/ 9712 w 36231"/>
                <a:gd name="connsiteY6" fmla="*/ 10435 h 31578"/>
                <a:gd name="connsiteX7" fmla="*/ 3031 w 36231"/>
                <a:gd name="connsiteY7" fmla="*/ 8883 h 31578"/>
                <a:gd name="connsiteX8" fmla="*/ 3958 w 36231"/>
                <a:gd name="connsiteY8" fmla="*/ 1690 h 31578"/>
                <a:gd name="connsiteX9" fmla="*/ 5466 w 36231"/>
                <a:gd name="connsiteY9" fmla="*/ 1051 h 31578"/>
                <a:gd name="connsiteX10" fmla="*/ 6810 w 36231"/>
                <a:gd name="connsiteY10" fmla="*/ 878 h 31578"/>
                <a:gd name="connsiteX11" fmla="*/ 6810 w 36231"/>
                <a:gd name="connsiteY11" fmla="*/ 878 h 31578"/>
                <a:gd name="connsiteX12" fmla="*/ 6479 w 36231"/>
                <a:gd name="connsiteY12" fmla="*/ 914 h 31578"/>
                <a:gd name="connsiteX13" fmla="*/ 6918 w 36231"/>
                <a:gd name="connsiteY13" fmla="*/ 756 h 31578"/>
                <a:gd name="connsiteX14" fmla="*/ 6939 w 36231"/>
                <a:gd name="connsiteY14" fmla="*/ 735 h 31578"/>
                <a:gd name="connsiteX15" fmla="*/ 7500 w 36231"/>
                <a:gd name="connsiteY15" fmla="*/ 232 h 31578"/>
                <a:gd name="connsiteX16" fmla="*/ 1601 w 36231"/>
                <a:gd name="connsiteY16" fmla="*/ 9651 h 31578"/>
                <a:gd name="connsiteX17" fmla="*/ 14131 w 36231"/>
                <a:gd name="connsiteY17" fmla="*/ 22958 h 31578"/>
                <a:gd name="connsiteX18" fmla="*/ 28673 w 36231"/>
                <a:gd name="connsiteY18" fmla="*/ 31566 h 31578"/>
                <a:gd name="connsiteX19" fmla="*/ 36217 w 36231"/>
                <a:gd name="connsiteY19" fmla="*/ 27427 h 3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231" h="31578">
                  <a:moveTo>
                    <a:pt x="36231" y="27420"/>
                  </a:moveTo>
                  <a:cubicBezTo>
                    <a:pt x="34629" y="27614"/>
                    <a:pt x="33206" y="27463"/>
                    <a:pt x="31374" y="27039"/>
                  </a:cubicBezTo>
                  <a:cubicBezTo>
                    <a:pt x="24498" y="25473"/>
                    <a:pt x="20648" y="17756"/>
                    <a:pt x="22393" y="11218"/>
                  </a:cubicBezTo>
                  <a:cubicBezTo>
                    <a:pt x="22710" y="10018"/>
                    <a:pt x="23018" y="8825"/>
                    <a:pt x="23327" y="7625"/>
                  </a:cubicBezTo>
                  <a:cubicBezTo>
                    <a:pt x="22839" y="7352"/>
                    <a:pt x="22350" y="7086"/>
                    <a:pt x="21855" y="6820"/>
                  </a:cubicBezTo>
                  <a:cubicBezTo>
                    <a:pt x="21474" y="6986"/>
                    <a:pt x="21100" y="7151"/>
                    <a:pt x="20719" y="7309"/>
                  </a:cubicBezTo>
                  <a:cubicBezTo>
                    <a:pt x="17637" y="8624"/>
                    <a:pt x="13298" y="10988"/>
                    <a:pt x="9712" y="10435"/>
                  </a:cubicBezTo>
                  <a:cubicBezTo>
                    <a:pt x="7385" y="10772"/>
                    <a:pt x="5071" y="10470"/>
                    <a:pt x="3031" y="8883"/>
                  </a:cubicBezTo>
                  <a:cubicBezTo>
                    <a:pt x="839" y="7180"/>
                    <a:pt x="1436" y="2797"/>
                    <a:pt x="3958" y="1690"/>
                  </a:cubicBezTo>
                  <a:cubicBezTo>
                    <a:pt x="4460" y="1468"/>
                    <a:pt x="4963" y="1252"/>
                    <a:pt x="5466" y="1051"/>
                  </a:cubicBezTo>
                  <a:cubicBezTo>
                    <a:pt x="6278" y="950"/>
                    <a:pt x="6724" y="893"/>
                    <a:pt x="6810" y="878"/>
                  </a:cubicBezTo>
                  <a:cubicBezTo>
                    <a:pt x="6810" y="878"/>
                    <a:pt x="6810" y="878"/>
                    <a:pt x="6810" y="878"/>
                  </a:cubicBezTo>
                  <a:cubicBezTo>
                    <a:pt x="6767" y="878"/>
                    <a:pt x="6659" y="893"/>
                    <a:pt x="6479" y="914"/>
                  </a:cubicBezTo>
                  <a:cubicBezTo>
                    <a:pt x="6501" y="914"/>
                    <a:pt x="6702" y="835"/>
                    <a:pt x="6918" y="756"/>
                  </a:cubicBezTo>
                  <a:cubicBezTo>
                    <a:pt x="6925" y="756"/>
                    <a:pt x="6932" y="742"/>
                    <a:pt x="6939" y="735"/>
                  </a:cubicBezTo>
                  <a:cubicBezTo>
                    <a:pt x="7112" y="562"/>
                    <a:pt x="7306" y="397"/>
                    <a:pt x="7500" y="232"/>
                  </a:cubicBezTo>
                  <a:cubicBezTo>
                    <a:pt x="1996" y="-1270"/>
                    <a:pt x="-2523" y="4837"/>
                    <a:pt x="1601" y="9651"/>
                  </a:cubicBezTo>
                  <a:cubicBezTo>
                    <a:pt x="5596" y="14322"/>
                    <a:pt x="9490" y="18927"/>
                    <a:pt x="14131" y="22958"/>
                  </a:cubicBezTo>
                  <a:cubicBezTo>
                    <a:pt x="18284" y="26558"/>
                    <a:pt x="22753" y="31875"/>
                    <a:pt x="28673" y="31566"/>
                  </a:cubicBezTo>
                  <a:cubicBezTo>
                    <a:pt x="31841" y="31401"/>
                    <a:pt x="34593" y="29791"/>
                    <a:pt x="36217" y="2742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7" name="Freeform 1659">
              <a:extLst>
                <a:ext uri="{FF2B5EF4-FFF2-40B4-BE49-F238E27FC236}">
                  <a16:creationId xmlns:a16="http://schemas.microsoft.com/office/drawing/2014/main" id="{172F8E65-6544-AC02-FF32-F3646EC33987}"/>
                </a:ext>
              </a:extLst>
            </p:cNvPr>
            <p:cNvSpPr/>
            <p:nvPr/>
          </p:nvSpPr>
          <p:spPr>
            <a:xfrm>
              <a:off x="10517269" y="3603726"/>
              <a:ext cx="18" cy="718"/>
            </a:xfrm>
            <a:custGeom>
              <a:avLst/>
              <a:gdLst>
                <a:gd name="connsiteX0" fmla="*/ 0 w 18"/>
                <a:gd name="connsiteY0" fmla="*/ 0 h 718"/>
                <a:gd name="connsiteX1" fmla="*/ 0 w 18"/>
                <a:gd name="connsiteY1" fmla="*/ 0 h 718"/>
                <a:gd name="connsiteX2" fmla="*/ 0 w 18"/>
                <a:gd name="connsiteY2" fmla="*/ 0 h 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" h="71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9" y="0"/>
                    <a:pt x="0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8" name="Freeform 1660">
              <a:extLst>
                <a:ext uri="{FF2B5EF4-FFF2-40B4-BE49-F238E27FC236}">
                  <a16:creationId xmlns:a16="http://schemas.microsoft.com/office/drawing/2014/main" id="{DE1ABA9D-B371-CA37-408B-8E160CF75C87}"/>
                </a:ext>
              </a:extLst>
            </p:cNvPr>
            <p:cNvSpPr/>
            <p:nvPr/>
          </p:nvSpPr>
          <p:spPr>
            <a:xfrm>
              <a:off x="10517384" y="3587856"/>
              <a:ext cx="40760" cy="42504"/>
            </a:xfrm>
            <a:custGeom>
              <a:avLst/>
              <a:gdLst>
                <a:gd name="connsiteX0" fmla="*/ 0 w 40760"/>
                <a:gd name="connsiteY0" fmla="*/ 15748 h 42504"/>
                <a:gd name="connsiteX1" fmla="*/ 625 w 40760"/>
                <a:gd name="connsiteY1" fmla="*/ 15539 h 42504"/>
                <a:gd name="connsiteX2" fmla="*/ 4390 w 40760"/>
                <a:gd name="connsiteY2" fmla="*/ 13046 h 42504"/>
                <a:gd name="connsiteX3" fmla="*/ 12178 w 40760"/>
                <a:gd name="connsiteY3" fmla="*/ 15087 h 42504"/>
                <a:gd name="connsiteX4" fmla="*/ 10138 w 40760"/>
                <a:gd name="connsiteY4" fmla="*/ 22875 h 42504"/>
                <a:gd name="connsiteX5" fmla="*/ 2788 w 40760"/>
                <a:gd name="connsiteY5" fmla="*/ 25440 h 42504"/>
                <a:gd name="connsiteX6" fmla="*/ 13795 w 40760"/>
                <a:gd name="connsiteY6" fmla="*/ 22315 h 42504"/>
                <a:gd name="connsiteX7" fmla="*/ 14930 w 40760"/>
                <a:gd name="connsiteY7" fmla="*/ 21826 h 42504"/>
                <a:gd name="connsiteX8" fmla="*/ 16826 w 40760"/>
                <a:gd name="connsiteY8" fmla="*/ 21000 h 42504"/>
                <a:gd name="connsiteX9" fmla="*/ 16403 w 40760"/>
                <a:gd name="connsiteY9" fmla="*/ 22631 h 42504"/>
                <a:gd name="connsiteX10" fmla="*/ 15469 w 40760"/>
                <a:gd name="connsiteY10" fmla="*/ 26223 h 42504"/>
                <a:gd name="connsiteX11" fmla="*/ 24449 w 40760"/>
                <a:gd name="connsiteY11" fmla="*/ 42045 h 42504"/>
                <a:gd name="connsiteX12" fmla="*/ 29306 w 40760"/>
                <a:gd name="connsiteY12" fmla="*/ 42426 h 42504"/>
                <a:gd name="connsiteX13" fmla="*/ 31282 w 40760"/>
                <a:gd name="connsiteY13" fmla="*/ 42045 h 42504"/>
                <a:gd name="connsiteX14" fmla="*/ 40263 w 40760"/>
                <a:gd name="connsiteY14" fmla="*/ 26223 h 42504"/>
                <a:gd name="connsiteX15" fmla="*/ 37001 w 40760"/>
                <a:gd name="connsiteY15" fmla="*/ 16014 h 42504"/>
                <a:gd name="connsiteX16" fmla="*/ 34393 w 40760"/>
                <a:gd name="connsiteY16" fmla="*/ 6091 h 42504"/>
                <a:gd name="connsiteX17" fmla="*/ 22165 w 40760"/>
                <a:gd name="connsiteY17" fmla="*/ 1119 h 42504"/>
                <a:gd name="connsiteX18" fmla="*/ 7221 w 40760"/>
                <a:gd name="connsiteY18" fmla="*/ 11077 h 42504"/>
                <a:gd name="connsiteX19" fmla="*/ 582 w 40760"/>
                <a:gd name="connsiteY19" fmla="*/ 15230 h 42504"/>
                <a:gd name="connsiteX20" fmla="*/ 22 w 40760"/>
                <a:gd name="connsiteY20" fmla="*/ 15733 h 42504"/>
                <a:gd name="connsiteX21" fmla="*/ 0 w 40760"/>
                <a:gd name="connsiteY21" fmla="*/ 15755 h 4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760" h="42504">
                  <a:moveTo>
                    <a:pt x="0" y="15748"/>
                  </a:moveTo>
                  <a:cubicBezTo>
                    <a:pt x="323" y="15633"/>
                    <a:pt x="690" y="15503"/>
                    <a:pt x="625" y="15539"/>
                  </a:cubicBezTo>
                  <a:cubicBezTo>
                    <a:pt x="1961" y="14821"/>
                    <a:pt x="3190" y="13973"/>
                    <a:pt x="4390" y="13046"/>
                  </a:cubicBezTo>
                  <a:cubicBezTo>
                    <a:pt x="6854" y="11142"/>
                    <a:pt x="10763" y="12672"/>
                    <a:pt x="12178" y="15087"/>
                  </a:cubicBezTo>
                  <a:cubicBezTo>
                    <a:pt x="13644" y="17594"/>
                    <a:pt x="12932" y="21539"/>
                    <a:pt x="10138" y="22875"/>
                  </a:cubicBezTo>
                  <a:cubicBezTo>
                    <a:pt x="7874" y="23953"/>
                    <a:pt x="5317" y="25074"/>
                    <a:pt x="2788" y="25440"/>
                  </a:cubicBezTo>
                  <a:cubicBezTo>
                    <a:pt x="6373" y="25994"/>
                    <a:pt x="10712" y="23630"/>
                    <a:pt x="13795" y="22315"/>
                  </a:cubicBezTo>
                  <a:cubicBezTo>
                    <a:pt x="14175" y="22150"/>
                    <a:pt x="14556" y="21984"/>
                    <a:pt x="14930" y="21826"/>
                  </a:cubicBezTo>
                  <a:cubicBezTo>
                    <a:pt x="15562" y="21553"/>
                    <a:pt x="16194" y="21273"/>
                    <a:pt x="16826" y="21000"/>
                  </a:cubicBezTo>
                  <a:cubicBezTo>
                    <a:pt x="16690" y="21546"/>
                    <a:pt x="16546" y="22085"/>
                    <a:pt x="16403" y="22631"/>
                  </a:cubicBezTo>
                  <a:cubicBezTo>
                    <a:pt x="16094" y="23831"/>
                    <a:pt x="15785" y="25031"/>
                    <a:pt x="15469" y="26223"/>
                  </a:cubicBezTo>
                  <a:cubicBezTo>
                    <a:pt x="13730" y="32762"/>
                    <a:pt x="17581" y="40479"/>
                    <a:pt x="24449" y="42045"/>
                  </a:cubicBezTo>
                  <a:cubicBezTo>
                    <a:pt x="26281" y="42462"/>
                    <a:pt x="27704" y="42613"/>
                    <a:pt x="29306" y="42426"/>
                  </a:cubicBezTo>
                  <a:cubicBezTo>
                    <a:pt x="29931" y="42354"/>
                    <a:pt x="30571" y="42232"/>
                    <a:pt x="31282" y="42045"/>
                  </a:cubicBezTo>
                  <a:cubicBezTo>
                    <a:pt x="37935" y="40328"/>
                    <a:pt x="42282" y="32848"/>
                    <a:pt x="40263" y="26223"/>
                  </a:cubicBezTo>
                  <a:cubicBezTo>
                    <a:pt x="39221" y="22803"/>
                    <a:pt x="38143" y="19398"/>
                    <a:pt x="37001" y="16014"/>
                  </a:cubicBezTo>
                  <a:cubicBezTo>
                    <a:pt x="35902" y="12780"/>
                    <a:pt x="35701" y="9252"/>
                    <a:pt x="34393" y="6091"/>
                  </a:cubicBezTo>
                  <a:cubicBezTo>
                    <a:pt x="32317" y="1076"/>
                    <a:pt x="27330" y="-1683"/>
                    <a:pt x="22165" y="1119"/>
                  </a:cubicBezTo>
                  <a:cubicBezTo>
                    <a:pt x="16898" y="3971"/>
                    <a:pt x="12142" y="7679"/>
                    <a:pt x="7221" y="11077"/>
                  </a:cubicBezTo>
                  <a:cubicBezTo>
                    <a:pt x="5194" y="12478"/>
                    <a:pt x="2493" y="13607"/>
                    <a:pt x="582" y="15230"/>
                  </a:cubicBezTo>
                  <a:cubicBezTo>
                    <a:pt x="388" y="15396"/>
                    <a:pt x="194" y="15554"/>
                    <a:pt x="22" y="15733"/>
                  </a:cubicBezTo>
                  <a:cubicBezTo>
                    <a:pt x="22" y="15740"/>
                    <a:pt x="7" y="15748"/>
                    <a:pt x="0" y="1575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" name="Freeform 1661">
              <a:extLst>
                <a:ext uri="{FF2B5EF4-FFF2-40B4-BE49-F238E27FC236}">
                  <a16:creationId xmlns:a16="http://schemas.microsoft.com/office/drawing/2014/main" id="{FAB45D0C-D83D-A3D2-1A9C-C16906EBA539}"/>
                </a:ext>
              </a:extLst>
            </p:cNvPr>
            <p:cNvSpPr/>
            <p:nvPr/>
          </p:nvSpPr>
          <p:spPr>
            <a:xfrm>
              <a:off x="10512148" y="3600044"/>
              <a:ext cx="18170" cy="13361"/>
            </a:xfrm>
            <a:custGeom>
              <a:avLst/>
              <a:gdLst>
                <a:gd name="connsiteX0" fmla="*/ 17415 w 18170"/>
                <a:gd name="connsiteY0" fmla="*/ 2899 h 13361"/>
                <a:gd name="connsiteX1" fmla="*/ 9626 w 18170"/>
                <a:gd name="connsiteY1" fmla="*/ 858 h 13361"/>
                <a:gd name="connsiteX2" fmla="*/ 5862 w 18170"/>
                <a:gd name="connsiteY2" fmla="*/ 3351 h 13361"/>
                <a:gd name="connsiteX3" fmla="*/ 5237 w 18170"/>
                <a:gd name="connsiteY3" fmla="*/ 3560 h 13361"/>
                <a:gd name="connsiteX4" fmla="*/ 4798 w 18170"/>
                <a:gd name="connsiteY4" fmla="*/ 3718 h 13361"/>
                <a:gd name="connsiteX5" fmla="*/ 5129 w 18170"/>
                <a:gd name="connsiteY5" fmla="*/ 3682 h 13361"/>
                <a:gd name="connsiteX6" fmla="*/ 5129 w 18170"/>
                <a:gd name="connsiteY6" fmla="*/ 3682 h 13361"/>
                <a:gd name="connsiteX7" fmla="*/ 3785 w 18170"/>
                <a:gd name="connsiteY7" fmla="*/ 3854 h 13361"/>
                <a:gd name="connsiteX8" fmla="*/ 2277 w 18170"/>
                <a:gd name="connsiteY8" fmla="*/ 4494 h 13361"/>
                <a:gd name="connsiteX9" fmla="*/ 1350 w 18170"/>
                <a:gd name="connsiteY9" fmla="*/ 11686 h 13361"/>
                <a:gd name="connsiteX10" fmla="*/ 8031 w 18170"/>
                <a:gd name="connsiteY10" fmla="*/ 13238 h 13361"/>
                <a:gd name="connsiteX11" fmla="*/ 15381 w 18170"/>
                <a:gd name="connsiteY11" fmla="*/ 10673 h 13361"/>
                <a:gd name="connsiteX12" fmla="*/ 17422 w 18170"/>
                <a:gd name="connsiteY12" fmla="*/ 2884 h 1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70" h="13361">
                  <a:moveTo>
                    <a:pt x="17415" y="2899"/>
                  </a:moveTo>
                  <a:cubicBezTo>
                    <a:pt x="15999" y="477"/>
                    <a:pt x="12091" y="-1046"/>
                    <a:pt x="9626" y="858"/>
                  </a:cubicBezTo>
                  <a:cubicBezTo>
                    <a:pt x="8427" y="1785"/>
                    <a:pt x="7198" y="2633"/>
                    <a:pt x="5862" y="3351"/>
                  </a:cubicBezTo>
                  <a:cubicBezTo>
                    <a:pt x="5919" y="3323"/>
                    <a:pt x="5560" y="3445"/>
                    <a:pt x="5237" y="3560"/>
                  </a:cubicBezTo>
                  <a:cubicBezTo>
                    <a:pt x="5021" y="3639"/>
                    <a:pt x="4820" y="3711"/>
                    <a:pt x="4798" y="3718"/>
                  </a:cubicBezTo>
                  <a:cubicBezTo>
                    <a:pt x="4978" y="3696"/>
                    <a:pt x="5086" y="3689"/>
                    <a:pt x="5129" y="3682"/>
                  </a:cubicBezTo>
                  <a:cubicBezTo>
                    <a:pt x="5150" y="3682"/>
                    <a:pt x="5150" y="3682"/>
                    <a:pt x="5129" y="3682"/>
                  </a:cubicBezTo>
                  <a:cubicBezTo>
                    <a:pt x="5043" y="3696"/>
                    <a:pt x="4597" y="3754"/>
                    <a:pt x="3785" y="3854"/>
                  </a:cubicBezTo>
                  <a:cubicBezTo>
                    <a:pt x="3282" y="4063"/>
                    <a:pt x="2779" y="4278"/>
                    <a:pt x="2277" y="4494"/>
                  </a:cubicBezTo>
                  <a:cubicBezTo>
                    <a:pt x="-245" y="5600"/>
                    <a:pt x="-842" y="9983"/>
                    <a:pt x="1350" y="11686"/>
                  </a:cubicBezTo>
                  <a:cubicBezTo>
                    <a:pt x="3390" y="13274"/>
                    <a:pt x="5696" y="13576"/>
                    <a:pt x="8031" y="13238"/>
                  </a:cubicBezTo>
                  <a:cubicBezTo>
                    <a:pt x="10560" y="12872"/>
                    <a:pt x="13118" y="11751"/>
                    <a:pt x="15381" y="10673"/>
                  </a:cubicBezTo>
                  <a:cubicBezTo>
                    <a:pt x="18183" y="9337"/>
                    <a:pt x="18895" y="5392"/>
                    <a:pt x="17422" y="288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" name="Freeform 1662">
              <a:extLst>
                <a:ext uri="{FF2B5EF4-FFF2-40B4-BE49-F238E27FC236}">
                  <a16:creationId xmlns:a16="http://schemas.microsoft.com/office/drawing/2014/main" id="{DE52A54D-72ED-F517-E12A-0FE9FD4255A1}"/>
                </a:ext>
              </a:extLst>
            </p:cNvPr>
            <p:cNvSpPr/>
            <p:nvPr/>
          </p:nvSpPr>
          <p:spPr>
            <a:xfrm>
              <a:off x="10533022" y="3548714"/>
              <a:ext cx="22404" cy="32473"/>
            </a:xfrm>
            <a:custGeom>
              <a:avLst/>
              <a:gdLst>
                <a:gd name="connsiteX0" fmla="*/ 21219 w 22404"/>
                <a:gd name="connsiteY0" fmla="*/ 25245 h 32473"/>
                <a:gd name="connsiteX1" fmla="*/ 20810 w 22404"/>
                <a:gd name="connsiteY1" fmla="*/ 25511 h 32473"/>
                <a:gd name="connsiteX2" fmla="*/ 15975 w 22404"/>
                <a:gd name="connsiteY2" fmla="*/ 25511 h 32473"/>
                <a:gd name="connsiteX3" fmla="*/ 12698 w 22404"/>
                <a:gd name="connsiteY3" fmla="*/ 15789 h 32473"/>
                <a:gd name="connsiteX4" fmla="*/ 12274 w 22404"/>
                <a:gd name="connsiteY4" fmla="*/ 8029 h 32473"/>
                <a:gd name="connsiteX5" fmla="*/ 4587 w 22404"/>
                <a:gd name="connsiteY5" fmla="*/ 7620 h 32473"/>
                <a:gd name="connsiteX6" fmla="*/ 4587 w 22404"/>
                <a:gd name="connsiteY6" fmla="*/ 1390 h 32473"/>
                <a:gd name="connsiteX7" fmla="*/ 7856 w 22404"/>
                <a:gd name="connsiteY7" fmla="*/ 1218 h 32473"/>
                <a:gd name="connsiteX8" fmla="*/ 6886 w 22404"/>
                <a:gd name="connsiteY8" fmla="*/ 578 h 32473"/>
                <a:gd name="connsiteX9" fmla="*/ 32 w 22404"/>
                <a:gd name="connsiteY9" fmla="*/ 4509 h 32473"/>
                <a:gd name="connsiteX10" fmla="*/ 290 w 22404"/>
                <a:gd name="connsiteY10" fmla="*/ 9380 h 32473"/>
                <a:gd name="connsiteX11" fmla="*/ 1878 w 22404"/>
                <a:gd name="connsiteY11" fmla="*/ 17176 h 32473"/>
                <a:gd name="connsiteX12" fmla="*/ 8840 w 22404"/>
                <a:gd name="connsiteY12" fmla="*/ 31287 h 32473"/>
                <a:gd name="connsiteX13" fmla="*/ 22110 w 22404"/>
                <a:gd name="connsiteY13" fmla="*/ 25891 h 32473"/>
                <a:gd name="connsiteX14" fmla="*/ 22405 w 22404"/>
                <a:gd name="connsiteY14" fmla="*/ 24268 h 32473"/>
                <a:gd name="connsiteX15" fmla="*/ 21219 w 22404"/>
                <a:gd name="connsiteY15" fmla="*/ 25259 h 32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404" h="32473">
                  <a:moveTo>
                    <a:pt x="21219" y="25245"/>
                  </a:moveTo>
                  <a:cubicBezTo>
                    <a:pt x="21090" y="25338"/>
                    <a:pt x="20954" y="25424"/>
                    <a:pt x="20810" y="25511"/>
                  </a:cubicBezTo>
                  <a:cubicBezTo>
                    <a:pt x="19358" y="26423"/>
                    <a:pt x="17426" y="26337"/>
                    <a:pt x="15975" y="25511"/>
                  </a:cubicBezTo>
                  <a:cubicBezTo>
                    <a:pt x="12088" y="23298"/>
                    <a:pt x="12749" y="19576"/>
                    <a:pt x="12698" y="15789"/>
                  </a:cubicBezTo>
                  <a:cubicBezTo>
                    <a:pt x="12662" y="13203"/>
                    <a:pt x="12648" y="10587"/>
                    <a:pt x="12274" y="8029"/>
                  </a:cubicBezTo>
                  <a:cubicBezTo>
                    <a:pt x="9709" y="7893"/>
                    <a:pt x="7152" y="7756"/>
                    <a:pt x="4587" y="7620"/>
                  </a:cubicBezTo>
                  <a:cubicBezTo>
                    <a:pt x="571" y="7404"/>
                    <a:pt x="571" y="1606"/>
                    <a:pt x="4587" y="1390"/>
                  </a:cubicBezTo>
                  <a:cubicBezTo>
                    <a:pt x="5679" y="1333"/>
                    <a:pt x="6764" y="1275"/>
                    <a:pt x="7856" y="1218"/>
                  </a:cubicBezTo>
                  <a:cubicBezTo>
                    <a:pt x="7533" y="1002"/>
                    <a:pt x="7224" y="787"/>
                    <a:pt x="6886" y="578"/>
                  </a:cubicBezTo>
                  <a:cubicBezTo>
                    <a:pt x="4213" y="-1081"/>
                    <a:pt x="-428" y="1017"/>
                    <a:pt x="32" y="4509"/>
                  </a:cubicBezTo>
                  <a:cubicBezTo>
                    <a:pt x="247" y="6125"/>
                    <a:pt x="276" y="7749"/>
                    <a:pt x="290" y="9380"/>
                  </a:cubicBezTo>
                  <a:cubicBezTo>
                    <a:pt x="326" y="12175"/>
                    <a:pt x="1081" y="14539"/>
                    <a:pt x="1878" y="17176"/>
                  </a:cubicBezTo>
                  <a:cubicBezTo>
                    <a:pt x="3358" y="22062"/>
                    <a:pt x="3990" y="28557"/>
                    <a:pt x="8840" y="31287"/>
                  </a:cubicBezTo>
                  <a:cubicBezTo>
                    <a:pt x="13970" y="34183"/>
                    <a:pt x="20465" y="31546"/>
                    <a:pt x="22110" y="25891"/>
                  </a:cubicBezTo>
                  <a:cubicBezTo>
                    <a:pt x="22268" y="25345"/>
                    <a:pt x="22354" y="24806"/>
                    <a:pt x="22405" y="24268"/>
                  </a:cubicBezTo>
                  <a:cubicBezTo>
                    <a:pt x="22038" y="24641"/>
                    <a:pt x="21636" y="24979"/>
                    <a:pt x="21219" y="2525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" name="Freeform 1663">
              <a:extLst>
                <a:ext uri="{FF2B5EF4-FFF2-40B4-BE49-F238E27FC236}">
                  <a16:creationId xmlns:a16="http://schemas.microsoft.com/office/drawing/2014/main" id="{301CFF30-C28C-908C-CC16-A39E4DBE187B}"/>
                </a:ext>
              </a:extLst>
            </p:cNvPr>
            <p:cNvSpPr/>
            <p:nvPr/>
          </p:nvSpPr>
          <p:spPr>
            <a:xfrm>
              <a:off x="10534604" y="3549503"/>
              <a:ext cx="22477" cy="25359"/>
            </a:xfrm>
            <a:custGeom>
              <a:avLst/>
              <a:gdLst>
                <a:gd name="connsiteX0" fmla="*/ 13746 w 22477"/>
                <a:gd name="connsiteY0" fmla="*/ 12 h 25359"/>
                <a:gd name="connsiteX1" fmla="*/ 6281 w 22477"/>
                <a:gd name="connsiteY1" fmla="*/ 414 h 25359"/>
                <a:gd name="connsiteX2" fmla="*/ 3012 w 22477"/>
                <a:gd name="connsiteY2" fmla="*/ 587 h 25359"/>
                <a:gd name="connsiteX3" fmla="*/ 3012 w 22477"/>
                <a:gd name="connsiteY3" fmla="*/ 6816 h 25359"/>
                <a:gd name="connsiteX4" fmla="*/ 10700 w 22477"/>
                <a:gd name="connsiteY4" fmla="*/ 7226 h 25359"/>
                <a:gd name="connsiteX5" fmla="*/ 11124 w 22477"/>
                <a:gd name="connsiteY5" fmla="*/ 14986 h 25359"/>
                <a:gd name="connsiteX6" fmla="*/ 14400 w 22477"/>
                <a:gd name="connsiteY6" fmla="*/ 24707 h 25359"/>
                <a:gd name="connsiteX7" fmla="*/ 19235 w 22477"/>
                <a:gd name="connsiteY7" fmla="*/ 24707 h 25359"/>
                <a:gd name="connsiteX8" fmla="*/ 19645 w 22477"/>
                <a:gd name="connsiteY8" fmla="*/ 24441 h 25359"/>
                <a:gd name="connsiteX9" fmla="*/ 20830 w 22477"/>
                <a:gd name="connsiteY9" fmla="*/ 23450 h 25359"/>
                <a:gd name="connsiteX10" fmla="*/ 22461 w 22477"/>
                <a:gd name="connsiteY10" fmla="*/ 19534 h 25359"/>
                <a:gd name="connsiteX11" fmla="*/ 17310 w 22477"/>
                <a:gd name="connsiteY11" fmla="*/ 2714 h 25359"/>
                <a:gd name="connsiteX12" fmla="*/ 13746 w 22477"/>
                <a:gd name="connsiteY12" fmla="*/ 5 h 2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477" h="25359">
                  <a:moveTo>
                    <a:pt x="13746" y="12"/>
                  </a:moveTo>
                  <a:cubicBezTo>
                    <a:pt x="11260" y="148"/>
                    <a:pt x="8767" y="278"/>
                    <a:pt x="6281" y="414"/>
                  </a:cubicBezTo>
                  <a:cubicBezTo>
                    <a:pt x="5189" y="472"/>
                    <a:pt x="4104" y="529"/>
                    <a:pt x="3012" y="587"/>
                  </a:cubicBezTo>
                  <a:cubicBezTo>
                    <a:pt x="-1004" y="802"/>
                    <a:pt x="-1004" y="6601"/>
                    <a:pt x="3012" y="6816"/>
                  </a:cubicBezTo>
                  <a:cubicBezTo>
                    <a:pt x="5577" y="6953"/>
                    <a:pt x="8135" y="7089"/>
                    <a:pt x="10700" y="7226"/>
                  </a:cubicBezTo>
                  <a:cubicBezTo>
                    <a:pt x="11073" y="9784"/>
                    <a:pt x="11095" y="12399"/>
                    <a:pt x="11124" y="14986"/>
                  </a:cubicBezTo>
                  <a:cubicBezTo>
                    <a:pt x="11174" y="18772"/>
                    <a:pt x="10506" y="22494"/>
                    <a:pt x="14400" y="24707"/>
                  </a:cubicBezTo>
                  <a:cubicBezTo>
                    <a:pt x="15858" y="25533"/>
                    <a:pt x="17784" y="25620"/>
                    <a:pt x="19235" y="24707"/>
                  </a:cubicBezTo>
                  <a:cubicBezTo>
                    <a:pt x="19372" y="24621"/>
                    <a:pt x="19508" y="24535"/>
                    <a:pt x="19645" y="24441"/>
                  </a:cubicBezTo>
                  <a:cubicBezTo>
                    <a:pt x="20061" y="24161"/>
                    <a:pt x="20464" y="23823"/>
                    <a:pt x="20830" y="23450"/>
                  </a:cubicBezTo>
                  <a:cubicBezTo>
                    <a:pt x="21858" y="22408"/>
                    <a:pt x="22598" y="21035"/>
                    <a:pt x="22461" y="19534"/>
                  </a:cubicBezTo>
                  <a:cubicBezTo>
                    <a:pt x="21937" y="13779"/>
                    <a:pt x="19343" y="8074"/>
                    <a:pt x="17310" y="2714"/>
                  </a:cubicBezTo>
                  <a:cubicBezTo>
                    <a:pt x="16742" y="1219"/>
                    <a:pt x="15492" y="-89"/>
                    <a:pt x="13746" y="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" name="Freeform 1664">
              <a:extLst>
                <a:ext uri="{FF2B5EF4-FFF2-40B4-BE49-F238E27FC236}">
                  <a16:creationId xmlns:a16="http://schemas.microsoft.com/office/drawing/2014/main" id="{7E812280-6ED3-F420-9B96-214FEEBFCC69}"/>
                </a:ext>
              </a:extLst>
            </p:cNvPr>
            <p:cNvSpPr/>
            <p:nvPr/>
          </p:nvSpPr>
          <p:spPr>
            <a:xfrm>
              <a:off x="10594847" y="3611715"/>
              <a:ext cx="23551" cy="17000"/>
            </a:xfrm>
            <a:custGeom>
              <a:avLst/>
              <a:gdLst>
                <a:gd name="connsiteX0" fmla="*/ 1985 w 23551"/>
                <a:gd name="connsiteY0" fmla="*/ 5239 h 17000"/>
                <a:gd name="connsiteX1" fmla="*/ 240 w 23551"/>
                <a:gd name="connsiteY1" fmla="*/ 11857 h 17000"/>
                <a:gd name="connsiteX2" fmla="*/ 6799 w 23551"/>
                <a:gd name="connsiteY2" fmla="*/ 16850 h 17000"/>
                <a:gd name="connsiteX3" fmla="*/ 19739 w 23551"/>
                <a:gd name="connsiteY3" fmla="*/ 14386 h 17000"/>
                <a:gd name="connsiteX4" fmla="*/ 23288 w 23551"/>
                <a:gd name="connsiteY4" fmla="*/ 5663 h 17000"/>
                <a:gd name="connsiteX5" fmla="*/ 13790 w 23551"/>
                <a:gd name="connsiteY5" fmla="*/ 267 h 17000"/>
                <a:gd name="connsiteX6" fmla="*/ 12712 w 23551"/>
                <a:gd name="connsiteY6" fmla="*/ 576 h 17000"/>
                <a:gd name="connsiteX7" fmla="*/ 7324 w 23551"/>
                <a:gd name="connsiteY7" fmla="*/ 1991 h 17000"/>
                <a:gd name="connsiteX8" fmla="*/ 1993 w 23551"/>
                <a:gd name="connsiteY8" fmla="*/ 5225 h 1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51" h="17000">
                  <a:moveTo>
                    <a:pt x="1985" y="5239"/>
                  </a:moveTo>
                  <a:cubicBezTo>
                    <a:pt x="240" y="6899"/>
                    <a:pt x="-393" y="9557"/>
                    <a:pt x="240" y="11857"/>
                  </a:cubicBezTo>
                  <a:cubicBezTo>
                    <a:pt x="1109" y="15032"/>
                    <a:pt x="3738" y="16498"/>
                    <a:pt x="6799" y="16850"/>
                  </a:cubicBezTo>
                  <a:cubicBezTo>
                    <a:pt x="11383" y="17382"/>
                    <a:pt x="15643" y="16491"/>
                    <a:pt x="19739" y="14386"/>
                  </a:cubicBezTo>
                  <a:cubicBezTo>
                    <a:pt x="22792" y="12812"/>
                    <a:pt x="24172" y="8868"/>
                    <a:pt x="23288" y="5663"/>
                  </a:cubicBezTo>
                  <a:cubicBezTo>
                    <a:pt x="22174" y="1596"/>
                    <a:pt x="17849" y="-839"/>
                    <a:pt x="13790" y="267"/>
                  </a:cubicBezTo>
                  <a:cubicBezTo>
                    <a:pt x="13395" y="375"/>
                    <a:pt x="10686" y="827"/>
                    <a:pt x="12712" y="576"/>
                  </a:cubicBezTo>
                  <a:cubicBezTo>
                    <a:pt x="10607" y="835"/>
                    <a:pt x="9242" y="1108"/>
                    <a:pt x="7324" y="1991"/>
                  </a:cubicBezTo>
                  <a:cubicBezTo>
                    <a:pt x="5377" y="2882"/>
                    <a:pt x="3573" y="3723"/>
                    <a:pt x="1993" y="522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" name="Freeform 1665">
              <a:extLst>
                <a:ext uri="{FF2B5EF4-FFF2-40B4-BE49-F238E27FC236}">
                  <a16:creationId xmlns:a16="http://schemas.microsoft.com/office/drawing/2014/main" id="{2E9E2CEF-3EA1-43BB-86FC-82E188083DE9}"/>
                </a:ext>
              </a:extLst>
            </p:cNvPr>
            <p:cNvSpPr/>
            <p:nvPr/>
          </p:nvSpPr>
          <p:spPr>
            <a:xfrm>
              <a:off x="10590827" y="3574778"/>
              <a:ext cx="38135" cy="32840"/>
            </a:xfrm>
            <a:custGeom>
              <a:avLst/>
              <a:gdLst>
                <a:gd name="connsiteX0" fmla="*/ 38135 w 38135"/>
                <a:gd name="connsiteY0" fmla="*/ 16166 h 32840"/>
                <a:gd name="connsiteX1" fmla="*/ 22250 w 38135"/>
                <a:gd name="connsiteY1" fmla="*/ 280 h 32840"/>
                <a:gd name="connsiteX2" fmla="*/ 19491 w 38135"/>
                <a:gd name="connsiteY2" fmla="*/ 172 h 32840"/>
                <a:gd name="connsiteX3" fmla="*/ 18054 w 38135"/>
                <a:gd name="connsiteY3" fmla="*/ 43 h 32840"/>
                <a:gd name="connsiteX4" fmla="*/ 17652 w 38135"/>
                <a:gd name="connsiteY4" fmla="*/ 0 h 32840"/>
                <a:gd name="connsiteX5" fmla="*/ 17860 w 38135"/>
                <a:gd name="connsiteY5" fmla="*/ 29 h 32840"/>
                <a:gd name="connsiteX6" fmla="*/ 567 w 38135"/>
                <a:gd name="connsiteY6" fmla="*/ 11927 h 32840"/>
                <a:gd name="connsiteX7" fmla="*/ 16495 w 38135"/>
                <a:gd name="connsiteY7" fmla="*/ 32836 h 32840"/>
                <a:gd name="connsiteX8" fmla="*/ 26475 w 38135"/>
                <a:gd name="connsiteY8" fmla="*/ 31485 h 32840"/>
                <a:gd name="connsiteX9" fmla="*/ 38135 w 38135"/>
                <a:gd name="connsiteY9" fmla="*/ 16166 h 3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35" h="32840">
                  <a:moveTo>
                    <a:pt x="38135" y="16166"/>
                  </a:moveTo>
                  <a:cubicBezTo>
                    <a:pt x="38135" y="7429"/>
                    <a:pt x="30908" y="374"/>
                    <a:pt x="22250" y="280"/>
                  </a:cubicBezTo>
                  <a:cubicBezTo>
                    <a:pt x="21330" y="273"/>
                    <a:pt x="20411" y="237"/>
                    <a:pt x="19491" y="172"/>
                  </a:cubicBezTo>
                  <a:cubicBezTo>
                    <a:pt x="19010" y="108"/>
                    <a:pt x="18528" y="72"/>
                    <a:pt x="18054" y="43"/>
                  </a:cubicBezTo>
                  <a:cubicBezTo>
                    <a:pt x="17918" y="29"/>
                    <a:pt x="17788" y="14"/>
                    <a:pt x="17652" y="0"/>
                  </a:cubicBezTo>
                  <a:cubicBezTo>
                    <a:pt x="17717" y="7"/>
                    <a:pt x="17788" y="21"/>
                    <a:pt x="17860" y="29"/>
                  </a:cubicBezTo>
                  <a:cubicBezTo>
                    <a:pt x="10094" y="-338"/>
                    <a:pt x="2801" y="3822"/>
                    <a:pt x="567" y="11927"/>
                  </a:cubicBezTo>
                  <a:cubicBezTo>
                    <a:pt x="-2235" y="22101"/>
                    <a:pt x="5711" y="33094"/>
                    <a:pt x="16495" y="32836"/>
                  </a:cubicBezTo>
                  <a:cubicBezTo>
                    <a:pt x="19843" y="32757"/>
                    <a:pt x="23198" y="32175"/>
                    <a:pt x="26475" y="31485"/>
                  </a:cubicBezTo>
                  <a:cubicBezTo>
                    <a:pt x="33329" y="30041"/>
                    <a:pt x="38135" y="22899"/>
                    <a:pt x="38135" y="1616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4" name="Freeform 1666">
              <a:extLst>
                <a:ext uri="{FF2B5EF4-FFF2-40B4-BE49-F238E27FC236}">
                  <a16:creationId xmlns:a16="http://schemas.microsoft.com/office/drawing/2014/main" id="{08FB0900-9297-2818-AAD0-4A300B1499B4}"/>
                </a:ext>
              </a:extLst>
            </p:cNvPr>
            <p:cNvSpPr/>
            <p:nvPr/>
          </p:nvSpPr>
          <p:spPr>
            <a:xfrm>
              <a:off x="10651752" y="3598323"/>
              <a:ext cx="11021" cy="11021"/>
            </a:xfrm>
            <a:custGeom>
              <a:avLst/>
              <a:gdLst>
                <a:gd name="connsiteX0" fmla="*/ 5511 w 11021"/>
                <a:gd name="connsiteY0" fmla="*/ 0 h 11021"/>
                <a:gd name="connsiteX1" fmla="*/ 0 w 11021"/>
                <a:gd name="connsiteY1" fmla="*/ 5511 h 11021"/>
                <a:gd name="connsiteX2" fmla="*/ 5511 w 11021"/>
                <a:gd name="connsiteY2" fmla="*/ 11022 h 11021"/>
                <a:gd name="connsiteX3" fmla="*/ 11021 w 11021"/>
                <a:gd name="connsiteY3" fmla="*/ 5511 h 11021"/>
                <a:gd name="connsiteX4" fmla="*/ 5511 w 11021"/>
                <a:gd name="connsiteY4" fmla="*/ 0 h 1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21" h="11021">
                  <a:moveTo>
                    <a:pt x="5511" y="0"/>
                  </a:moveTo>
                  <a:cubicBezTo>
                    <a:pt x="2507" y="0"/>
                    <a:pt x="0" y="2508"/>
                    <a:pt x="0" y="5511"/>
                  </a:cubicBezTo>
                  <a:cubicBezTo>
                    <a:pt x="0" y="8514"/>
                    <a:pt x="2507" y="11022"/>
                    <a:pt x="5511" y="11022"/>
                  </a:cubicBezTo>
                  <a:cubicBezTo>
                    <a:pt x="8514" y="11022"/>
                    <a:pt x="11021" y="8514"/>
                    <a:pt x="11021" y="5511"/>
                  </a:cubicBezTo>
                  <a:cubicBezTo>
                    <a:pt x="11021" y="2508"/>
                    <a:pt x="8514" y="0"/>
                    <a:pt x="5511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5" name="Freeform 1667">
              <a:extLst>
                <a:ext uri="{FF2B5EF4-FFF2-40B4-BE49-F238E27FC236}">
                  <a16:creationId xmlns:a16="http://schemas.microsoft.com/office/drawing/2014/main" id="{50B116AF-FF8B-EBD6-00B8-35340D91349E}"/>
                </a:ext>
              </a:extLst>
            </p:cNvPr>
            <p:cNvSpPr/>
            <p:nvPr/>
          </p:nvSpPr>
          <p:spPr>
            <a:xfrm>
              <a:off x="10625887" y="3621279"/>
              <a:ext cx="21597" cy="23478"/>
            </a:xfrm>
            <a:custGeom>
              <a:avLst/>
              <a:gdLst>
                <a:gd name="connsiteX0" fmla="*/ 18479 w 21597"/>
                <a:gd name="connsiteY0" fmla="*/ 17431 h 23478"/>
                <a:gd name="connsiteX1" fmla="*/ 20038 w 21597"/>
                <a:gd name="connsiteY1" fmla="*/ 13601 h 23478"/>
                <a:gd name="connsiteX2" fmla="*/ 20419 w 21597"/>
                <a:gd name="connsiteY2" fmla="*/ 12983 h 23478"/>
                <a:gd name="connsiteX3" fmla="*/ 21597 w 21597"/>
                <a:gd name="connsiteY3" fmla="*/ 8629 h 23478"/>
                <a:gd name="connsiteX4" fmla="*/ 19068 w 21597"/>
                <a:gd name="connsiteY4" fmla="*/ 2529 h 23478"/>
                <a:gd name="connsiteX5" fmla="*/ 12968 w 21597"/>
                <a:gd name="connsiteY5" fmla="*/ 0 h 23478"/>
                <a:gd name="connsiteX6" fmla="*/ 6869 w 21597"/>
                <a:gd name="connsiteY6" fmla="*/ 2529 h 23478"/>
                <a:gd name="connsiteX7" fmla="*/ 3750 w 21597"/>
                <a:gd name="connsiteY7" fmla="*/ 6603 h 23478"/>
                <a:gd name="connsiteX8" fmla="*/ 2737 w 21597"/>
                <a:gd name="connsiteY8" fmla="*/ 7465 h 23478"/>
                <a:gd name="connsiteX9" fmla="*/ 0 w 21597"/>
                <a:gd name="connsiteY9" fmla="*/ 14076 h 23478"/>
                <a:gd name="connsiteX10" fmla="*/ 2737 w 21597"/>
                <a:gd name="connsiteY10" fmla="*/ 20686 h 23478"/>
                <a:gd name="connsiteX11" fmla="*/ 11833 w 21597"/>
                <a:gd name="connsiteY11" fmla="*/ 23093 h 23478"/>
                <a:gd name="connsiteX12" fmla="*/ 18486 w 21597"/>
                <a:gd name="connsiteY12" fmla="*/ 17431 h 23478"/>
                <a:gd name="connsiteX13" fmla="*/ 7012 w 21597"/>
                <a:gd name="connsiteY13" fmla="*/ 5044 h 23478"/>
                <a:gd name="connsiteX14" fmla="*/ 7831 w 21597"/>
                <a:gd name="connsiteY14" fmla="*/ 4936 h 23478"/>
                <a:gd name="connsiteX15" fmla="*/ 6653 w 21597"/>
                <a:gd name="connsiteY15" fmla="*/ 5195 h 23478"/>
                <a:gd name="connsiteX16" fmla="*/ 7012 w 21597"/>
                <a:gd name="connsiteY16" fmla="*/ 5044 h 23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597" h="23478">
                  <a:moveTo>
                    <a:pt x="18479" y="17431"/>
                  </a:moveTo>
                  <a:cubicBezTo>
                    <a:pt x="19068" y="16174"/>
                    <a:pt x="19542" y="14887"/>
                    <a:pt x="20038" y="13601"/>
                  </a:cubicBezTo>
                  <a:cubicBezTo>
                    <a:pt x="20153" y="13386"/>
                    <a:pt x="20268" y="13177"/>
                    <a:pt x="20419" y="12983"/>
                  </a:cubicBezTo>
                  <a:cubicBezTo>
                    <a:pt x="21202" y="11640"/>
                    <a:pt x="21590" y="10188"/>
                    <a:pt x="21597" y="8629"/>
                  </a:cubicBezTo>
                  <a:cubicBezTo>
                    <a:pt x="21597" y="6352"/>
                    <a:pt x="20677" y="4139"/>
                    <a:pt x="19068" y="2529"/>
                  </a:cubicBezTo>
                  <a:cubicBezTo>
                    <a:pt x="17459" y="920"/>
                    <a:pt x="15246" y="0"/>
                    <a:pt x="12968" y="0"/>
                  </a:cubicBezTo>
                  <a:cubicBezTo>
                    <a:pt x="10533" y="0"/>
                    <a:pt x="8665" y="999"/>
                    <a:pt x="6869" y="2529"/>
                  </a:cubicBezTo>
                  <a:cubicBezTo>
                    <a:pt x="5568" y="3636"/>
                    <a:pt x="4677" y="5145"/>
                    <a:pt x="3750" y="6603"/>
                  </a:cubicBezTo>
                  <a:cubicBezTo>
                    <a:pt x="3406" y="6862"/>
                    <a:pt x="3061" y="7135"/>
                    <a:pt x="2737" y="7465"/>
                  </a:cubicBezTo>
                  <a:cubicBezTo>
                    <a:pt x="991" y="9211"/>
                    <a:pt x="0" y="11604"/>
                    <a:pt x="0" y="14076"/>
                  </a:cubicBezTo>
                  <a:cubicBezTo>
                    <a:pt x="0" y="16547"/>
                    <a:pt x="991" y="18940"/>
                    <a:pt x="2737" y="20686"/>
                  </a:cubicBezTo>
                  <a:cubicBezTo>
                    <a:pt x="4986" y="22935"/>
                    <a:pt x="8722" y="24149"/>
                    <a:pt x="11833" y="23093"/>
                  </a:cubicBezTo>
                  <a:cubicBezTo>
                    <a:pt x="14721" y="22109"/>
                    <a:pt x="17179" y="20248"/>
                    <a:pt x="18486" y="17431"/>
                  </a:cubicBezTo>
                  <a:close/>
                  <a:moveTo>
                    <a:pt x="7012" y="5044"/>
                  </a:moveTo>
                  <a:cubicBezTo>
                    <a:pt x="7285" y="5008"/>
                    <a:pt x="7558" y="4972"/>
                    <a:pt x="7831" y="4936"/>
                  </a:cubicBezTo>
                  <a:cubicBezTo>
                    <a:pt x="7429" y="5008"/>
                    <a:pt x="7034" y="5087"/>
                    <a:pt x="6653" y="5195"/>
                  </a:cubicBezTo>
                  <a:cubicBezTo>
                    <a:pt x="6775" y="5145"/>
                    <a:pt x="6890" y="5094"/>
                    <a:pt x="7012" y="504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6" name="Freeform 1668">
              <a:extLst>
                <a:ext uri="{FF2B5EF4-FFF2-40B4-BE49-F238E27FC236}">
                  <a16:creationId xmlns:a16="http://schemas.microsoft.com/office/drawing/2014/main" id="{B67644A7-0923-51A4-CC16-C090E6AD39CB}"/>
                </a:ext>
              </a:extLst>
            </p:cNvPr>
            <p:cNvSpPr/>
            <p:nvPr/>
          </p:nvSpPr>
          <p:spPr>
            <a:xfrm>
              <a:off x="10537506" y="3632540"/>
              <a:ext cx="50176" cy="53710"/>
            </a:xfrm>
            <a:custGeom>
              <a:avLst/>
              <a:gdLst>
                <a:gd name="connsiteX0" fmla="*/ 49103 w 50176"/>
                <a:gd name="connsiteY0" fmla="*/ 40501 h 53710"/>
                <a:gd name="connsiteX1" fmla="*/ 32664 w 50176"/>
                <a:gd name="connsiteY1" fmla="*/ 4791 h 53710"/>
                <a:gd name="connsiteX2" fmla="*/ 22785 w 50176"/>
                <a:gd name="connsiteY2" fmla="*/ 774 h 53710"/>
                <a:gd name="connsiteX3" fmla="*/ 12957 w 50176"/>
                <a:gd name="connsiteY3" fmla="*/ 6228 h 53710"/>
                <a:gd name="connsiteX4" fmla="*/ 12210 w 50176"/>
                <a:gd name="connsiteY4" fmla="*/ 6659 h 53710"/>
                <a:gd name="connsiteX5" fmla="*/ 7288 w 50176"/>
                <a:gd name="connsiteY5" fmla="*/ 9166 h 53710"/>
                <a:gd name="connsiteX6" fmla="*/ 6864 w 50176"/>
                <a:gd name="connsiteY6" fmla="*/ 9612 h 53710"/>
                <a:gd name="connsiteX7" fmla="*/ 4924 w 50176"/>
                <a:gd name="connsiteY7" fmla="*/ 10884 h 53710"/>
                <a:gd name="connsiteX8" fmla="*/ 3674 w 50176"/>
                <a:gd name="connsiteY8" fmla="*/ 12831 h 53710"/>
                <a:gd name="connsiteX9" fmla="*/ 3674 w 50176"/>
                <a:gd name="connsiteY9" fmla="*/ 12831 h 53710"/>
                <a:gd name="connsiteX10" fmla="*/ 3638 w 50176"/>
                <a:gd name="connsiteY10" fmla="*/ 12888 h 53710"/>
                <a:gd name="connsiteX11" fmla="*/ 3638 w 50176"/>
                <a:gd name="connsiteY11" fmla="*/ 12888 h 53710"/>
                <a:gd name="connsiteX12" fmla="*/ 3171 w 50176"/>
                <a:gd name="connsiteY12" fmla="*/ 14634 h 53710"/>
                <a:gd name="connsiteX13" fmla="*/ 1519 w 50176"/>
                <a:gd name="connsiteY13" fmla="*/ 18866 h 53710"/>
                <a:gd name="connsiteX14" fmla="*/ 233 w 50176"/>
                <a:gd name="connsiteY14" fmla="*/ 28631 h 53710"/>
                <a:gd name="connsiteX15" fmla="*/ 6800 w 50176"/>
                <a:gd name="connsiteY15" fmla="*/ 40199 h 53710"/>
                <a:gd name="connsiteX16" fmla="*/ 37083 w 50176"/>
                <a:gd name="connsiteY16" fmla="*/ 52521 h 53710"/>
                <a:gd name="connsiteX17" fmla="*/ 47723 w 50176"/>
                <a:gd name="connsiteY17" fmla="*/ 51149 h 53710"/>
                <a:gd name="connsiteX18" fmla="*/ 49096 w 50176"/>
                <a:gd name="connsiteY18" fmla="*/ 40508 h 53710"/>
                <a:gd name="connsiteX19" fmla="*/ 3839 w 50176"/>
                <a:gd name="connsiteY19" fmla="*/ 12493 h 53710"/>
                <a:gd name="connsiteX20" fmla="*/ 3839 w 50176"/>
                <a:gd name="connsiteY20" fmla="*/ 12493 h 53710"/>
                <a:gd name="connsiteX21" fmla="*/ 3839 w 50176"/>
                <a:gd name="connsiteY21" fmla="*/ 12493 h 5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0176" h="53710">
                  <a:moveTo>
                    <a:pt x="49103" y="40501"/>
                  </a:moveTo>
                  <a:cubicBezTo>
                    <a:pt x="43995" y="28430"/>
                    <a:pt x="37636" y="16919"/>
                    <a:pt x="32664" y="4791"/>
                  </a:cubicBezTo>
                  <a:cubicBezTo>
                    <a:pt x="30875" y="430"/>
                    <a:pt x="27103" y="-1072"/>
                    <a:pt x="22785" y="774"/>
                  </a:cubicBezTo>
                  <a:cubicBezTo>
                    <a:pt x="19358" y="2233"/>
                    <a:pt x="16168" y="4367"/>
                    <a:pt x="12957" y="6228"/>
                  </a:cubicBezTo>
                  <a:cubicBezTo>
                    <a:pt x="12705" y="6372"/>
                    <a:pt x="12461" y="6515"/>
                    <a:pt x="12210" y="6659"/>
                  </a:cubicBezTo>
                  <a:cubicBezTo>
                    <a:pt x="10413" y="6968"/>
                    <a:pt x="8689" y="7765"/>
                    <a:pt x="7288" y="9166"/>
                  </a:cubicBezTo>
                  <a:cubicBezTo>
                    <a:pt x="7144" y="9310"/>
                    <a:pt x="7008" y="9461"/>
                    <a:pt x="6864" y="9612"/>
                  </a:cubicBezTo>
                  <a:cubicBezTo>
                    <a:pt x="6167" y="9957"/>
                    <a:pt x="5492" y="10316"/>
                    <a:pt x="4924" y="10884"/>
                  </a:cubicBezTo>
                  <a:cubicBezTo>
                    <a:pt x="4364" y="11444"/>
                    <a:pt x="3954" y="12098"/>
                    <a:pt x="3674" y="12831"/>
                  </a:cubicBezTo>
                  <a:lnTo>
                    <a:pt x="3674" y="12831"/>
                  </a:lnTo>
                  <a:cubicBezTo>
                    <a:pt x="3674" y="12831"/>
                    <a:pt x="3653" y="12874"/>
                    <a:pt x="3638" y="12888"/>
                  </a:cubicBezTo>
                  <a:lnTo>
                    <a:pt x="3638" y="12888"/>
                  </a:lnTo>
                  <a:cubicBezTo>
                    <a:pt x="3387" y="13427"/>
                    <a:pt x="3222" y="14024"/>
                    <a:pt x="3171" y="14634"/>
                  </a:cubicBezTo>
                  <a:cubicBezTo>
                    <a:pt x="2474" y="15956"/>
                    <a:pt x="1914" y="17358"/>
                    <a:pt x="1519" y="18866"/>
                  </a:cubicBezTo>
                  <a:cubicBezTo>
                    <a:pt x="678" y="22071"/>
                    <a:pt x="779" y="25987"/>
                    <a:pt x="233" y="28631"/>
                  </a:cubicBezTo>
                  <a:cubicBezTo>
                    <a:pt x="-795" y="33632"/>
                    <a:pt x="1612" y="38783"/>
                    <a:pt x="6800" y="40199"/>
                  </a:cubicBezTo>
                  <a:cubicBezTo>
                    <a:pt x="17447" y="43095"/>
                    <a:pt x="27592" y="46838"/>
                    <a:pt x="37083" y="52521"/>
                  </a:cubicBezTo>
                  <a:cubicBezTo>
                    <a:pt x="40467" y="54547"/>
                    <a:pt x="44957" y="53915"/>
                    <a:pt x="47723" y="51149"/>
                  </a:cubicBezTo>
                  <a:cubicBezTo>
                    <a:pt x="50784" y="48088"/>
                    <a:pt x="50662" y="44208"/>
                    <a:pt x="49096" y="40508"/>
                  </a:cubicBezTo>
                  <a:close/>
                  <a:moveTo>
                    <a:pt x="3839" y="12493"/>
                  </a:moveTo>
                  <a:cubicBezTo>
                    <a:pt x="3839" y="12493"/>
                    <a:pt x="3839" y="12493"/>
                    <a:pt x="3839" y="12493"/>
                  </a:cubicBezTo>
                  <a:cubicBezTo>
                    <a:pt x="3890" y="12378"/>
                    <a:pt x="3875" y="12407"/>
                    <a:pt x="3839" y="1249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7" name="Freeform 1669">
              <a:extLst>
                <a:ext uri="{FF2B5EF4-FFF2-40B4-BE49-F238E27FC236}">
                  <a16:creationId xmlns:a16="http://schemas.microsoft.com/office/drawing/2014/main" id="{9031C1C5-7679-5A65-F88C-972AD64818D0}"/>
                </a:ext>
              </a:extLst>
            </p:cNvPr>
            <p:cNvSpPr/>
            <p:nvPr/>
          </p:nvSpPr>
          <p:spPr>
            <a:xfrm>
              <a:off x="10563651" y="3587686"/>
              <a:ext cx="21629" cy="31459"/>
            </a:xfrm>
            <a:custGeom>
              <a:avLst/>
              <a:gdLst>
                <a:gd name="connsiteX0" fmla="*/ 341 w 21629"/>
                <a:gd name="connsiteY0" fmla="*/ 8115 h 31459"/>
                <a:gd name="connsiteX1" fmla="*/ 5844 w 21629"/>
                <a:gd name="connsiteY1" fmla="*/ 25503 h 31459"/>
                <a:gd name="connsiteX2" fmla="*/ 15838 w 21629"/>
                <a:gd name="connsiteY2" fmla="*/ 31179 h 31459"/>
                <a:gd name="connsiteX3" fmla="*/ 20695 w 21629"/>
                <a:gd name="connsiteY3" fmla="*/ 19244 h 31459"/>
                <a:gd name="connsiteX4" fmla="*/ 12217 w 21629"/>
                <a:gd name="connsiteY4" fmla="*/ 3107 h 31459"/>
                <a:gd name="connsiteX5" fmla="*/ 341 w 21629"/>
                <a:gd name="connsiteY5" fmla="*/ 8115 h 31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29" h="31459">
                  <a:moveTo>
                    <a:pt x="341" y="8115"/>
                  </a:moveTo>
                  <a:cubicBezTo>
                    <a:pt x="2288" y="13863"/>
                    <a:pt x="4306" y="19625"/>
                    <a:pt x="5844" y="25503"/>
                  </a:cubicBezTo>
                  <a:cubicBezTo>
                    <a:pt x="6965" y="29785"/>
                    <a:pt x="11606" y="32343"/>
                    <a:pt x="15838" y="31179"/>
                  </a:cubicBezTo>
                  <a:cubicBezTo>
                    <a:pt x="21262" y="29684"/>
                    <a:pt x="22864" y="23943"/>
                    <a:pt x="20695" y="19244"/>
                  </a:cubicBezTo>
                  <a:cubicBezTo>
                    <a:pt x="18144" y="13733"/>
                    <a:pt x="15141" y="8424"/>
                    <a:pt x="12217" y="3107"/>
                  </a:cubicBezTo>
                  <a:cubicBezTo>
                    <a:pt x="8696" y="-3281"/>
                    <a:pt x="-2038" y="1073"/>
                    <a:pt x="341" y="811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8" name="Freeform 1670">
              <a:extLst>
                <a:ext uri="{FF2B5EF4-FFF2-40B4-BE49-F238E27FC236}">
                  <a16:creationId xmlns:a16="http://schemas.microsoft.com/office/drawing/2014/main" id="{993F38EB-5F61-B3A3-76D5-3C29D3388439}"/>
                </a:ext>
              </a:extLst>
            </p:cNvPr>
            <p:cNvSpPr/>
            <p:nvPr/>
          </p:nvSpPr>
          <p:spPr>
            <a:xfrm>
              <a:off x="10654047" y="3543278"/>
              <a:ext cx="41577" cy="46513"/>
            </a:xfrm>
            <a:custGeom>
              <a:avLst/>
              <a:gdLst>
                <a:gd name="connsiteX0" fmla="*/ 40741 w 41577"/>
                <a:gd name="connsiteY0" fmla="*/ 18631 h 46513"/>
                <a:gd name="connsiteX1" fmla="*/ 40777 w 41577"/>
                <a:gd name="connsiteY1" fmla="*/ 6862 h 46513"/>
                <a:gd name="connsiteX2" fmla="*/ 29030 w 41577"/>
                <a:gd name="connsiteY2" fmla="*/ 1997 h 46513"/>
                <a:gd name="connsiteX3" fmla="*/ 902 w 41577"/>
                <a:gd name="connsiteY3" fmla="*/ 34402 h 46513"/>
                <a:gd name="connsiteX4" fmla="*/ 3137 w 41577"/>
                <a:gd name="connsiteY4" fmla="*/ 42931 h 46513"/>
                <a:gd name="connsiteX5" fmla="*/ 9668 w 41577"/>
                <a:gd name="connsiteY5" fmla="*/ 42629 h 46513"/>
                <a:gd name="connsiteX6" fmla="*/ 9747 w 41577"/>
                <a:gd name="connsiteY6" fmla="*/ 42701 h 46513"/>
                <a:gd name="connsiteX7" fmla="*/ 25222 w 41577"/>
                <a:gd name="connsiteY7" fmla="*/ 45244 h 46513"/>
                <a:gd name="connsiteX8" fmla="*/ 29354 w 41577"/>
                <a:gd name="connsiteY8" fmla="*/ 43750 h 46513"/>
                <a:gd name="connsiteX9" fmla="*/ 34792 w 41577"/>
                <a:gd name="connsiteY9" fmla="*/ 41724 h 46513"/>
                <a:gd name="connsiteX10" fmla="*/ 41151 w 41577"/>
                <a:gd name="connsiteY10" fmla="*/ 30529 h 46513"/>
                <a:gd name="connsiteX11" fmla="*/ 40756 w 41577"/>
                <a:gd name="connsiteY11" fmla="*/ 18638 h 4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577" h="46513">
                  <a:moveTo>
                    <a:pt x="40741" y="18631"/>
                  </a:moveTo>
                  <a:cubicBezTo>
                    <a:pt x="40763" y="14708"/>
                    <a:pt x="40799" y="10785"/>
                    <a:pt x="40777" y="6862"/>
                  </a:cubicBezTo>
                  <a:cubicBezTo>
                    <a:pt x="40741" y="941"/>
                    <a:pt x="33255" y="-2364"/>
                    <a:pt x="29030" y="1997"/>
                  </a:cubicBezTo>
                  <a:cubicBezTo>
                    <a:pt x="19072" y="12279"/>
                    <a:pt x="9136" y="22647"/>
                    <a:pt x="902" y="34402"/>
                  </a:cubicBezTo>
                  <a:cubicBezTo>
                    <a:pt x="-1052" y="37190"/>
                    <a:pt x="385" y="41314"/>
                    <a:pt x="3137" y="42931"/>
                  </a:cubicBezTo>
                  <a:cubicBezTo>
                    <a:pt x="5421" y="44267"/>
                    <a:pt x="7771" y="43929"/>
                    <a:pt x="9668" y="42629"/>
                  </a:cubicBezTo>
                  <a:cubicBezTo>
                    <a:pt x="9696" y="42651"/>
                    <a:pt x="9718" y="42679"/>
                    <a:pt x="9747" y="42701"/>
                  </a:cubicBezTo>
                  <a:cubicBezTo>
                    <a:pt x="14575" y="46782"/>
                    <a:pt x="19424" y="47515"/>
                    <a:pt x="25222" y="45244"/>
                  </a:cubicBezTo>
                  <a:cubicBezTo>
                    <a:pt x="26588" y="44705"/>
                    <a:pt x="27945" y="44188"/>
                    <a:pt x="29354" y="43750"/>
                  </a:cubicBezTo>
                  <a:cubicBezTo>
                    <a:pt x="31753" y="43003"/>
                    <a:pt x="33600" y="42054"/>
                    <a:pt x="34792" y="41724"/>
                  </a:cubicBezTo>
                  <a:cubicBezTo>
                    <a:pt x="39297" y="40466"/>
                    <a:pt x="42832" y="35214"/>
                    <a:pt x="41151" y="30529"/>
                  </a:cubicBezTo>
                  <a:cubicBezTo>
                    <a:pt x="39944" y="27167"/>
                    <a:pt x="40734" y="22223"/>
                    <a:pt x="40756" y="1863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9" name="Freeform 1671">
              <a:extLst>
                <a:ext uri="{FF2B5EF4-FFF2-40B4-BE49-F238E27FC236}">
                  <a16:creationId xmlns:a16="http://schemas.microsoft.com/office/drawing/2014/main" id="{EC3915C2-9179-1CA0-6B61-240F1C657B58}"/>
                </a:ext>
              </a:extLst>
            </p:cNvPr>
            <p:cNvSpPr/>
            <p:nvPr/>
          </p:nvSpPr>
          <p:spPr>
            <a:xfrm>
              <a:off x="10705000" y="3538527"/>
              <a:ext cx="9814" cy="17457"/>
            </a:xfrm>
            <a:custGeom>
              <a:avLst/>
              <a:gdLst>
                <a:gd name="connsiteX0" fmla="*/ 4014 w 9814"/>
                <a:gd name="connsiteY0" fmla="*/ 634 h 17457"/>
                <a:gd name="connsiteX1" fmla="*/ 630 w 9814"/>
                <a:gd name="connsiteY1" fmla="*/ 7632 h 17457"/>
                <a:gd name="connsiteX2" fmla="*/ 113 w 9814"/>
                <a:gd name="connsiteY2" fmla="*/ 13919 h 17457"/>
                <a:gd name="connsiteX3" fmla="*/ 5372 w 9814"/>
                <a:gd name="connsiteY3" fmla="*/ 16132 h 17457"/>
                <a:gd name="connsiteX4" fmla="*/ 8001 w 9814"/>
                <a:gd name="connsiteY4" fmla="*/ 10657 h 17457"/>
                <a:gd name="connsiteX5" fmla="*/ 9790 w 9814"/>
                <a:gd name="connsiteY5" fmla="*/ 3946 h 17457"/>
                <a:gd name="connsiteX6" fmla="*/ 4021 w 9814"/>
                <a:gd name="connsiteY6" fmla="*/ 634 h 17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14" h="17457">
                  <a:moveTo>
                    <a:pt x="4014" y="634"/>
                  </a:moveTo>
                  <a:cubicBezTo>
                    <a:pt x="1420" y="2509"/>
                    <a:pt x="795" y="4528"/>
                    <a:pt x="630" y="7632"/>
                  </a:cubicBezTo>
                  <a:cubicBezTo>
                    <a:pt x="515" y="9745"/>
                    <a:pt x="652" y="11857"/>
                    <a:pt x="113" y="13919"/>
                  </a:cubicBezTo>
                  <a:cubicBezTo>
                    <a:pt x="-749" y="17195"/>
                    <a:pt x="3561" y="18762"/>
                    <a:pt x="5372" y="16132"/>
                  </a:cubicBezTo>
                  <a:cubicBezTo>
                    <a:pt x="6529" y="14451"/>
                    <a:pt x="7261" y="12547"/>
                    <a:pt x="8001" y="10657"/>
                  </a:cubicBezTo>
                  <a:cubicBezTo>
                    <a:pt x="8900" y="8358"/>
                    <a:pt x="9992" y="6346"/>
                    <a:pt x="9790" y="3946"/>
                  </a:cubicBezTo>
                  <a:cubicBezTo>
                    <a:pt x="9568" y="1352"/>
                    <a:pt x="6593" y="-1227"/>
                    <a:pt x="4021" y="63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0" name="Freeform 1672">
              <a:extLst>
                <a:ext uri="{FF2B5EF4-FFF2-40B4-BE49-F238E27FC236}">
                  <a16:creationId xmlns:a16="http://schemas.microsoft.com/office/drawing/2014/main" id="{DC6D080D-91E2-216D-BCF5-A93ED4A47DD7}"/>
                </a:ext>
              </a:extLst>
            </p:cNvPr>
            <p:cNvSpPr/>
            <p:nvPr/>
          </p:nvSpPr>
          <p:spPr>
            <a:xfrm>
              <a:off x="10470097" y="3659252"/>
              <a:ext cx="60570" cy="49803"/>
            </a:xfrm>
            <a:custGeom>
              <a:avLst/>
              <a:gdLst>
                <a:gd name="connsiteX0" fmla="*/ 55744 w 60570"/>
                <a:gd name="connsiteY0" fmla="*/ 48435 h 49803"/>
                <a:gd name="connsiteX1" fmla="*/ 59372 w 60570"/>
                <a:gd name="connsiteY1" fmla="*/ 34590 h 49803"/>
                <a:gd name="connsiteX2" fmla="*/ 51706 w 60570"/>
                <a:gd name="connsiteY2" fmla="*/ 9018 h 49803"/>
                <a:gd name="connsiteX3" fmla="*/ 42969 w 60570"/>
                <a:gd name="connsiteY3" fmla="*/ 281 h 49803"/>
                <a:gd name="connsiteX4" fmla="*/ 15502 w 60570"/>
                <a:gd name="connsiteY4" fmla="*/ 2401 h 49803"/>
                <a:gd name="connsiteX5" fmla="*/ 11421 w 60570"/>
                <a:gd name="connsiteY5" fmla="*/ 1395 h 49803"/>
                <a:gd name="connsiteX6" fmla="*/ 10761 w 60570"/>
                <a:gd name="connsiteY6" fmla="*/ 1316 h 49803"/>
                <a:gd name="connsiteX7" fmla="*/ 371 w 60570"/>
                <a:gd name="connsiteY7" fmla="*/ 9226 h 49803"/>
                <a:gd name="connsiteX8" fmla="*/ 5322 w 60570"/>
                <a:gd name="connsiteY8" fmla="*/ 21398 h 49803"/>
                <a:gd name="connsiteX9" fmla="*/ 43487 w 60570"/>
                <a:gd name="connsiteY9" fmla="*/ 46862 h 49803"/>
                <a:gd name="connsiteX10" fmla="*/ 55751 w 60570"/>
                <a:gd name="connsiteY10" fmla="*/ 48443 h 4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570" h="49803">
                  <a:moveTo>
                    <a:pt x="55744" y="48435"/>
                  </a:moveTo>
                  <a:cubicBezTo>
                    <a:pt x="60902" y="45418"/>
                    <a:pt x="61599" y="39634"/>
                    <a:pt x="59372" y="34590"/>
                  </a:cubicBezTo>
                  <a:cubicBezTo>
                    <a:pt x="55737" y="26348"/>
                    <a:pt x="52245" y="18122"/>
                    <a:pt x="51706" y="9018"/>
                  </a:cubicBezTo>
                  <a:cubicBezTo>
                    <a:pt x="51397" y="3881"/>
                    <a:pt x="47934" y="791"/>
                    <a:pt x="42969" y="281"/>
                  </a:cubicBezTo>
                  <a:cubicBezTo>
                    <a:pt x="33967" y="-646"/>
                    <a:pt x="24584" y="892"/>
                    <a:pt x="15502" y="2401"/>
                  </a:cubicBezTo>
                  <a:cubicBezTo>
                    <a:pt x="14209" y="1890"/>
                    <a:pt x="12815" y="1560"/>
                    <a:pt x="11421" y="1395"/>
                  </a:cubicBezTo>
                  <a:cubicBezTo>
                    <a:pt x="11199" y="1366"/>
                    <a:pt x="10983" y="1344"/>
                    <a:pt x="10761" y="1316"/>
                  </a:cubicBezTo>
                  <a:cubicBezTo>
                    <a:pt x="6083" y="748"/>
                    <a:pt x="1528" y="5023"/>
                    <a:pt x="371" y="9226"/>
                  </a:cubicBezTo>
                  <a:cubicBezTo>
                    <a:pt x="-879" y="13760"/>
                    <a:pt x="1090" y="19120"/>
                    <a:pt x="5322" y="21398"/>
                  </a:cubicBezTo>
                  <a:cubicBezTo>
                    <a:pt x="18879" y="28698"/>
                    <a:pt x="32307" y="36127"/>
                    <a:pt x="43487" y="46862"/>
                  </a:cubicBezTo>
                  <a:cubicBezTo>
                    <a:pt x="46770" y="50016"/>
                    <a:pt x="51763" y="50778"/>
                    <a:pt x="55751" y="4844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1" name="Freeform 1673">
              <a:extLst>
                <a:ext uri="{FF2B5EF4-FFF2-40B4-BE49-F238E27FC236}">
                  <a16:creationId xmlns:a16="http://schemas.microsoft.com/office/drawing/2014/main" id="{AFC0545E-438E-3DA3-4988-CEDD4045FC78}"/>
                </a:ext>
              </a:extLst>
            </p:cNvPr>
            <p:cNvSpPr/>
            <p:nvPr/>
          </p:nvSpPr>
          <p:spPr>
            <a:xfrm>
              <a:off x="10545263" y="3688332"/>
              <a:ext cx="14518" cy="23069"/>
            </a:xfrm>
            <a:custGeom>
              <a:avLst/>
              <a:gdLst>
                <a:gd name="connsiteX0" fmla="*/ 11853 w 14518"/>
                <a:gd name="connsiteY0" fmla="*/ 13247 h 23069"/>
                <a:gd name="connsiteX1" fmla="*/ 14518 w 14518"/>
                <a:gd name="connsiteY1" fmla="*/ 11422 h 23069"/>
                <a:gd name="connsiteX2" fmla="*/ 6601 w 14518"/>
                <a:gd name="connsiteY2" fmla="*/ 8405 h 23069"/>
                <a:gd name="connsiteX3" fmla="*/ 7470 w 14518"/>
                <a:gd name="connsiteY3" fmla="*/ 444 h 23069"/>
                <a:gd name="connsiteX4" fmla="*/ 6895 w 14518"/>
                <a:gd name="connsiteY4" fmla="*/ 235 h 23069"/>
                <a:gd name="connsiteX5" fmla="*/ 4833 w 14518"/>
                <a:gd name="connsiteY5" fmla="*/ 70 h 23069"/>
                <a:gd name="connsiteX6" fmla="*/ 3856 w 14518"/>
                <a:gd name="connsiteY6" fmla="*/ 171 h 23069"/>
                <a:gd name="connsiteX7" fmla="*/ 6227 w 14518"/>
                <a:gd name="connsiteY7" fmla="*/ 20627 h 23069"/>
                <a:gd name="connsiteX8" fmla="*/ 8648 w 14518"/>
                <a:gd name="connsiteY8" fmla="*/ 23069 h 23069"/>
                <a:gd name="connsiteX9" fmla="*/ 11860 w 14518"/>
                <a:gd name="connsiteY9" fmla="*/ 13247 h 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" h="23069">
                  <a:moveTo>
                    <a:pt x="11853" y="13247"/>
                  </a:moveTo>
                  <a:cubicBezTo>
                    <a:pt x="12700" y="12565"/>
                    <a:pt x="13627" y="11976"/>
                    <a:pt x="14518" y="11422"/>
                  </a:cubicBezTo>
                  <a:cubicBezTo>
                    <a:pt x="12004" y="10072"/>
                    <a:pt x="9417" y="8908"/>
                    <a:pt x="6601" y="8405"/>
                  </a:cubicBezTo>
                  <a:cubicBezTo>
                    <a:pt x="1830" y="7550"/>
                    <a:pt x="3396" y="1062"/>
                    <a:pt x="7470" y="444"/>
                  </a:cubicBezTo>
                  <a:cubicBezTo>
                    <a:pt x="7283" y="365"/>
                    <a:pt x="7096" y="293"/>
                    <a:pt x="6895" y="235"/>
                  </a:cubicBezTo>
                  <a:cubicBezTo>
                    <a:pt x="6421" y="106"/>
                    <a:pt x="2196" y="365"/>
                    <a:pt x="4833" y="70"/>
                  </a:cubicBezTo>
                  <a:cubicBezTo>
                    <a:pt x="6076" y="-67"/>
                    <a:pt x="4460" y="13"/>
                    <a:pt x="3856" y="171"/>
                  </a:cubicBezTo>
                  <a:cubicBezTo>
                    <a:pt x="-4722" y="2470"/>
                    <a:pt x="3267" y="16531"/>
                    <a:pt x="6227" y="20627"/>
                  </a:cubicBezTo>
                  <a:cubicBezTo>
                    <a:pt x="6917" y="21582"/>
                    <a:pt x="7736" y="22408"/>
                    <a:pt x="8648" y="23069"/>
                  </a:cubicBezTo>
                  <a:cubicBezTo>
                    <a:pt x="7894" y="19534"/>
                    <a:pt x="8706" y="15777"/>
                    <a:pt x="11860" y="1324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2" name="Freeform 1674">
              <a:extLst>
                <a:ext uri="{FF2B5EF4-FFF2-40B4-BE49-F238E27FC236}">
                  <a16:creationId xmlns:a16="http://schemas.microsoft.com/office/drawing/2014/main" id="{B6688130-2000-B8FA-4648-B346FBE2D263}"/>
                </a:ext>
              </a:extLst>
            </p:cNvPr>
            <p:cNvSpPr/>
            <p:nvPr/>
          </p:nvSpPr>
          <p:spPr>
            <a:xfrm>
              <a:off x="10548923" y="3688639"/>
              <a:ext cx="30788" cy="32560"/>
            </a:xfrm>
            <a:custGeom>
              <a:avLst/>
              <a:gdLst>
                <a:gd name="connsiteX0" fmla="*/ 23970 w 30788"/>
                <a:gd name="connsiteY0" fmla="*/ 3356 h 32560"/>
                <a:gd name="connsiteX1" fmla="*/ 4026 w 30788"/>
                <a:gd name="connsiteY1" fmla="*/ 94 h 32560"/>
                <a:gd name="connsiteX2" fmla="*/ 3810 w 30788"/>
                <a:gd name="connsiteY2" fmla="*/ 137 h 32560"/>
                <a:gd name="connsiteX3" fmla="*/ 2941 w 30788"/>
                <a:gd name="connsiteY3" fmla="*/ 8098 h 32560"/>
                <a:gd name="connsiteX4" fmla="*/ 10858 w 30788"/>
                <a:gd name="connsiteY4" fmla="*/ 11116 h 32560"/>
                <a:gd name="connsiteX5" fmla="*/ 8193 w 30788"/>
                <a:gd name="connsiteY5" fmla="*/ 12941 h 32560"/>
                <a:gd name="connsiteX6" fmla="*/ 4981 w 30788"/>
                <a:gd name="connsiteY6" fmla="*/ 22763 h 32560"/>
                <a:gd name="connsiteX7" fmla="*/ 13251 w 30788"/>
                <a:gd name="connsiteY7" fmla="*/ 32104 h 32560"/>
                <a:gd name="connsiteX8" fmla="*/ 26097 w 30788"/>
                <a:gd name="connsiteY8" fmla="*/ 26478 h 32560"/>
                <a:gd name="connsiteX9" fmla="*/ 26190 w 30788"/>
                <a:gd name="connsiteY9" fmla="*/ 26837 h 32560"/>
                <a:gd name="connsiteX10" fmla="*/ 29962 w 30788"/>
                <a:gd name="connsiteY10" fmla="*/ 13818 h 32560"/>
                <a:gd name="connsiteX11" fmla="*/ 23963 w 30788"/>
                <a:gd name="connsiteY11" fmla="*/ 3356 h 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88" h="32560">
                  <a:moveTo>
                    <a:pt x="23970" y="3356"/>
                  </a:moveTo>
                  <a:cubicBezTo>
                    <a:pt x="17245" y="2501"/>
                    <a:pt x="10952" y="-574"/>
                    <a:pt x="4026" y="94"/>
                  </a:cubicBezTo>
                  <a:cubicBezTo>
                    <a:pt x="3954" y="94"/>
                    <a:pt x="3882" y="123"/>
                    <a:pt x="3810" y="137"/>
                  </a:cubicBezTo>
                  <a:cubicBezTo>
                    <a:pt x="-264" y="755"/>
                    <a:pt x="-1823" y="7251"/>
                    <a:pt x="2941" y="8098"/>
                  </a:cubicBezTo>
                  <a:cubicBezTo>
                    <a:pt x="5757" y="8601"/>
                    <a:pt x="8343" y="9758"/>
                    <a:pt x="10858" y="11116"/>
                  </a:cubicBezTo>
                  <a:cubicBezTo>
                    <a:pt x="9960" y="11669"/>
                    <a:pt x="9040" y="12259"/>
                    <a:pt x="8193" y="12941"/>
                  </a:cubicBezTo>
                  <a:cubicBezTo>
                    <a:pt x="5039" y="15470"/>
                    <a:pt x="4227" y="19228"/>
                    <a:pt x="4981" y="22763"/>
                  </a:cubicBezTo>
                  <a:cubicBezTo>
                    <a:pt x="5894" y="27017"/>
                    <a:pt x="9076" y="30954"/>
                    <a:pt x="13251" y="32104"/>
                  </a:cubicBezTo>
                  <a:cubicBezTo>
                    <a:pt x="19135" y="33720"/>
                    <a:pt x="23884" y="30861"/>
                    <a:pt x="26097" y="26478"/>
                  </a:cubicBezTo>
                  <a:cubicBezTo>
                    <a:pt x="26126" y="26600"/>
                    <a:pt x="26161" y="26722"/>
                    <a:pt x="26190" y="26837"/>
                  </a:cubicBezTo>
                  <a:cubicBezTo>
                    <a:pt x="29308" y="22196"/>
                    <a:pt x="27900" y="18316"/>
                    <a:pt x="29962" y="13818"/>
                  </a:cubicBezTo>
                  <a:cubicBezTo>
                    <a:pt x="32326" y="8673"/>
                    <a:pt x="29402" y="4053"/>
                    <a:pt x="23963" y="335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3" name="Freeform 1675">
              <a:extLst>
                <a:ext uri="{FF2B5EF4-FFF2-40B4-BE49-F238E27FC236}">
                  <a16:creationId xmlns:a16="http://schemas.microsoft.com/office/drawing/2014/main" id="{C7A9C36E-18C5-9DDE-BF33-7AC9FAC8278C}"/>
                </a:ext>
              </a:extLst>
            </p:cNvPr>
            <p:cNvSpPr/>
            <p:nvPr/>
          </p:nvSpPr>
          <p:spPr>
            <a:xfrm>
              <a:off x="10590323" y="3639612"/>
              <a:ext cx="49515" cy="50793"/>
            </a:xfrm>
            <a:custGeom>
              <a:avLst/>
              <a:gdLst>
                <a:gd name="connsiteX0" fmla="*/ 48310 w 49515"/>
                <a:gd name="connsiteY0" fmla="*/ 37610 h 50793"/>
                <a:gd name="connsiteX1" fmla="*/ 45213 w 49515"/>
                <a:gd name="connsiteY1" fmla="*/ 25812 h 50793"/>
                <a:gd name="connsiteX2" fmla="*/ 32130 w 49515"/>
                <a:gd name="connsiteY2" fmla="*/ 18117 h 50793"/>
                <a:gd name="connsiteX3" fmla="*/ 30168 w 49515"/>
                <a:gd name="connsiteY3" fmla="*/ 16766 h 50793"/>
                <a:gd name="connsiteX4" fmla="*/ 24176 w 49515"/>
                <a:gd name="connsiteY4" fmla="*/ 19698 h 50793"/>
                <a:gd name="connsiteX5" fmla="*/ 19169 w 49515"/>
                <a:gd name="connsiteY5" fmla="*/ 17133 h 50793"/>
                <a:gd name="connsiteX6" fmla="*/ 15576 w 49515"/>
                <a:gd name="connsiteY6" fmla="*/ 13899 h 50793"/>
                <a:gd name="connsiteX7" fmla="*/ 9699 w 49515"/>
                <a:gd name="connsiteY7" fmla="*/ 8439 h 50793"/>
                <a:gd name="connsiteX8" fmla="*/ 10224 w 49515"/>
                <a:gd name="connsiteY8" fmla="*/ 722 h 50793"/>
                <a:gd name="connsiteX9" fmla="*/ 5187 w 49515"/>
                <a:gd name="connsiteY9" fmla="*/ 233 h 50793"/>
                <a:gd name="connsiteX10" fmla="*/ 165 w 49515"/>
                <a:gd name="connsiteY10" fmla="*/ 9078 h 50793"/>
                <a:gd name="connsiteX11" fmla="*/ 1674 w 49515"/>
                <a:gd name="connsiteY11" fmla="*/ 25187 h 50793"/>
                <a:gd name="connsiteX12" fmla="*/ 11653 w 49515"/>
                <a:gd name="connsiteY12" fmla="*/ 43610 h 50793"/>
                <a:gd name="connsiteX13" fmla="*/ 32934 w 49515"/>
                <a:gd name="connsiteY13" fmla="*/ 50364 h 50793"/>
                <a:gd name="connsiteX14" fmla="*/ 48302 w 49515"/>
                <a:gd name="connsiteY14" fmla="*/ 37603 h 50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9515" h="50793">
                  <a:moveTo>
                    <a:pt x="48310" y="37610"/>
                  </a:moveTo>
                  <a:cubicBezTo>
                    <a:pt x="50817" y="33903"/>
                    <a:pt x="49236" y="27810"/>
                    <a:pt x="45213" y="25812"/>
                  </a:cubicBezTo>
                  <a:cubicBezTo>
                    <a:pt x="40679" y="23556"/>
                    <a:pt x="36347" y="20919"/>
                    <a:pt x="32130" y="18117"/>
                  </a:cubicBezTo>
                  <a:cubicBezTo>
                    <a:pt x="31469" y="17679"/>
                    <a:pt x="30815" y="17226"/>
                    <a:pt x="30168" y="16766"/>
                  </a:cubicBezTo>
                  <a:cubicBezTo>
                    <a:pt x="29206" y="18943"/>
                    <a:pt x="26677" y="20402"/>
                    <a:pt x="24176" y="19698"/>
                  </a:cubicBezTo>
                  <a:cubicBezTo>
                    <a:pt x="22236" y="19159"/>
                    <a:pt x="20699" y="18555"/>
                    <a:pt x="19169" y="17133"/>
                  </a:cubicBezTo>
                  <a:cubicBezTo>
                    <a:pt x="17990" y="16041"/>
                    <a:pt x="16783" y="14970"/>
                    <a:pt x="15576" y="13899"/>
                  </a:cubicBezTo>
                  <a:cubicBezTo>
                    <a:pt x="13593" y="12146"/>
                    <a:pt x="11438" y="10450"/>
                    <a:pt x="9699" y="8439"/>
                  </a:cubicBezTo>
                  <a:cubicBezTo>
                    <a:pt x="7371" y="5737"/>
                    <a:pt x="8198" y="2489"/>
                    <a:pt x="10224" y="722"/>
                  </a:cubicBezTo>
                  <a:cubicBezTo>
                    <a:pt x="8643" y="-4"/>
                    <a:pt x="6811" y="-212"/>
                    <a:pt x="5187" y="233"/>
                  </a:cubicBezTo>
                  <a:cubicBezTo>
                    <a:pt x="1185" y="1333"/>
                    <a:pt x="-575" y="5234"/>
                    <a:pt x="165" y="9078"/>
                  </a:cubicBezTo>
                  <a:cubicBezTo>
                    <a:pt x="1142" y="14194"/>
                    <a:pt x="65" y="19691"/>
                    <a:pt x="1674" y="25187"/>
                  </a:cubicBezTo>
                  <a:cubicBezTo>
                    <a:pt x="3635" y="31891"/>
                    <a:pt x="6524" y="38738"/>
                    <a:pt x="11653" y="43610"/>
                  </a:cubicBezTo>
                  <a:cubicBezTo>
                    <a:pt x="17710" y="49358"/>
                    <a:pt x="24650" y="51872"/>
                    <a:pt x="32934" y="50364"/>
                  </a:cubicBezTo>
                  <a:cubicBezTo>
                    <a:pt x="39932" y="49085"/>
                    <a:pt x="44595" y="43092"/>
                    <a:pt x="48302" y="3760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4" name="Freeform 1676">
              <a:extLst>
                <a:ext uri="{FF2B5EF4-FFF2-40B4-BE49-F238E27FC236}">
                  <a16:creationId xmlns:a16="http://schemas.microsoft.com/office/drawing/2014/main" id="{DA41F9CF-B742-CF7C-2411-6927F6E3C020}"/>
                </a:ext>
              </a:extLst>
            </p:cNvPr>
            <p:cNvSpPr/>
            <p:nvPr/>
          </p:nvSpPr>
          <p:spPr>
            <a:xfrm>
              <a:off x="10648419" y="3620800"/>
              <a:ext cx="30216" cy="31911"/>
            </a:xfrm>
            <a:custGeom>
              <a:avLst/>
              <a:gdLst>
                <a:gd name="connsiteX0" fmla="*/ 2780 w 30216"/>
                <a:gd name="connsiteY0" fmla="*/ 31016 h 31911"/>
                <a:gd name="connsiteX1" fmla="*/ 13737 w 30216"/>
                <a:gd name="connsiteY1" fmla="*/ 28559 h 31911"/>
                <a:gd name="connsiteX2" fmla="*/ 27553 w 30216"/>
                <a:gd name="connsiteY2" fmla="*/ 15554 h 31911"/>
                <a:gd name="connsiteX3" fmla="*/ 27553 w 30216"/>
                <a:gd name="connsiteY3" fmla="*/ 2671 h 31911"/>
                <a:gd name="connsiteX4" fmla="*/ 14671 w 30216"/>
                <a:gd name="connsiteY4" fmla="*/ 2671 h 31911"/>
                <a:gd name="connsiteX5" fmla="*/ 6631 w 30216"/>
                <a:gd name="connsiteY5" fmla="*/ 14167 h 31911"/>
                <a:gd name="connsiteX6" fmla="*/ 2557 w 30216"/>
                <a:gd name="connsiteY6" fmla="*/ 19937 h 31911"/>
                <a:gd name="connsiteX7" fmla="*/ 1767 w 30216"/>
                <a:gd name="connsiteY7" fmla="*/ 20950 h 31911"/>
                <a:gd name="connsiteX8" fmla="*/ 811 w 30216"/>
                <a:gd name="connsiteY8" fmla="*/ 23228 h 31911"/>
                <a:gd name="connsiteX9" fmla="*/ 589 w 30216"/>
                <a:gd name="connsiteY9" fmla="*/ 23996 h 31911"/>
                <a:gd name="connsiteX10" fmla="*/ 2083 w 30216"/>
                <a:gd name="connsiteY10" fmla="*/ 21812 h 31911"/>
                <a:gd name="connsiteX11" fmla="*/ 2773 w 30216"/>
                <a:gd name="connsiteY11" fmla="*/ 31016 h 3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6" h="31911">
                  <a:moveTo>
                    <a:pt x="2780" y="31016"/>
                  </a:moveTo>
                  <a:cubicBezTo>
                    <a:pt x="6494" y="33193"/>
                    <a:pt x="10884" y="31016"/>
                    <a:pt x="13737" y="28559"/>
                  </a:cubicBezTo>
                  <a:cubicBezTo>
                    <a:pt x="18529" y="24435"/>
                    <a:pt x="22689" y="19585"/>
                    <a:pt x="27553" y="15554"/>
                  </a:cubicBezTo>
                  <a:cubicBezTo>
                    <a:pt x="31382" y="12385"/>
                    <a:pt x="30815" y="5933"/>
                    <a:pt x="27553" y="2671"/>
                  </a:cubicBezTo>
                  <a:cubicBezTo>
                    <a:pt x="24348" y="-533"/>
                    <a:pt x="17760" y="-1230"/>
                    <a:pt x="14671" y="2671"/>
                  </a:cubicBezTo>
                  <a:cubicBezTo>
                    <a:pt x="11761" y="6343"/>
                    <a:pt x="9261" y="10295"/>
                    <a:pt x="6631" y="14167"/>
                  </a:cubicBezTo>
                  <a:cubicBezTo>
                    <a:pt x="5309" y="16114"/>
                    <a:pt x="3973" y="18054"/>
                    <a:pt x="2557" y="19937"/>
                  </a:cubicBezTo>
                  <a:cubicBezTo>
                    <a:pt x="4375" y="17508"/>
                    <a:pt x="1357" y="21676"/>
                    <a:pt x="1767" y="20950"/>
                  </a:cubicBezTo>
                  <a:cubicBezTo>
                    <a:pt x="1357" y="21668"/>
                    <a:pt x="1005" y="22423"/>
                    <a:pt x="811" y="23228"/>
                  </a:cubicBezTo>
                  <a:cubicBezTo>
                    <a:pt x="747" y="23486"/>
                    <a:pt x="668" y="23738"/>
                    <a:pt x="589" y="23996"/>
                  </a:cubicBezTo>
                  <a:cubicBezTo>
                    <a:pt x="682" y="23695"/>
                    <a:pt x="1199" y="22531"/>
                    <a:pt x="2083" y="21812"/>
                  </a:cubicBezTo>
                  <a:cubicBezTo>
                    <a:pt x="-381" y="24578"/>
                    <a:pt x="-1236" y="28667"/>
                    <a:pt x="2773" y="3101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5" name="Freeform 1677">
              <a:extLst>
                <a:ext uri="{FF2B5EF4-FFF2-40B4-BE49-F238E27FC236}">
                  <a16:creationId xmlns:a16="http://schemas.microsoft.com/office/drawing/2014/main" id="{19FD7C92-B83A-B8A7-95A5-4912B3387E06}"/>
                </a:ext>
              </a:extLst>
            </p:cNvPr>
            <p:cNvSpPr/>
            <p:nvPr/>
          </p:nvSpPr>
          <p:spPr>
            <a:xfrm>
              <a:off x="10598615" y="3639052"/>
              <a:ext cx="22286" cy="20441"/>
            </a:xfrm>
            <a:custGeom>
              <a:avLst/>
              <a:gdLst>
                <a:gd name="connsiteX0" fmla="*/ 1414 w 22286"/>
                <a:gd name="connsiteY0" fmla="*/ 9006 h 20441"/>
                <a:gd name="connsiteX1" fmla="*/ 7291 w 22286"/>
                <a:gd name="connsiteY1" fmla="*/ 14467 h 20441"/>
                <a:gd name="connsiteX2" fmla="*/ 10884 w 22286"/>
                <a:gd name="connsiteY2" fmla="*/ 17700 h 20441"/>
                <a:gd name="connsiteX3" fmla="*/ 15891 w 22286"/>
                <a:gd name="connsiteY3" fmla="*/ 20265 h 20441"/>
                <a:gd name="connsiteX4" fmla="*/ 21883 w 22286"/>
                <a:gd name="connsiteY4" fmla="*/ 17334 h 20441"/>
                <a:gd name="connsiteX5" fmla="*/ 22084 w 22286"/>
                <a:gd name="connsiteY5" fmla="*/ 14079 h 20441"/>
                <a:gd name="connsiteX6" fmla="*/ 18463 w 22286"/>
                <a:gd name="connsiteY6" fmla="*/ 8654 h 20441"/>
                <a:gd name="connsiteX7" fmla="*/ 14641 w 22286"/>
                <a:gd name="connsiteY7" fmla="*/ 5859 h 20441"/>
                <a:gd name="connsiteX8" fmla="*/ 10711 w 22286"/>
                <a:gd name="connsiteY8" fmla="*/ 3035 h 20441"/>
                <a:gd name="connsiteX9" fmla="*/ 9842 w 22286"/>
                <a:gd name="connsiteY9" fmla="*/ 2381 h 20441"/>
                <a:gd name="connsiteX10" fmla="*/ 8872 w 22286"/>
                <a:gd name="connsiteY10" fmla="*/ 1555 h 20441"/>
                <a:gd name="connsiteX11" fmla="*/ 1939 w 22286"/>
                <a:gd name="connsiteY11" fmla="*/ 1296 h 20441"/>
                <a:gd name="connsiteX12" fmla="*/ 1414 w 22286"/>
                <a:gd name="connsiteY12" fmla="*/ 9013 h 2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86" h="20441">
                  <a:moveTo>
                    <a:pt x="1414" y="9006"/>
                  </a:moveTo>
                  <a:cubicBezTo>
                    <a:pt x="3153" y="11018"/>
                    <a:pt x="5308" y="12713"/>
                    <a:pt x="7291" y="14467"/>
                  </a:cubicBezTo>
                  <a:cubicBezTo>
                    <a:pt x="8498" y="15530"/>
                    <a:pt x="9698" y="16601"/>
                    <a:pt x="10884" y="17700"/>
                  </a:cubicBezTo>
                  <a:cubicBezTo>
                    <a:pt x="12414" y="19123"/>
                    <a:pt x="13959" y="19726"/>
                    <a:pt x="15891" y="20265"/>
                  </a:cubicBezTo>
                  <a:cubicBezTo>
                    <a:pt x="18392" y="20962"/>
                    <a:pt x="20921" y="19511"/>
                    <a:pt x="21883" y="17334"/>
                  </a:cubicBezTo>
                  <a:cubicBezTo>
                    <a:pt x="22314" y="16349"/>
                    <a:pt x="22429" y="15221"/>
                    <a:pt x="22084" y="14079"/>
                  </a:cubicBezTo>
                  <a:cubicBezTo>
                    <a:pt x="21388" y="11787"/>
                    <a:pt x="20403" y="10127"/>
                    <a:pt x="18463" y="8654"/>
                  </a:cubicBezTo>
                  <a:cubicBezTo>
                    <a:pt x="17206" y="7698"/>
                    <a:pt x="15927" y="6779"/>
                    <a:pt x="14641" y="5859"/>
                  </a:cubicBezTo>
                  <a:cubicBezTo>
                    <a:pt x="13334" y="4918"/>
                    <a:pt x="12012" y="3984"/>
                    <a:pt x="10711" y="3035"/>
                  </a:cubicBezTo>
                  <a:cubicBezTo>
                    <a:pt x="10603" y="2956"/>
                    <a:pt x="10122" y="2590"/>
                    <a:pt x="9842" y="2381"/>
                  </a:cubicBezTo>
                  <a:cubicBezTo>
                    <a:pt x="9511" y="2116"/>
                    <a:pt x="9181" y="1850"/>
                    <a:pt x="8872" y="1555"/>
                  </a:cubicBezTo>
                  <a:cubicBezTo>
                    <a:pt x="6522" y="-672"/>
                    <a:pt x="3749" y="-277"/>
                    <a:pt x="1939" y="1296"/>
                  </a:cubicBezTo>
                  <a:cubicBezTo>
                    <a:pt x="-95" y="3064"/>
                    <a:pt x="-921" y="6312"/>
                    <a:pt x="1414" y="901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6" name="Freeform 1678">
              <a:extLst>
                <a:ext uri="{FF2B5EF4-FFF2-40B4-BE49-F238E27FC236}">
                  <a16:creationId xmlns:a16="http://schemas.microsoft.com/office/drawing/2014/main" id="{3B52C6BC-B55C-F4D0-DA9F-3A5CAF44C131}"/>
                </a:ext>
              </a:extLst>
            </p:cNvPr>
            <p:cNvSpPr/>
            <p:nvPr/>
          </p:nvSpPr>
          <p:spPr>
            <a:xfrm>
              <a:off x="10434335" y="3706088"/>
              <a:ext cx="79596" cy="45949"/>
            </a:xfrm>
            <a:custGeom>
              <a:avLst/>
              <a:gdLst>
                <a:gd name="connsiteX0" fmla="*/ 25291 w 79596"/>
                <a:gd name="connsiteY0" fmla="*/ 41685 h 45949"/>
                <a:gd name="connsiteX1" fmla="*/ 37052 w 79596"/>
                <a:gd name="connsiteY1" fmla="*/ 44767 h 45949"/>
                <a:gd name="connsiteX2" fmla="*/ 72602 w 79596"/>
                <a:gd name="connsiteY2" fmla="*/ 36741 h 45949"/>
                <a:gd name="connsiteX3" fmla="*/ 77603 w 79596"/>
                <a:gd name="connsiteY3" fmla="*/ 24678 h 45949"/>
                <a:gd name="connsiteX4" fmla="*/ 46996 w 79596"/>
                <a:gd name="connsiteY4" fmla="*/ 1843 h 45949"/>
                <a:gd name="connsiteX5" fmla="*/ 29394 w 79596"/>
                <a:gd name="connsiteY5" fmla="*/ 952 h 45949"/>
                <a:gd name="connsiteX6" fmla="*/ 15750 w 79596"/>
                <a:gd name="connsiteY6" fmla="*/ 3575 h 45949"/>
                <a:gd name="connsiteX7" fmla="*/ 14622 w 79596"/>
                <a:gd name="connsiteY7" fmla="*/ 2849 h 45949"/>
                <a:gd name="connsiteX8" fmla="*/ 2803 w 79596"/>
                <a:gd name="connsiteY8" fmla="*/ 4373 h 45949"/>
                <a:gd name="connsiteX9" fmla="*/ 2803 w 79596"/>
                <a:gd name="connsiteY9" fmla="*/ 18161 h 45949"/>
                <a:gd name="connsiteX10" fmla="*/ 25284 w 79596"/>
                <a:gd name="connsiteY10" fmla="*/ 41685 h 4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596" h="45949">
                  <a:moveTo>
                    <a:pt x="25291" y="41685"/>
                  </a:moveTo>
                  <a:cubicBezTo>
                    <a:pt x="27303" y="45730"/>
                    <a:pt x="33324" y="47203"/>
                    <a:pt x="37052" y="44767"/>
                  </a:cubicBezTo>
                  <a:cubicBezTo>
                    <a:pt x="47765" y="37762"/>
                    <a:pt x="60180" y="37216"/>
                    <a:pt x="72602" y="36741"/>
                  </a:cubicBezTo>
                  <a:cubicBezTo>
                    <a:pt x="78817" y="36504"/>
                    <a:pt x="81892" y="29247"/>
                    <a:pt x="77603" y="24678"/>
                  </a:cubicBezTo>
                  <a:cubicBezTo>
                    <a:pt x="69110" y="15632"/>
                    <a:pt x="58571" y="6643"/>
                    <a:pt x="46996" y="1843"/>
                  </a:cubicBezTo>
                  <a:cubicBezTo>
                    <a:pt x="41033" y="-628"/>
                    <a:pt x="35666" y="-283"/>
                    <a:pt x="29394" y="952"/>
                  </a:cubicBezTo>
                  <a:cubicBezTo>
                    <a:pt x="25270" y="1764"/>
                    <a:pt x="20312" y="3647"/>
                    <a:pt x="15750" y="3575"/>
                  </a:cubicBezTo>
                  <a:cubicBezTo>
                    <a:pt x="15376" y="3331"/>
                    <a:pt x="14996" y="3094"/>
                    <a:pt x="14622" y="2849"/>
                  </a:cubicBezTo>
                  <a:cubicBezTo>
                    <a:pt x="10958" y="493"/>
                    <a:pt x="5806" y="1376"/>
                    <a:pt x="2803" y="4373"/>
                  </a:cubicBezTo>
                  <a:cubicBezTo>
                    <a:pt x="-1084" y="8253"/>
                    <a:pt x="-782" y="14245"/>
                    <a:pt x="2803" y="18161"/>
                  </a:cubicBezTo>
                  <a:cubicBezTo>
                    <a:pt x="10232" y="26294"/>
                    <a:pt x="20219" y="31467"/>
                    <a:pt x="25284" y="4168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7" name="Freeform 1679">
              <a:extLst>
                <a:ext uri="{FF2B5EF4-FFF2-40B4-BE49-F238E27FC236}">
                  <a16:creationId xmlns:a16="http://schemas.microsoft.com/office/drawing/2014/main" id="{076ABFD0-5465-27C4-58A6-3BAFF56D29E5}"/>
                </a:ext>
              </a:extLst>
            </p:cNvPr>
            <p:cNvSpPr/>
            <p:nvPr/>
          </p:nvSpPr>
          <p:spPr>
            <a:xfrm>
              <a:off x="10470409" y="3691065"/>
              <a:ext cx="11358" cy="6555"/>
            </a:xfrm>
            <a:custGeom>
              <a:avLst/>
              <a:gdLst>
                <a:gd name="connsiteX0" fmla="*/ 6569 w 11358"/>
                <a:gd name="connsiteY0" fmla="*/ 61 h 6555"/>
                <a:gd name="connsiteX1" fmla="*/ 2775 w 11358"/>
                <a:gd name="connsiteY1" fmla="*/ 405 h 6555"/>
                <a:gd name="connsiteX2" fmla="*/ 2775 w 11358"/>
                <a:gd name="connsiteY2" fmla="*/ 6161 h 6555"/>
                <a:gd name="connsiteX3" fmla="*/ 6267 w 11358"/>
                <a:gd name="connsiteY3" fmla="*/ 6477 h 6555"/>
                <a:gd name="connsiteX4" fmla="*/ 10427 w 11358"/>
                <a:gd name="connsiteY4" fmla="*/ 5528 h 6555"/>
                <a:gd name="connsiteX5" fmla="*/ 10427 w 11358"/>
                <a:gd name="connsiteY5" fmla="*/ 1031 h 6555"/>
                <a:gd name="connsiteX6" fmla="*/ 6569 w 11358"/>
                <a:gd name="connsiteY6" fmla="*/ 61 h 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58" h="6555">
                  <a:moveTo>
                    <a:pt x="6569" y="61"/>
                  </a:moveTo>
                  <a:cubicBezTo>
                    <a:pt x="5304" y="176"/>
                    <a:pt x="4040" y="291"/>
                    <a:pt x="2775" y="405"/>
                  </a:cubicBezTo>
                  <a:cubicBezTo>
                    <a:pt x="-925" y="743"/>
                    <a:pt x="-925" y="5823"/>
                    <a:pt x="2775" y="6161"/>
                  </a:cubicBezTo>
                  <a:cubicBezTo>
                    <a:pt x="3939" y="6269"/>
                    <a:pt x="5103" y="6369"/>
                    <a:pt x="6267" y="6477"/>
                  </a:cubicBezTo>
                  <a:cubicBezTo>
                    <a:pt x="7869" y="6621"/>
                    <a:pt x="9090" y="6692"/>
                    <a:pt x="10427" y="5528"/>
                  </a:cubicBezTo>
                  <a:cubicBezTo>
                    <a:pt x="11670" y="4443"/>
                    <a:pt x="11670" y="2116"/>
                    <a:pt x="10427" y="1031"/>
                  </a:cubicBezTo>
                  <a:cubicBezTo>
                    <a:pt x="9198" y="-47"/>
                    <a:pt x="8070" y="-83"/>
                    <a:pt x="6569" y="6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8" name="Freeform 1680">
              <a:extLst>
                <a:ext uri="{FF2B5EF4-FFF2-40B4-BE49-F238E27FC236}">
                  <a16:creationId xmlns:a16="http://schemas.microsoft.com/office/drawing/2014/main" id="{5B4C123A-B990-CECF-BA73-E863121D9839}"/>
                </a:ext>
              </a:extLst>
            </p:cNvPr>
            <p:cNvSpPr/>
            <p:nvPr/>
          </p:nvSpPr>
          <p:spPr>
            <a:xfrm>
              <a:off x="10461940" y="3649320"/>
              <a:ext cx="180" cy="258"/>
            </a:xfrm>
            <a:custGeom>
              <a:avLst/>
              <a:gdLst>
                <a:gd name="connsiteX0" fmla="*/ 115 w 180"/>
                <a:gd name="connsiteY0" fmla="*/ 254 h 258"/>
                <a:gd name="connsiteX1" fmla="*/ 115 w 180"/>
                <a:gd name="connsiteY1" fmla="*/ 254 h 258"/>
                <a:gd name="connsiteX2" fmla="*/ 115 w 180"/>
                <a:gd name="connsiteY2" fmla="*/ 254 h 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" h="258">
                  <a:moveTo>
                    <a:pt x="115" y="254"/>
                  </a:moveTo>
                  <a:cubicBezTo>
                    <a:pt x="374" y="319"/>
                    <a:pt x="-244" y="-349"/>
                    <a:pt x="115" y="254"/>
                  </a:cubicBezTo>
                  <a:lnTo>
                    <a:pt x="115" y="254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9" name="Freeform 1681">
              <a:extLst>
                <a:ext uri="{FF2B5EF4-FFF2-40B4-BE49-F238E27FC236}">
                  <a16:creationId xmlns:a16="http://schemas.microsoft.com/office/drawing/2014/main" id="{B204C7A1-844D-7739-3845-60AA7B1B03BE}"/>
                </a:ext>
              </a:extLst>
            </p:cNvPr>
            <p:cNvSpPr/>
            <p:nvPr/>
          </p:nvSpPr>
          <p:spPr>
            <a:xfrm>
              <a:off x="10449625" y="3637186"/>
              <a:ext cx="15152" cy="20158"/>
            </a:xfrm>
            <a:custGeom>
              <a:avLst/>
              <a:gdLst>
                <a:gd name="connsiteX0" fmla="*/ 10986 w 15152"/>
                <a:gd name="connsiteY0" fmla="*/ 10937 h 20158"/>
                <a:gd name="connsiteX1" fmla="*/ 10131 w 15152"/>
                <a:gd name="connsiteY1" fmla="*/ 10003 h 20158"/>
                <a:gd name="connsiteX2" fmla="*/ 7077 w 15152"/>
                <a:gd name="connsiteY2" fmla="*/ 2509 h 20158"/>
                <a:gd name="connsiteX3" fmla="*/ 15 w 15152"/>
                <a:gd name="connsiteY3" fmla="*/ 3465 h 20158"/>
                <a:gd name="connsiteX4" fmla="*/ 2724 w 15152"/>
                <a:gd name="connsiteY4" fmla="*/ 16125 h 20158"/>
                <a:gd name="connsiteX5" fmla="*/ 14126 w 15152"/>
                <a:gd name="connsiteY5" fmla="*/ 18388 h 20158"/>
                <a:gd name="connsiteX6" fmla="*/ 13422 w 15152"/>
                <a:gd name="connsiteY6" fmla="*/ 12956 h 20158"/>
                <a:gd name="connsiteX7" fmla="*/ 12430 w 15152"/>
                <a:gd name="connsiteY7" fmla="*/ 12410 h 20158"/>
                <a:gd name="connsiteX8" fmla="*/ 12488 w 15152"/>
                <a:gd name="connsiteY8" fmla="*/ 12504 h 20158"/>
                <a:gd name="connsiteX9" fmla="*/ 12344 w 15152"/>
                <a:gd name="connsiteY9" fmla="*/ 12367 h 20158"/>
                <a:gd name="connsiteX10" fmla="*/ 12272 w 15152"/>
                <a:gd name="connsiteY10" fmla="*/ 12331 h 20158"/>
                <a:gd name="connsiteX11" fmla="*/ 12344 w 15152"/>
                <a:gd name="connsiteY11" fmla="*/ 12367 h 20158"/>
                <a:gd name="connsiteX12" fmla="*/ 10972 w 15152"/>
                <a:gd name="connsiteY12" fmla="*/ 10952 h 20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152" h="20158">
                  <a:moveTo>
                    <a:pt x="10986" y="10937"/>
                  </a:moveTo>
                  <a:cubicBezTo>
                    <a:pt x="10296" y="10391"/>
                    <a:pt x="10476" y="10506"/>
                    <a:pt x="10131" y="10003"/>
                  </a:cubicBezTo>
                  <a:cubicBezTo>
                    <a:pt x="8629" y="7776"/>
                    <a:pt x="7897" y="5031"/>
                    <a:pt x="7077" y="2509"/>
                  </a:cubicBezTo>
                  <a:cubicBezTo>
                    <a:pt x="5885" y="-1184"/>
                    <a:pt x="-344" y="-746"/>
                    <a:pt x="15" y="3465"/>
                  </a:cubicBezTo>
                  <a:cubicBezTo>
                    <a:pt x="381" y="7797"/>
                    <a:pt x="733" y="12187"/>
                    <a:pt x="2724" y="16125"/>
                  </a:cubicBezTo>
                  <a:cubicBezTo>
                    <a:pt x="4929" y="20465"/>
                    <a:pt x="10454" y="21435"/>
                    <a:pt x="14126" y="18388"/>
                  </a:cubicBezTo>
                  <a:cubicBezTo>
                    <a:pt x="15922" y="16901"/>
                    <a:pt x="15153" y="14070"/>
                    <a:pt x="13422" y="12956"/>
                  </a:cubicBezTo>
                  <a:cubicBezTo>
                    <a:pt x="13098" y="12748"/>
                    <a:pt x="12761" y="12590"/>
                    <a:pt x="12430" y="12410"/>
                  </a:cubicBezTo>
                  <a:cubicBezTo>
                    <a:pt x="12452" y="12439"/>
                    <a:pt x="12466" y="12468"/>
                    <a:pt x="12488" y="12504"/>
                  </a:cubicBezTo>
                  <a:cubicBezTo>
                    <a:pt x="12488" y="12504"/>
                    <a:pt x="12430" y="12446"/>
                    <a:pt x="12344" y="12367"/>
                  </a:cubicBezTo>
                  <a:cubicBezTo>
                    <a:pt x="12322" y="12353"/>
                    <a:pt x="12294" y="12338"/>
                    <a:pt x="12272" y="12331"/>
                  </a:cubicBezTo>
                  <a:cubicBezTo>
                    <a:pt x="12301" y="12345"/>
                    <a:pt x="12322" y="12353"/>
                    <a:pt x="12344" y="12367"/>
                  </a:cubicBezTo>
                  <a:cubicBezTo>
                    <a:pt x="11819" y="11871"/>
                    <a:pt x="10081" y="10247"/>
                    <a:pt x="10972" y="1095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0" name="Freeform 1682">
              <a:extLst>
                <a:ext uri="{FF2B5EF4-FFF2-40B4-BE49-F238E27FC236}">
                  <a16:creationId xmlns:a16="http://schemas.microsoft.com/office/drawing/2014/main" id="{4BA1B595-7977-6542-BC5B-F4800142E706}"/>
                </a:ext>
              </a:extLst>
            </p:cNvPr>
            <p:cNvSpPr/>
            <p:nvPr/>
          </p:nvSpPr>
          <p:spPr>
            <a:xfrm>
              <a:off x="10461976" y="3649545"/>
              <a:ext cx="93" cy="50"/>
            </a:xfrm>
            <a:custGeom>
              <a:avLst/>
              <a:gdLst>
                <a:gd name="connsiteX0" fmla="*/ 93 w 93"/>
                <a:gd name="connsiteY0" fmla="*/ 50 h 50"/>
                <a:gd name="connsiteX1" fmla="*/ 79 w 93"/>
                <a:gd name="connsiteY1" fmla="*/ 29 h 50"/>
                <a:gd name="connsiteX2" fmla="*/ 0 w 93"/>
                <a:gd name="connsiteY2" fmla="*/ 0 h 50"/>
                <a:gd name="connsiteX3" fmla="*/ 0 w 93"/>
                <a:gd name="connsiteY3" fmla="*/ 0 h 50"/>
                <a:gd name="connsiteX4" fmla="*/ 86 w 93"/>
                <a:gd name="connsiteY4" fmla="*/ 43 h 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" h="50">
                  <a:moveTo>
                    <a:pt x="93" y="50"/>
                  </a:moveTo>
                  <a:cubicBezTo>
                    <a:pt x="93" y="50"/>
                    <a:pt x="93" y="36"/>
                    <a:pt x="79" y="29"/>
                  </a:cubicBezTo>
                  <a:cubicBezTo>
                    <a:pt x="57" y="29"/>
                    <a:pt x="36" y="14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14"/>
                    <a:pt x="57" y="29"/>
                    <a:pt x="86" y="4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1" name="Freeform 1683">
              <a:extLst>
                <a:ext uri="{FF2B5EF4-FFF2-40B4-BE49-F238E27FC236}">
                  <a16:creationId xmlns:a16="http://schemas.microsoft.com/office/drawing/2014/main" id="{EE0474CD-0324-F7F2-23EF-DFAC8A934085}"/>
                </a:ext>
              </a:extLst>
            </p:cNvPr>
            <p:cNvSpPr/>
            <p:nvPr/>
          </p:nvSpPr>
          <p:spPr>
            <a:xfrm>
              <a:off x="10525037" y="3714028"/>
              <a:ext cx="18193" cy="21241"/>
            </a:xfrm>
            <a:custGeom>
              <a:avLst/>
              <a:gdLst>
                <a:gd name="connsiteX0" fmla="*/ 16121 w 18193"/>
                <a:gd name="connsiteY0" fmla="*/ 19152 h 21241"/>
                <a:gd name="connsiteX1" fmla="*/ 16121 w 18193"/>
                <a:gd name="connsiteY1" fmla="*/ 8985 h 21241"/>
                <a:gd name="connsiteX2" fmla="*/ 8584 w 18193"/>
                <a:gd name="connsiteY2" fmla="*/ 1476 h 21241"/>
                <a:gd name="connsiteX3" fmla="*/ 3742 w 18193"/>
                <a:gd name="connsiteY3" fmla="*/ 169 h 21241"/>
                <a:gd name="connsiteX4" fmla="*/ 1924 w 18193"/>
                <a:gd name="connsiteY4" fmla="*/ 952 h 21241"/>
                <a:gd name="connsiteX5" fmla="*/ 1464 w 18193"/>
                <a:gd name="connsiteY5" fmla="*/ 1476 h 21241"/>
                <a:gd name="connsiteX6" fmla="*/ 171 w 18193"/>
                <a:gd name="connsiteY6" fmla="*/ 6376 h 21241"/>
                <a:gd name="connsiteX7" fmla="*/ 5955 w 18193"/>
                <a:gd name="connsiteY7" fmla="*/ 19159 h 21241"/>
                <a:gd name="connsiteX8" fmla="*/ 16121 w 18193"/>
                <a:gd name="connsiteY8" fmla="*/ 19159 h 2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93" h="21241">
                  <a:moveTo>
                    <a:pt x="16121" y="19152"/>
                  </a:moveTo>
                  <a:cubicBezTo>
                    <a:pt x="18937" y="16335"/>
                    <a:pt x="18830" y="11816"/>
                    <a:pt x="16121" y="8985"/>
                  </a:cubicBezTo>
                  <a:cubicBezTo>
                    <a:pt x="13664" y="6412"/>
                    <a:pt x="10941" y="4163"/>
                    <a:pt x="8584" y="1476"/>
                  </a:cubicBezTo>
                  <a:cubicBezTo>
                    <a:pt x="7449" y="183"/>
                    <a:pt x="5358" y="-284"/>
                    <a:pt x="3742" y="169"/>
                  </a:cubicBezTo>
                  <a:cubicBezTo>
                    <a:pt x="3074" y="54"/>
                    <a:pt x="2233" y="276"/>
                    <a:pt x="1924" y="952"/>
                  </a:cubicBezTo>
                  <a:cubicBezTo>
                    <a:pt x="1860" y="1196"/>
                    <a:pt x="1709" y="1368"/>
                    <a:pt x="1464" y="1476"/>
                  </a:cubicBezTo>
                  <a:cubicBezTo>
                    <a:pt x="106" y="2597"/>
                    <a:pt x="-260" y="4767"/>
                    <a:pt x="171" y="6376"/>
                  </a:cubicBezTo>
                  <a:cubicBezTo>
                    <a:pt x="1371" y="10881"/>
                    <a:pt x="2664" y="15717"/>
                    <a:pt x="5955" y="19159"/>
                  </a:cubicBezTo>
                  <a:cubicBezTo>
                    <a:pt x="8663" y="21990"/>
                    <a:pt x="13398" y="21882"/>
                    <a:pt x="16121" y="1915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2" name="Freeform 1684">
              <a:extLst>
                <a:ext uri="{FF2B5EF4-FFF2-40B4-BE49-F238E27FC236}">
                  <a16:creationId xmlns:a16="http://schemas.microsoft.com/office/drawing/2014/main" id="{850C1432-D61B-2011-5EAB-FB3136D795D6}"/>
                </a:ext>
              </a:extLst>
            </p:cNvPr>
            <p:cNvSpPr/>
            <p:nvPr/>
          </p:nvSpPr>
          <p:spPr>
            <a:xfrm>
              <a:off x="10532084" y="3684185"/>
              <a:ext cx="1853" cy="1918"/>
            </a:xfrm>
            <a:custGeom>
              <a:avLst/>
              <a:gdLst>
                <a:gd name="connsiteX0" fmla="*/ 927 w 1853"/>
                <a:gd name="connsiteY0" fmla="*/ 1918 h 1918"/>
                <a:gd name="connsiteX1" fmla="*/ 927 w 1853"/>
                <a:gd name="connsiteY1" fmla="*/ 0 h 1918"/>
                <a:gd name="connsiteX2" fmla="*/ 927 w 1853"/>
                <a:gd name="connsiteY2" fmla="*/ 1918 h 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3" h="1918">
                  <a:moveTo>
                    <a:pt x="927" y="1918"/>
                  </a:moveTo>
                  <a:cubicBezTo>
                    <a:pt x="2163" y="1918"/>
                    <a:pt x="2163" y="0"/>
                    <a:pt x="927" y="0"/>
                  </a:cubicBezTo>
                  <a:cubicBezTo>
                    <a:pt x="-309" y="0"/>
                    <a:pt x="-309" y="1918"/>
                    <a:pt x="927" y="191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3" name="Freeform 1685">
              <a:extLst>
                <a:ext uri="{FF2B5EF4-FFF2-40B4-BE49-F238E27FC236}">
                  <a16:creationId xmlns:a16="http://schemas.microsoft.com/office/drawing/2014/main" id="{EEDF8E0D-0306-8103-E58A-81FE197543DB}"/>
                </a:ext>
              </a:extLst>
            </p:cNvPr>
            <p:cNvSpPr/>
            <p:nvPr/>
          </p:nvSpPr>
          <p:spPr>
            <a:xfrm>
              <a:off x="10477562" y="3753552"/>
              <a:ext cx="54037" cy="52869"/>
            </a:xfrm>
            <a:custGeom>
              <a:avLst/>
              <a:gdLst>
                <a:gd name="connsiteX0" fmla="*/ 51059 w 54037"/>
                <a:gd name="connsiteY0" fmla="*/ 8296 h 52869"/>
                <a:gd name="connsiteX1" fmla="*/ 46396 w 54037"/>
                <a:gd name="connsiteY1" fmla="*/ 2167 h 52869"/>
                <a:gd name="connsiteX2" fmla="*/ 5573 w 54037"/>
                <a:gd name="connsiteY2" fmla="*/ 2663 h 52869"/>
                <a:gd name="connsiteX3" fmla="*/ 2160 w 54037"/>
                <a:gd name="connsiteY3" fmla="*/ 5839 h 52869"/>
                <a:gd name="connsiteX4" fmla="*/ 3777 w 54037"/>
                <a:gd name="connsiteY4" fmla="*/ 18398 h 52869"/>
                <a:gd name="connsiteX5" fmla="*/ 15286 w 54037"/>
                <a:gd name="connsiteY5" fmla="*/ 26963 h 52869"/>
                <a:gd name="connsiteX6" fmla="*/ 14848 w 54037"/>
                <a:gd name="connsiteY6" fmla="*/ 37439 h 52869"/>
                <a:gd name="connsiteX7" fmla="*/ 20998 w 54037"/>
                <a:gd name="connsiteY7" fmla="*/ 45515 h 52869"/>
                <a:gd name="connsiteX8" fmla="*/ 44205 w 54037"/>
                <a:gd name="connsiteY8" fmla="*/ 52470 h 52869"/>
                <a:gd name="connsiteX9" fmla="*/ 53868 w 54037"/>
                <a:gd name="connsiteY9" fmla="*/ 45105 h 52869"/>
                <a:gd name="connsiteX10" fmla="*/ 51052 w 54037"/>
                <a:gd name="connsiteY10" fmla="*/ 8289 h 52869"/>
                <a:gd name="connsiteX11" fmla="*/ 38558 w 54037"/>
                <a:gd name="connsiteY11" fmla="*/ 17234 h 52869"/>
                <a:gd name="connsiteX12" fmla="*/ 38536 w 54037"/>
                <a:gd name="connsiteY12" fmla="*/ 17198 h 52869"/>
                <a:gd name="connsiteX13" fmla="*/ 38471 w 54037"/>
                <a:gd name="connsiteY13" fmla="*/ 16947 h 52869"/>
                <a:gd name="connsiteX14" fmla="*/ 37645 w 54037"/>
                <a:gd name="connsiteY14" fmla="*/ 14957 h 52869"/>
                <a:gd name="connsiteX15" fmla="*/ 37509 w 54037"/>
                <a:gd name="connsiteY15" fmla="*/ 13139 h 52869"/>
                <a:gd name="connsiteX16" fmla="*/ 38378 w 54037"/>
                <a:gd name="connsiteY16" fmla="*/ 13326 h 52869"/>
                <a:gd name="connsiteX17" fmla="*/ 38558 w 54037"/>
                <a:gd name="connsiteY17" fmla="*/ 17234 h 5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037" h="52869">
                  <a:moveTo>
                    <a:pt x="51059" y="8296"/>
                  </a:moveTo>
                  <a:cubicBezTo>
                    <a:pt x="50937" y="5602"/>
                    <a:pt x="49227" y="2742"/>
                    <a:pt x="46396" y="2167"/>
                  </a:cubicBezTo>
                  <a:cubicBezTo>
                    <a:pt x="33643" y="-434"/>
                    <a:pt x="18168" y="-1174"/>
                    <a:pt x="5573" y="2663"/>
                  </a:cubicBezTo>
                  <a:cubicBezTo>
                    <a:pt x="4064" y="3123"/>
                    <a:pt x="2649" y="4294"/>
                    <a:pt x="2160" y="5839"/>
                  </a:cubicBezTo>
                  <a:cubicBezTo>
                    <a:pt x="-771" y="9273"/>
                    <a:pt x="-1159" y="15108"/>
                    <a:pt x="3777" y="18398"/>
                  </a:cubicBezTo>
                  <a:cubicBezTo>
                    <a:pt x="7778" y="21071"/>
                    <a:pt x="11601" y="23916"/>
                    <a:pt x="15286" y="26963"/>
                  </a:cubicBezTo>
                  <a:cubicBezTo>
                    <a:pt x="14863" y="30433"/>
                    <a:pt x="14870" y="33997"/>
                    <a:pt x="14848" y="37439"/>
                  </a:cubicBezTo>
                  <a:cubicBezTo>
                    <a:pt x="14827" y="41003"/>
                    <a:pt x="17399" y="44739"/>
                    <a:pt x="20998" y="45515"/>
                  </a:cubicBezTo>
                  <a:cubicBezTo>
                    <a:pt x="28945" y="47239"/>
                    <a:pt x="36560" y="49711"/>
                    <a:pt x="44205" y="52470"/>
                  </a:cubicBezTo>
                  <a:cubicBezTo>
                    <a:pt x="49191" y="54266"/>
                    <a:pt x="53523" y="49689"/>
                    <a:pt x="53868" y="45105"/>
                  </a:cubicBezTo>
                  <a:cubicBezTo>
                    <a:pt x="54802" y="32718"/>
                    <a:pt x="51598" y="20611"/>
                    <a:pt x="51052" y="8289"/>
                  </a:cubicBezTo>
                  <a:close/>
                  <a:moveTo>
                    <a:pt x="38558" y="17234"/>
                  </a:moveTo>
                  <a:cubicBezTo>
                    <a:pt x="38558" y="17234"/>
                    <a:pt x="38543" y="17213"/>
                    <a:pt x="38536" y="17198"/>
                  </a:cubicBezTo>
                  <a:cubicBezTo>
                    <a:pt x="38515" y="17112"/>
                    <a:pt x="38493" y="17026"/>
                    <a:pt x="38471" y="16947"/>
                  </a:cubicBezTo>
                  <a:cubicBezTo>
                    <a:pt x="38299" y="16228"/>
                    <a:pt x="38012" y="15567"/>
                    <a:pt x="37645" y="14957"/>
                  </a:cubicBezTo>
                  <a:cubicBezTo>
                    <a:pt x="37660" y="14353"/>
                    <a:pt x="37609" y="13735"/>
                    <a:pt x="37509" y="13139"/>
                  </a:cubicBezTo>
                  <a:cubicBezTo>
                    <a:pt x="37803" y="13196"/>
                    <a:pt x="38091" y="13261"/>
                    <a:pt x="38378" y="13326"/>
                  </a:cubicBezTo>
                  <a:cubicBezTo>
                    <a:pt x="38421" y="14626"/>
                    <a:pt x="38479" y="15927"/>
                    <a:pt x="38558" y="1723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4" name="Freeform 1686">
              <a:extLst>
                <a:ext uri="{FF2B5EF4-FFF2-40B4-BE49-F238E27FC236}">
                  <a16:creationId xmlns:a16="http://schemas.microsoft.com/office/drawing/2014/main" id="{EA6A6BF7-5B03-BF93-4DA1-C775219DD000}"/>
                </a:ext>
              </a:extLst>
            </p:cNvPr>
            <p:cNvSpPr/>
            <p:nvPr/>
          </p:nvSpPr>
          <p:spPr>
            <a:xfrm>
              <a:off x="10448406" y="3779194"/>
              <a:ext cx="35631" cy="38215"/>
            </a:xfrm>
            <a:custGeom>
              <a:avLst/>
              <a:gdLst>
                <a:gd name="connsiteX0" fmla="*/ 27845 w 35631"/>
                <a:gd name="connsiteY0" fmla="*/ 38137 h 38215"/>
                <a:gd name="connsiteX1" fmla="*/ 35490 w 35631"/>
                <a:gd name="connsiteY1" fmla="*/ 28100 h 38215"/>
                <a:gd name="connsiteX2" fmla="*/ 30928 w 35631"/>
                <a:gd name="connsiteY2" fmla="*/ 15799 h 38215"/>
                <a:gd name="connsiteX3" fmla="*/ 25216 w 35631"/>
                <a:gd name="connsiteY3" fmla="*/ 4885 h 38215"/>
                <a:gd name="connsiteX4" fmla="*/ 18814 w 35631"/>
                <a:gd name="connsiteY4" fmla="*/ 3189 h 38215"/>
                <a:gd name="connsiteX5" fmla="*/ 16098 w 35631"/>
                <a:gd name="connsiteY5" fmla="*/ 1486 h 38215"/>
                <a:gd name="connsiteX6" fmla="*/ 1176 w 35631"/>
                <a:gd name="connsiteY6" fmla="*/ 7557 h 38215"/>
                <a:gd name="connsiteX7" fmla="*/ 9891 w 35631"/>
                <a:gd name="connsiteY7" fmla="*/ 35083 h 38215"/>
                <a:gd name="connsiteX8" fmla="*/ 27845 w 35631"/>
                <a:gd name="connsiteY8" fmla="*/ 38130 h 38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631" h="38215">
                  <a:moveTo>
                    <a:pt x="27845" y="38137"/>
                  </a:moveTo>
                  <a:cubicBezTo>
                    <a:pt x="33378" y="37670"/>
                    <a:pt x="36331" y="33460"/>
                    <a:pt x="35490" y="28100"/>
                  </a:cubicBezTo>
                  <a:cubicBezTo>
                    <a:pt x="34829" y="23860"/>
                    <a:pt x="32659" y="19664"/>
                    <a:pt x="30928" y="15799"/>
                  </a:cubicBezTo>
                  <a:cubicBezTo>
                    <a:pt x="29261" y="12077"/>
                    <a:pt x="27501" y="8269"/>
                    <a:pt x="25216" y="4885"/>
                  </a:cubicBezTo>
                  <a:cubicBezTo>
                    <a:pt x="23714" y="2657"/>
                    <a:pt x="20905" y="2284"/>
                    <a:pt x="18814" y="3189"/>
                  </a:cubicBezTo>
                  <a:cubicBezTo>
                    <a:pt x="17880" y="2593"/>
                    <a:pt x="16939" y="2025"/>
                    <a:pt x="16098" y="1486"/>
                  </a:cubicBezTo>
                  <a:cubicBezTo>
                    <a:pt x="10157" y="-2308"/>
                    <a:pt x="3374" y="1687"/>
                    <a:pt x="1176" y="7557"/>
                  </a:cubicBezTo>
                  <a:cubicBezTo>
                    <a:pt x="-1885" y="15741"/>
                    <a:pt x="1032" y="31807"/>
                    <a:pt x="9891" y="35083"/>
                  </a:cubicBezTo>
                  <a:cubicBezTo>
                    <a:pt x="15164" y="37031"/>
                    <a:pt x="22241" y="38604"/>
                    <a:pt x="27845" y="3813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5" name="Freeform 1687">
              <a:extLst>
                <a:ext uri="{FF2B5EF4-FFF2-40B4-BE49-F238E27FC236}">
                  <a16:creationId xmlns:a16="http://schemas.microsoft.com/office/drawing/2014/main" id="{0E4FB96B-098D-888D-C233-175BBB2B9696}"/>
                </a:ext>
              </a:extLst>
            </p:cNvPr>
            <p:cNvSpPr/>
            <p:nvPr/>
          </p:nvSpPr>
          <p:spPr>
            <a:xfrm>
              <a:off x="10444934" y="3756164"/>
              <a:ext cx="22610" cy="17263"/>
            </a:xfrm>
            <a:custGeom>
              <a:avLst/>
              <a:gdLst>
                <a:gd name="connsiteX0" fmla="*/ 19363 w 22610"/>
                <a:gd name="connsiteY0" fmla="*/ 16081 h 17263"/>
                <a:gd name="connsiteX1" fmla="*/ 19363 w 22610"/>
                <a:gd name="connsiteY1" fmla="*/ 4492 h 17263"/>
                <a:gd name="connsiteX2" fmla="*/ 13047 w 22610"/>
                <a:gd name="connsiteY2" fmla="*/ 3234 h 17263"/>
                <a:gd name="connsiteX3" fmla="*/ 12523 w 22610"/>
                <a:gd name="connsiteY3" fmla="*/ 3241 h 17263"/>
                <a:gd name="connsiteX4" fmla="*/ 12178 w 22610"/>
                <a:gd name="connsiteY4" fmla="*/ 3177 h 17263"/>
                <a:gd name="connsiteX5" fmla="*/ 10770 w 22610"/>
                <a:gd name="connsiteY5" fmla="*/ 2803 h 17263"/>
                <a:gd name="connsiteX6" fmla="*/ 10425 w 22610"/>
                <a:gd name="connsiteY6" fmla="*/ 2588 h 17263"/>
                <a:gd name="connsiteX7" fmla="*/ 10130 w 22610"/>
                <a:gd name="connsiteY7" fmla="*/ 2451 h 17263"/>
                <a:gd name="connsiteX8" fmla="*/ 9987 w 22610"/>
                <a:gd name="connsiteY8" fmla="*/ 2379 h 17263"/>
                <a:gd name="connsiteX9" fmla="*/ 3190 w 22610"/>
                <a:gd name="connsiteY9" fmla="*/ 640 h 17263"/>
                <a:gd name="connsiteX10" fmla="*/ 2816 w 22610"/>
                <a:gd name="connsiteY10" fmla="*/ 892 h 17263"/>
                <a:gd name="connsiteX11" fmla="*/ 266 w 22610"/>
                <a:gd name="connsiteY11" fmla="*/ 7157 h 17263"/>
                <a:gd name="connsiteX12" fmla="*/ 6172 w 22610"/>
                <a:gd name="connsiteY12" fmla="*/ 14328 h 17263"/>
                <a:gd name="connsiteX13" fmla="*/ 19363 w 22610"/>
                <a:gd name="connsiteY13" fmla="*/ 16096 h 17263"/>
                <a:gd name="connsiteX14" fmla="*/ 10138 w 22610"/>
                <a:gd name="connsiteY14" fmla="*/ 2465 h 17263"/>
                <a:gd name="connsiteX15" fmla="*/ 10396 w 22610"/>
                <a:gd name="connsiteY15" fmla="*/ 2875 h 17263"/>
                <a:gd name="connsiteX16" fmla="*/ 9980 w 22610"/>
                <a:gd name="connsiteY16" fmla="*/ 2379 h 17263"/>
                <a:gd name="connsiteX17" fmla="*/ 10138 w 22610"/>
                <a:gd name="connsiteY17" fmla="*/ 2465 h 1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610" h="17263">
                  <a:moveTo>
                    <a:pt x="19363" y="16081"/>
                  </a:moveTo>
                  <a:cubicBezTo>
                    <a:pt x="23839" y="13344"/>
                    <a:pt x="23544" y="7294"/>
                    <a:pt x="19363" y="4492"/>
                  </a:cubicBezTo>
                  <a:cubicBezTo>
                    <a:pt x="17315" y="3119"/>
                    <a:pt x="15354" y="3241"/>
                    <a:pt x="13047" y="3234"/>
                  </a:cubicBezTo>
                  <a:cubicBezTo>
                    <a:pt x="12803" y="3234"/>
                    <a:pt x="12638" y="3234"/>
                    <a:pt x="12523" y="3241"/>
                  </a:cubicBezTo>
                  <a:cubicBezTo>
                    <a:pt x="12430" y="3220"/>
                    <a:pt x="12322" y="3198"/>
                    <a:pt x="12178" y="3177"/>
                  </a:cubicBezTo>
                  <a:cubicBezTo>
                    <a:pt x="11697" y="3091"/>
                    <a:pt x="11230" y="2947"/>
                    <a:pt x="10770" y="2803"/>
                  </a:cubicBezTo>
                  <a:cubicBezTo>
                    <a:pt x="11079" y="2889"/>
                    <a:pt x="10756" y="2739"/>
                    <a:pt x="10425" y="2588"/>
                  </a:cubicBezTo>
                  <a:cubicBezTo>
                    <a:pt x="10475" y="2552"/>
                    <a:pt x="10051" y="2221"/>
                    <a:pt x="10130" y="2451"/>
                  </a:cubicBezTo>
                  <a:cubicBezTo>
                    <a:pt x="10066" y="2422"/>
                    <a:pt x="10008" y="2394"/>
                    <a:pt x="9987" y="2379"/>
                  </a:cubicBezTo>
                  <a:cubicBezTo>
                    <a:pt x="8363" y="576"/>
                    <a:pt x="5468" y="-890"/>
                    <a:pt x="3190" y="640"/>
                  </a:cubicBezTo>
                  <a:cubicBezTo>
                    <a:pt x="3068" y="727"/>
                    <a:pt x="2939" y="806"/>
                    <a:pt x="2816" y="892"/>
                  </a:cubicBezTo>
                  <a:cubicBezTo>
                    <a:pt x="877" y="2185"/>
                    <a:pt x="-632" y="4750"/>
                    <a:pt x="266" y="7157"/>
                  </a:cubicBezTo>
                  <a:cubicBezTo>
                    <a:pt x="1451" y="10319"/>
                    <a:pt x="3420" y="12424"/>
                    <a:pt x="6172" y="14328"/>
                  </a:cubicBezTo>
                  <a:cubicBezTo>
                    <a:pt x="9793" y="16828"/>
                    <a:pt x="15433" y="18503"/>
                    <a:pt x="19363" y="16096"/>
                  </a:cubicBezTo>
                  <a:close/>
                  <a:moveTo>
                    <a:pt x="10138" y="2465"/>
                  </a:moveTo>
                  <a:cubicBezTo>
                    <a:pt x="10166" y="2545"/>
                    <a:pt x="10245" y="2667"/>
                    <a:pt x="10396" y="2875"/>
                  </a:cubicBezTo>
                  <a:cubicBezTo>
                    <a:pt x="10274" y="2710"/>
                    <a:pt x="10130" y="2545"/>
                    <a:pt x="9980" y="2379"/>
                  </a:cubicBezTo>
                  <a:cubicBezTo>
                    <a:pt x="10037" y="2415"/>
                    <a:pt x="10087" y="2444"/>
                    <a:pt x="10138" y="246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6" name="Freeform 1688">
              <a:extLst>
                <a:ext uri="{FF2B5EF4-FFF2-40B4-BE49-F238E27FC236}">
                  <a16:creationId xmlns:a16="http://schemas.microsoft.com/office/drawing/2014/main" id="{C4AB3BC7-903F-9EE6-24CD-9C85218EA47F}"/>
                </a:ext>
              </a:extLst>
            </p:cNvPr>
            <p:cNvSpPr/>
            <p:nvPr/>
          </p:nvSpPr>
          <p:spPr>
            <a:xfrm>
              <a:off x="10437972" y="3823015"/>
              <a:ext cx="19428" cy="46006"/>
            </a:xfrm>
            <a:custGeom>
              <a:avLst/>
              <a:gdLst>
                <a:gd name="connsiteX0" fmla="*/ 13392 w 19428"/>
                <a:gd name="connsiteY0" fmla="*/ 40566 h 46006"/>
                <a:gd name="connsiteX1" fmla="*/ 19183 w 19428"/>
                <a:gd name="connsiteY1" fmla="*/ 18573 h 46006"/>
                <a:gd name="connsiteX2" fmla="*/ 17732 w 19428"/>
                <a:gd name="connsiteY2" fmla="*/ 13076 h 46006"/>
                <a:gd name="connsiteX3" fmla="*/ 9742 w 19428"/>
                <a:gd name="connsiteY3" fmla="*/ 5633 h 46006"/>
                <a:gd name="connsiteX4" fmla="*/ 524 w 19428"/>
                <a:gd name="connsiteY4" fmla="*/ 57 h 46006"/>
                <a:gd name="connsiteX5" fmla="*/ 0 w 19428"/>
                <a:gd name="connsiteY5" fmla="*/ 208 h 46006"/>
                <a:gd name="connsiteX6" fmla="*/ 302 w 19428"/>
                <a:gd name="connsiteY6" fmla="*/ 8392 h 46006"/>
                <a:gd name="connsiteX7" fmla="*/ 2112 w 19428"/>
                <a:gd name="connsiteY7" fmla="*/ 10619 h 46006"/>
                <a:gd name="connsiteX8" fmla="*/ 410 w 19428"/>
                <a:gd name="connsiteY8" fmla="*/ 11546 h 46006"/>
                <a:gd name="connsiteX9" fmla="*/ 1451 w 19428"/>
                <a:gd name="connsiteY9" fmla="*/ 44166 h 46006"/>
                <a:gd name="connsiteX10" fmla="*/ 13392 w 19428"/>
                <a:gd name="connsiteY10" fmla="*/ 40566 h 4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428" h="46006">
                  <a:moveTo>
                    <a:pt x="13392" y="40566"/>
                  </a:moveTo>
                  <a:cubicBezTo>
                    <a:pt x="15526" y="33295"/>
                    <a:pt x="16496" y="25679"/>
                    <a:pt x="19183" y="18573"/>
                  </a:cubicBezTo>
                  <a:cubicBezTo>
                    <a:pt x="19837" y="16834"/>
                    <a:pt x="19126" y="14276"/>
                    <a:pt x="17732" y="13076"/>
                  </a:cubicBezTo>
                  <a:cubicBezTo>
                    <a:pt x="14980" y="10698"/>
                    <a:pt x="12394" y="8111"/>
                    <a:pt x="9742" y="5633"/>
                  </a:cubicBezTo>
                  <a:cubicBezTo>
                    <a:pt x="7242" y="3297"/>
                    <a:pt x="4246" y="-511"/>
                    <a:pt x="524" y="57"/>
                  </a:cubicBezTo>
                  <a:cubicBezTo>
                    <a:pt x="345" y="86"/>
                    <a:pt x="172" y="136"/>
                    <a:pt x="0" y="208"/>
                  </a:cubicBezTo>
                  <a:cubicBezTo>
                    <a:pt x="101" y="2945"/>
                    <a:pt x="201" y="5676"/>
                    <a:pt x="302" y="8392"/>
                  </a:cubicBezTo>
                  <a:cubicBezTo>
                    <a:pt x="912" y="9168"/>
                    <a:pt x="1545" y="9915"/>
                    <a:pt x="2112" y="10619"/>
                  </a:cubicBezTo>
                  <a:cubicBezTo>
                    <a:pt x="1509" y="10856"/>
                    <a:pt x="941" y="11165"/>
                    <a:pt x="410" y="11546"/>
                  </a:cubicBezTo>
                  <a:cubicBezTo>
                    <a:pt x="812" y="23092"/>
                    <a:pt x="1164" y="34265"/>
                    <a:pt x="1451" y="44166"/>
                  </a:cubicBezTo>
                  <a:cubicBezTo>
                    <a:pt x="5281" y="47270"/>
                    <a:pt x="11603" y="46688"/>
                    <a:pt x="13392" y="4056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7" name="Freeform 1689">
              <a:extLst>
                <a:ext uri="{FF2B5EF4-FFF2-40B4-BE49-F238E27FC236}">
                  <a16:creationId xmlns:a16="http://schemas.microsoft.com/office/drawing/2014/main" id="{125EE4D7-D109-5C95-8F87-6BC3423156F7}"/>
                </a:ext>
              </a:extLst>
            </p:cNvPr>
            <p:cNvSpPr/>
            <p:nvPr/>
          </p:nvSpPr>
          <p:spPr>
            <a:xfrm>
              <a:off x="10456532" y="3835039"/>
              <a:ext cx="56522" cy="40812"/>
            </a:xfrm>
            <a:custGeom>
              <a:avLst/>
              <a:gdLst>
                <a:gd name="connsiteX0" fmla="*/ 51965 w 56522"/>
                <a:gd name="connsiteY0" fmla="*/ 20129 h 40812"/>
                <a:gd name="connsiteX1" fmla="*/ 36281 w 56522"/>
                <a:gd name="connsiteY1" fmla="*/ 10552 h 40812"/>
                <a:gd name="connsiteX2" fmla="*/ 28680 w 56522"/>
                <a:gd name="connsiteY2" fmla="*/ 6047 h 40812"/>
                <a:gd name="connsiteX3" fmla="*/ 19936 w 56522"/>
                <a:gd name="connsiteY3" fmla="*/ 952 h 40812"/>
                <a:gd name="connsiteX4" fmla="*/ 11020 w 56522"/>
                <a:gd name="connsiteY4" fmla="*/ 3288 h 40812"/>
                <a:gd name="connsiteX5" fmla="*/ 5437 w 56522"/>
                <a:gd name="connsiteY5" fmla="*/ 20395 h 40812"/>
                <a:gd name="connsiteX6" fmla="*/ 343 w 56522"/>
                <a:gd name="connsiteY6" fmla="*/ 26783 h 40812"/>
                <a:gd name="connsiteX7" fmla="*/ 7708 w 56522"/>
                <a:gd name="connsiteY7" fmla="*/ 39759 h 40812"/>
                <a:gd name="connsiteX8" fmla="*/ 49767 w 56522"/>
                <a:gd name="connsiteY8" fmla="*/ 36907 h 40812"/>
                <a:gd name="connsiteX9" fmla="*/ 56183 w 56522"/>
                <a:gd name="connsiteY9" fmla="*/ 30490 h 40812"/>
                <a:gd name="connsiteX10" fmla="*/ 51965 w 56522"/>
                <a:gd name="connsiteY10" fmla="*/ 20122 h 40812"/>
                <a:gd name="connsiteX11" fmla="*/ 18506 w 56522"/>
                <a:gd name="connsiteY11" fmla="*/ 23779 h 40812"/>
                <a:gd name="connsiteX12" fmla="*/ 12694 w 56522"/>
                <a:gd name="connsiteY12" fmla="*/ 24527 h 40812"/>
                <a:gd name="connsiteX13" fmla="*/ 10323 w 56522"/>
                <a:gd name="connsiteY13" fmla="*/ 20388 h 40812"/>
                <a:gd name="connsiteX14" fmla="*/ 12981 w 56522"/>
                <a:gd name="connsiteY14" fmla="*/ 11091 h 40812"/>
                <a:gd name="connsiteX15" fmla="*/ 26201 w 56522"/>
                <a:gd name="connsiteY15" fmla="*/ 13268 h 40812"/>
                <a:gd name="connsiteX16" fmla="*/ 19095 w 56522"/>
                <a:gd name="connsiteY16" fmla="*/ 23126 h 40812"/>
                <a:gd name="connsiteX17" fmla="*/ 18499 w 56522"/>
                <a:gd name="connsiteY17" fmla="*/ 23779 h 4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522" h="40812">
                  <a:moveTo>
                    <a:pt x="51965" y="20129"/>
                  </a:moveTo>
                  <a:cubicBezTo>
                    <a:pt x="47058" y="16422"/>
                    <a:pt x="41648" y="13533"/>
                    <a:pt x="36281" y="10552"/>
                  </a:cubicBezTo>
                  <a:cubicBezTo>
                    <a:pt x="33702" y="9122"/>
                    <a:pt x="31166" y="7627"/>
                    <a:pt x="28680" y="6047"/>
                  </a:cubicBezTo>
                  <a:cubicBezTo>
                    <a:pt x="25813" y="4222"/>
                    <a:pt x="22666" y="3029"/>
                    <a:pt x="19936" y="952"/>
                  </a:cubicBezTo>
                  <a:cubicBezTo>
                    <a:pt x="17263" y="-1088"/>
                    <a:pt x="12435" y="363"/>
                    <a:pt x="11020" y="3288"/>
                  </a:cubicBezTo>
                  <a:cubicBezTo>
                    <a:pt x="8390" y="8741"/>
                    <a:pt x="7226" y="14683"/>
                    <a:pt x="5437" y="20395"/>
                  </a:cubicBezTo>
                  <a:cubicBezTo>
                    <a:pt x="3023" y="21724"/>
                    <a:pt x="1119" y="23959"/>
                    <a:pt x="343" y="26783"/>
                  </a:cubicBezTo>
                  <a:cubicBezTo>
                    <a:pt x="-1086" y="31992"/>
                    <a:pt x="2061" y="38674"/>
                    <a:pt x="7708" y="39759"/>
                  </a:cubicBezTo>
                  <a:cubicBezTo>
                    <a:pt x="22055" y="42511"/>
                    <a:pt x="35627" y="39270"/>
                    <a:pt x="49767" y="36907"/>
                  </a:cubicBezTo>
                  <a:cubicBezTo>
                    <a:pt x="52827" y="36396"/>
                    <a:pt x="55399" y="33336"/>
                    <a:pt x="56183" y="30490"/>
                  </a:cubicBezTo>
                  <a:cubicBezTo>
                    <a:pt x="57375" y="26165"/>
                    <a:pt x="55306" y="22644"/>
                    <a:pt x="51965" y="20122"/>
                  </a:cubicBezTo>
                  <a:close/>
                  <a:moveTo>
                    <a:pt x="18506" y="23779"/>
                  </a:moveTo>
                  <a:cubicBezTo>
                    <a:pt x="17120" y="25396"/>
                    <a:pt x="14447" y="25554"/>
                    <a:pt x="12694" y="24527"/>
                  </a:cubicBezTo>
                  <a:cubicBezTo>
                    <a:pt x="11178" y="23636"/>
                    <a:pt x="10409" y="22105"/>
                    <a:pt x="10323" y="20388"/>
                  </a:cubicBezTo>
                  <a:cubicBezTo>
                    <a:pt x="10150" y="17140"/>
                    <a:pt x="10502" y="13483"/>
                    <a:pt x="12981" y="11091"/>
                  </a:cubicBezTo>
                  <a:cubicBezTo>
                    <a:pt x="17112" y="7103"/>
                    <a:pt x="23277" y="8849"/>
                    <a:pt x="26201" y="13268"/>
                  </a:cubicBezTo>
                  <a:cubicBezTo>
                    <a:pt x="29283" y="17916"/>
                    <a:pt x="24383" y="24541"/>
                    <a:pt x="19095" y="23126"/>
                  </a:cubicBezTo>
                  <a:cubicBezTo>
                    <a:pt x="18901" y="23341"/>
                    <a:pt x="18693" y="23550"/>
                    <a:pt x="18499" y="2377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8" name="Freeform 1690">
              <a:extLst>
                <a:ext uri="{FF2B5EF4-FFF2-40B4-BE49-F238E27FC236}">
                  <a16:creationId xmlns:a16="http://schemas.microsoft.com/office/drawing/2014/main" id="{305CF94D-A11F-FC4F-45A7-B2763FC3B04C}"/>
                </a:ext>
              </a:extLst>
            </p:cNvPr>
            <p:cNvSpPr/>
            <p:nvPr/>
          </p:nvSpPr>
          <p:spPr>
            <a:xfrm>
              <a:off x="10476202" y="3857439"/>
              <a:ext cx="675" cy="86"/>
            </a:xfrm>
            <a:custGeom>
              <a:avLst/>
              <a:gdLst>
                <a:gd name="connsiteX0" fmla="*/ 7 w 675"/>
                <a:gd name="connsiteY0" fmla="*/ 86 h 86"/>
                <a:gd name="connsiteX1" fmla="*/ 675 w 675"/>
                <a:gd name="connsiteY1" fmla="*/ 0 h 86"/>
                <a:gd name="connsiteX2" fmla="*/ 14 w 675"/>
                <a:gd name="connsiteY2" fmla="*/ 72 h 86"/>
                <a:gd name="connsiteX3" fmla="*/ 0 w 675"/>
                <a:gd name="connsiteY3" fmla="*/ 86 h 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" h="86">
                  <a:moveTo>
                    <a:pt x="7" y="86"/>
                  </a:moveTo>
                  <a:cubicBezTo>
                    <a:pt x="230" y="58"/>
                    <a:pt x="453" y="29"/>
                    <a:pt x="675" y="0"/>
                  </a:cubicBezTo>
                  <a:cubicBezTo>
                    <a:pt x="453" y="36"/>
                    <a:pt x="237" y="50"/>
                    <a:pt x="14" y="72"/>
                  </a:cubicBezTo>
                  <a:cubicBezTo>
                    <a:pt x="14" y="72"/>
                    <a:pt x="7" y="79"/>
                    <a:pt x="0" y="8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9" name="Freeform 1691">
              <a:extLst>
                <a:ext uri="{FF2B5EF4-FFF2-40B4-BE49-F238E27FC236}">
                  <a16:creationId xmlns:a16="http://schemas.microsoft.com/office/drawing/2014/main" id="{1ED0C0BD-BB3B-2163-F5C1-8BA951E0730A}"/>
                </a:ext>
              </a:extLst>
            </p:cNvPr>
            <p:cNvSpPr/>
            <p:nvPr/>
          </p:nvSpPr>
          <p:spPr>
            <a:xfrm>
              <a:off x="10466817" y="3843891"/>
              <a:ext cx="16876" cy="16314"/>
            </a:xfrm>
            <a:custGeom>
              <a:avLst/>
              <a:gdLst>
                <a:gd name="connsiteX0" fmla="*/ 15915 w 16876"/>
                <a:gd name="connsiteY0" fmla="*/ 4408 h 16314"/>
                <a:gd name="connsiteX1" fmla="*/ 2696 w 16876"/>
                <a:gd name="connsiteY1" fmla="*/ 2231 h 16314"/>
                <a:gd name="connsiteX2" fmla="*/ 37 w 16876"/>
                <a:gd name="connsiteY2" fmla="*/ 11528 h 16314"/>
                <a:gd name="connsiteX3" fmla="*/ 2408 w 16876"/>
                <a:gd name="connsiteY3" fmla="*/ 15667 h 16314"/>
                <a:gd name="connsiteX4" fmla="*/ 8221 w 16876"/>
                <a:gd name="connsiteY4" fmla="*/ 14920 h 16314"/>
                <a:gd name="connsiteX5" fmla="*/ 8817 w 16876"/>
                <a:gd name="connsiteY5" fmla="*/ 14266 h 16314"/>
                <a:gd name="connsiteX6" fmla="*/ 15923 w 16876"/>
                <a:gd name="connsiteY6" fmla="*/ 4408 h 16314"/>
                <a:gd name="connsiteX7" fmla="*/ 9392 w 16876"/>
                <a:gd name="connsiteY7" fmla="*/ 13634 h 16314"/>
                <a:gd name="connsiteX8" fmla="*/ 9406 w 16876"/>
                <a:gd name="connsiteY8" fmla="*/ 13619 h 16314"/>
                <a:gd name="connsiteX9" fmla="*/ 10067 w 16876"/>
                <a:gd name="connsiteY9" fmla="*/ 13547 h 16314"/>
                <a:gd name="connsiteX10" fmla="*/ 9399 w 16876"/>
                <a:gd name="connsiteY10" fmla="*/ 13634 h 1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876" h="16314">
                  <a:moveTo>
                    <a:pt x="15915" y="4408"/>
                  </a:moveTo>
                  <a:cubicBezTo>
                    <a:pt x="12984" y="-11"/>
                    <a:pt x="6827" y="-1757"/>
                    <a:pt x="2696" y="2231"/>
                  </a:cubicBezTo>
                  <a:cubicBezTo>
                    <a:pt x="217" y="4631"/>
                    <a:pt x="-135" y="8281"/>
                    <a:pt x="37" y="11528"/>
                  </a:cubicBezTo>
                  <a:cubicBezTo>
                    <a:pt x="131" y="13246"/>
                    <a:pt x="892" y="14776"/>
                    <a:pt x="2408" y="15667"/>
                  </a:cubicBezTo>
                  <a:cubicBezTo>
                    <a:pt x="4161" y="16695"/>
                    <a:pt x="6834" y="16536"/>
                    <a:pt x="8221" y="14920"/>
                  </a:cubicBezTo>
                  <a:cubicBezTo>
                    <a:pt x="8415" y="14697"/>
                    <a:pt x="8616" y="14489"/>
                    <a:pt x="8817" y="14266"/>
                  </a:cubicBezTo>
                  <a:cubicBezTo>
                    <a:pt x="14105" y="15674"/>
                    <a:pt x="18998" y="9050"/>
                    <a:pt x="15923" y="4408"/>
                  </a:cubicBezTo>
                  <a:close/>
                  <a:moveTo>
                    <a:pt x="9392" y="13634"/>
                  </a:moveTo>
                  <a:cubicBezTo>
                    <a:pt x="9392" y="13634"/>
                    <a:pt x="9399" y="13627"/>
                    <a:pt x="9406" y="13619"/>
                  </a:cubicBezTo>
                  <a:cubicBezTo>
                    <a:pt x="9622" y="13598"/>
                    <a:pt x="9844" y="13576"/>
                    <a:pt x="10067" y="13547"/>
                  </a:cubicBezTo>
                  <a:cubicBezTo>
                    <a:pt x="9844" y="13576"/>
                    <a:pt x="9622" y="13605"/>
                    <a:pt x="9399" y="1363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0" name="Freeform 1692">
              <a:extLst>
                <a:ext uri="{FF2B5EF4-FFF2-40B4-BE49-F238E27FC236}">
                  <a16:creationId xmlns:a16="http://schemas.microsoft.com/office/drawing/2014/main" id="{5EFC2FA8-52E1-4034-A895-A42F18039AB9}"/>
                </a:ext>
              </a:extLst>
            </p:cNvPr>
            <p:cNvSpPr/>
            <p:nvPr/>
          </p:nvSpPr>
          <p:spPr>
            <a:xfrm>
              <a:off x="10508260" y="3838822"/>
              <a:ext cx="359" cy="524"/>
            </a:xfrm>
            <a:custGeom>
              <a:avLst/>
              <a:gdLst>
                <a:gd name="connsiteX0" fmla="*/ 330 w 359"/>
                <a:gd name="connsiteY0" fmla="*/ 402 h 524"/>
                <a:gd name="connsiteX1" fmla="*/ 0 w 359"/>
                <a:gd name="connsiteY1" fmla="*/ 0 h 524"/>
                <a:gd name="connsiteX2" fmla="*/ 359 w 359"/>
                <a:gd name="connsiteY2" fmla="*/ 524 h 524"/>
                <a:gd name="connsiteX3" fmla="*/ 330 w 359"/>
                <a:gd name="connsiteY3" fmla="*/ 402 h 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" h="524">
                  <a:moveTo>
                    <a:pt x="330" y="402"/>
                  </a:moveTo>
                  <a:cubicBezTo>
                    <a:pt x="244" y="309"/>
                    <a:pt x="144" y="187"/>
                    <a:pt x="0" y="0"/>
                  </a:cubicBezTo>
                  <a:cubicBezTo>
                    <a:pt x="172" y="223"/>
                    <a:pt x="280" y="388"/>
                    <a:pt x="359" y="524"/>
                  </a:cubicBezTo>
                  <a:cubicBezTo>
                    <a:pt x="345" y="481"/>
                    <a:pt x="338" y="438"/>
                    <a:pt x="330" y="40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1" name="Freeform 1693">
              <a:extLst>
                <a:ext uri="{FF2B5EF4-FFF2-40B4-BE49-F238E27FC236}">
                  <a16:creationId xmlns:a16="http://schemas.microsoft.com/office/drawing/2014/main" id="{623A100A-8C7B-17DE-4BB3-8C34FFD4D944}"/>
                </a:ext>
              </a:extLst>
            </p:cNvPr>
            <p:cNvSpPr/>
            <p:nvPr/>
          </p:nvSpPr>
          <p:spPr>
            <a:xfrm>
              <a:off x="10488794" y="3822418"/>
              <a:ext cx="39682" cy="29285"/>
            </a:xfrm>
            <a:custGeom>
              <a:avLst/>
              <a:gdLst>
                <a:gd name="connsiteX0" fmla="*/ 19968 w 39682"/>
                <a:gd name="connsiteY0" fmla="*/ 17474 h 29285"/>
                <a:gd name="connsiteX1" fmla="*/ 19925 w 39682"/>
                <a:gd name="connsiteY1" fmla="*/ 17330 h 29285"/>
                <a:gd name="connsiteX2" fmla="*/ 19767 w 39682"/>
                <a:gd name="connsiteY2" fmla="*/ 17201 h 29285"/>
                <a:gd name="connsiteX3" fmla="*/ 16620 w 39682"/>
                <a:gd name="connsiteY3" fmla="*/ 15678 h 29285"/>
                <a:gd name="connsiteX4" fmla="*/ 10758 w 39682"/>
                <a:gd name="connsiteY4" fmla="*/ 6962 h 29285"/>
                <a:gd name="connsiteX5" fmla="*/ 6691 w 39682"/>
                <a:gd name="connsiteY5" fmla="*/ 6043 h 29285"/>
                <a:gd name="connsiteX6" fmla="*/ 3063 w 39682"/>
                <a:gd name="connsiteY6" fmla="*/ 0 h 29285"/>
                <a:gd name="connsiteX7" fmla="*/ 74 w 39682"/>
                <a:gd name="connsiteY7" fmla="*/ 6438 h 29285"/>
                <a:gd name="connsiteX8" fmla="*/ 10564 w 39682"/>
                <a:gd name="connsiteY8" fmla="*/ 19500 h 29285"/>
                <a:gd name="connsiteX9" fmla="*/ 24006 w 39682"/>
                <a:gd name="connsiteY9" fmla="*/ 28043 h 29285"/>
                <a:gd name="connsiteX10" fmla="*/ 38419 w 39682"/>
                <a:gd name="connsiteY10" fmla="*/ 24264 h 29285"/>
                <a:gd name="connsiteX11" fmla="*/ 39683 w 39682"/>
                <a:gd name="connsiteY11" fmla="*/ 20427 h 29285"/>
                <a:gd name="connsiteX12" fmla="*/ 19961 w 39682"/>
                <a:gd name="connsiteY12" fmla="*/ 17489 h 29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682" h="29285">
                  <a:moveTo>
                    <a:pt x="19968" y="17474"/>
                  </a:moveTo>
                  <a:cubicBezTo>
                    <a:pt x="19954" y="17417"/>
                    <a:pt x="19940" y="17381"/>
                    <a:pt x="19925" y="17330"/>
                  </a:cubicBezTo>
                  <a:cubicBezTo>
                    <a:pt x="19760" y="17445"/>
                    <a:pt x="18984" y="16806"/>
                    <a:pt x="19767" y="17201"/>
                  </a:cubicBezTo>
                  <a:cubicBezTo>
                    <a:pt x="18740" y="16648"/>
                    <a:pt x="17684" y="16166"/>
                    <a:pt x="16620" y="15678"/>
                  </a:cubicBezTo>
                  <a:cubicBezTo>
                    <a:pt x="13667" y="14320"/>
                    <a:pt x="11217" y="10411"/>
                    <a:pt x="10758" y="6962"/>
                  </a:cubicBezTo>
                  <a:cubicBezTo>
                    <a:pt x="9407" y="6797"/>
                    <a:pt x="8049" y="6510"/>
                    <a:pt x="6691" y="6043"/>
                  </a:cubicBezTo>
                  <a:cubicBezTo>
                    <a:pt x="3587" y="4972"/>
                    <a:pt x="2531" y="2350"/>
                    <a:pt x="3063" y="0"/>
                  </a:cubicBezTo>
                  <a:cubicBezTo>
                    <a:pt x="749" y="1042"/>
                    <a:pt x="-300" y="3858"/>
                    <a:pt x="74" y="6438"/>
                  </a:cubicBezTo>
                  <a:cubicBezTo>
                    <a:pt x="1015" y="12840"/>
                    <a:pt x="5721" y="15843"/>
                    <a:pt x="10564" y="19500"/>
                  </a:cubicBezTo>
                  <a:cubicBezTo>
                    <a:pt x="14745" y="22662"/>
                    <a:pt x="19178" y="25924"/>
                    <a:pt x="24006" y="28043"/>
                  </a:cubicBezTo>
                  <a:cubicBezTo>
                    <a:pt x="29265" y="30350"/>
                    <a:pt x="35272" y="29638"/>
                    <a:pt x="38419" y="24264"/>
                  </a:cubicBezTo>
                  <a:cubicBezTo>
                    <a:pt x="39115" y="23078"/>
                    <a:pt x="39518" y="21764"/>
                    <a:pt x="39683" y="20427"/>
                  </a:cubicBezTo>
                  <a:cubicBezTo>
                    <a:pt x="35315" y="27986"/>
                    <a:pt x="22605" y="26369"/>
                    <a:pt x="19961" y="1748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2" name="Freeform 1694">
              <a:extLst>
                <a:ext uri="{FF2B5EF4-FFF2-40B4-BE49-F238E27FC236}">
                  <a16:creationId xmlns:a16="http://schemas.microsoft.com/office/drawing/2014/main" id="{0ABCD47B-06F9-5F71-4C8C-52E3E11F8742}"/>
                </a:ext>
              </a:extLst>
            </p:cNvPr>
            <p:cNvSpPr/>
            <p:nvPr/>
          </p:nvSpPr>
          <p:spPr>
            <a:xfrm>
              <a:off x="10491732" y="3809598"/>
              <a:ext cx="39547" cy="38039"/>
            </a:xfrm>
            <a:custGeom>
              <a:avLst/>
              <a:gdLst>
                <a:gd name="connsiteX0" fmla="*/ 30537 w 39547"/>
                <a:gd name="connsiteY0" fmla="*/ 46 h 38039"/>
                <a:gd name="connsiteX1" fmla="*/ 16477 w 39547"/>
                <a:gd name="connsiteY1" fmla="*/ 3990 h 38039"/>
                <a:gd name="connsiteX2" fmla="*/ 9659 w 39547"/>
                <a:gd name="connsiteY2" fmla="*/ 6699 h 38039"/>
                <a:gd name="connsiteX3" fmla="*/ 5168 w 39547"/>
                <a:gd name="connsiteY3" fmla="*/ 8452 h 38039"/>
                <a:gd name="connsiteX4" fmla="*/ 132 w 39547"/>
                <a:gd name="connsiteY4" fmla="*/ 12813 h 38039"/>
                <a:gd name="connsiteX5" fmla="*/ 3760 w 39547"/>
                <a:gd name="connsiteY5" fmla="*/ 18856 h 38039"/>
                <a:gd name="connsiteX6" fmla="*/ 7827 w 39547"/>
                <a:gd name="connsiteY6" fmla="*/ 19776 h 38039"/>
                <a:gd name="connsiteX7" fmla="*/ 13689 w 39547"/>
                <a:gd name="connsiteY7" fmla="*/ 28491 h 38039"/>
                <a:gd name="connsiteX8" fmla="*/ 16836 w 39547"/>
                <a:gd name="connsiteY8" fmla="*/ 30014 h 38039"/>
                <a:gd name="connsiteX9" fmla="*/ 16994 w 39547"/>
                <a:gd name="connsiteY9" fmla="*/ 30144 h 38039"/>
                <a:gd name="connsiteX10" fmla="*/ 17037 w 39547"/>
                <a:gd name="connsiteY10" fmla="*/ 30288 h 38039"/>
                <a:gd name="connsiteX11" fmla="*/ 36759 w 39547"/>
                <a:gd name="connsiteY11" fmla="*/ 33226 h 38039"/>
                <a:gd name="connsiteX12" fmla="*/ 37909 w 39547"/>
                <a:gd name="connsiteY12" fmla="*/ 30288 h 38039"/>
                <a:gd name="connsiteX13" fmla="*/ 39504 w 39547"/>
                <a:gd name="connsiteY13" fmla="*/ 9005 h 38039"/>
                <a:gd name="connsiteX14" fmla="*/ 30545 w 39547"/>
                <a:gd name="connsiteY14" fmla="*/ 46 h 38039"/>
                <a:gd name="connsiteX15" fmla="*/ 16858 w 39547"/>
                <a:gd name="connsiteY15" fmla="*/ 29626 h 38039"/>
                <a:gd name="connsiteX16" fmla="*/ 16887 w 39547"/>
                <a:gd name="connsiteY16" fmla="*/ 29749 h 38039"/>
                <a:gd name="connsiteX17" fmla="*/ 16527 w 39547"/>
                <a:gd name="connsiteY17" fmla="*/ 29224 h 38039"/>
                <a:gd name="connsiteX18" fmla="*/ 16858 w 39547"/>
                <a:gd name="connsiteY18" fmla="*/ 29626 h 38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547" h="38039">
                  <a:moveTo>
                    <a:pt x="30537" y="46"/>
                  </a:moveTo>
                  <a:cubicBezTo>
                    <a:pt x="25544" y="692"/>
                    <a:pt x="21147" y="2144"/>
                    <a:pt x="16477" y="3990"/>
                  </a:cubicBezTo>
                  <a:cubicBezTo>
                    <a:pt x="14221" y="4881"/>
                    <a:pt x="11836" y="5628"/>
                    <a:pt x="9659" y="6699"/>
                  </a:cubicBezTo>
                  <a:cubicBezTo>
                    <a:pt x="8308" y="7367"/>
                    <a:pt x="6684" y="8272"/>
                    <a:pt x="5168" y="8452"/>
                  </a:cubicBezTo>
                  <a:cubicBezTo>
                    <a:pt x="2388" y="8783"/>
                    <a:pt x="613" y="10687"/>
                    <a:pt x="132" y="12813"/>
                  </a:cubicBezTo>
                  <a:cubicBezTo>
                    <a:pt x="-400" y="15163"/>
                    <a:pt x="649" y="17785"/>
                    <a:pt x="3760" y="18856"/>
                  </a:cubicBezTo>
                  <a:cubicBezTo>
                    <a:pt x="5118" y="19323"/>
                    <a:pt x="6476" y="19618"/>
                    <a:pt x="7827" y="19776"/>
                  </a:cubicBezTo>
                  <a:cubicBezTo>
                    <a:pt x="8294" y="23225"/>
                    <a:pt x="10744" y="27133"/>
                    <a:pt x="13689" y="28491"/>
                  </a:cubicBezTo>
                  <a:cubicBezTo>
                    <a:pt x="14753" y="28980"/>
                    <a:pt x="15809" y="29461"/>
                    <a:pt x="16836" y="30014"/>
                  </a:cubicBezTo>
                  <a:cubicBezTo>
                    <a:pt x="16053" y="29619"/>
                    <a:pt x="16836" y="30259"/>
                    <a:pt x="16994" y="30144"/>
                  </a:cubicBezTo>
                  <a:cubicBezTo>
                    <a:pt x="17009" y="30194"/>
                    <a:pt x="17016" y="30230"/>
                    <a:pt x="17037" y="30288"/>
                  </a:cubicBezTo>
                  <a:cubicBezTo>
                    <a:pt x="19689" y="39168"/>
                    <a:pt x="32391" y="40785"/>
                    <a:pt x="36759" y="33226"/>
                  </a:cubicBezTo>
                  <a:cubicBezTo>
                    <a:pt x="37255" y="32364"/>
                    <a:pt x="37650" y="31387"/>
                    <a:pt x="37909" y="30288"/>
                  </a:cubicBezTo>
                  <a:cubicBezTo>
                    <a:pt x="39518" y="23304"/>
                    <a:pt x="38599" y="16068"/>
                    <a:pt x="39504" y="9005"/>
                  </a:cubicBezTo>
                  <a:cubicBezTo>
                    <a:pt x="40071" y="4572"/>
                    <a:pt x="34978" y="-536"/>
                    <a:pt x="30545" y="46"/>
                  </a:cubicBezTo>
                  <a:close/>
                  <a:moveTo>
                    <a:pt x="16858" y="29626"/>
                  </a:moveTo>
                  <a:cubicBezTo>
                    <a:pt x="16865" y="29662"/>
                    <a:pt x="16872" y="29705"/>
                    <a:pt x="16887" y="29749"/>
                  </a:cubicBezTo>
                  <a:cubicBezTo>
                    <a:pt x="16808" y="29612"/>
                    <a:pt x="16700" y="29447"/>
                    <a:pt x="16527" y="29224"/>
                  </a:cubicBezTo>
                  <a:cubicBezTo>
                    <a:pt x="16664" y="29411"/>
                    <a:pt x="16772" y="29533"/>
                    <a:pt x="16858" y="2962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3" name="Freeform 1695">
              <a:extLst>
                <a:ext uri="{FF2B5EF4-FFF2-40B4-BE49-F238E27FC236}">
                  <a16:creationId xmlns:a16="http://schemas.microsoft.com/office/drawing/2014/main" id="{3F08C567-9895-172E-9D3A-1C584654B0B2}"/>
                </a:ext>
              </a:extLst>
            </p:cNvPr>
            <p:cNvSpPr/>
            <p:nvPr/>
          </p:nvSpPr>
          <p:spPr>
            <a:xfrm>
              <a:off x="10625477" y="3671431"/>
              <a:ext cx="40330" cy="59626"/>
            </a:xfrm>
            <a:custGeom>
              <a:avLst/>
              <a:gdLst>
                <a:gd name="connsiteX0" fmla="*/ 36793 w 40330"/>
                <a:gd name="connsiteY0" fmla="*/ 1789 h 59626"/>
                <a:gd name="connsiteX1" fmla="*/ 31785 w 40330"/>
                <a:gd name="connsiteY1" fmla="*/ 0 h 59626"/>
                <a:gd name="connsiteX2" fmla="*/ 26777 w 40330"/>
                <a:gd name="connsiteY2" fmla="*/ 1789 h 59626"/>
                <a:gd name="connsiteX3" fmla="*/ 23925 w 40330"/>
                <a:gd name="connsiteY3" fmla="*/ 5935 h 59626"/>
                <a:gd name="connsiteX4" fmla="*/ 16331 w 40330"/>
                <a:gd name="connsiteY4" fmla="*/ 12502 h 59626"/>
                <a:gd name="connsiteX5" fmla="*/ 2960 w 40330"/>
                <a:gd name="connsiteY5" fmla="*/ 26312 h 59626"/>
                <a:gd name="connsiteX6" fmla="*/ 2960 w 40330"/>
                <a:gd name="connsiteY6" fmla="*/ 41005 h 59626"/>
                <a:gd name="connsiteX7" fmla="*/ 21741 w 40330"/>
                <a:gd name="connsiteY7" fmla="*/ 58314 h 59626"/>
                <a:gd name="connsiteX8" fmla="*/ 37583 w 40330"/>
                <a:gd name="connsiteY8" fmla="*/ 51869 h 59626"/>
                <a:gd name="connsiteX9" fmla="*/ 39868 w 40330"/>
                <a:gd name="connsiteY9" fmla="*/ 8090 h 59626"/>
                <a:gd name="connsiteX10" fmla="*/ 36793 w 40330"/>
                <a:gd name="connsiteY10" fmla="*/ 1789 h 5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330" h="59626">
                  <a:moveTo>
                    <a:pt x="36793" y="1789"/>
                  </a:moveTo>
                  <a:cubicBezTo>
                    <a:pt x="35463" y="675"/>
                    <a:pt x="33754" y="0"/>
                    <a:pt x="31785" y="0"/>
                  </a:cubicBezTo>
                  <a:cubicBezTo>
                    <a:pt x="29816" y="0"/>
                    <a:pt x="28106" y="675"/>
                    <a:pt x="26777" y="1789"/>
                  </a:cubicBezTo>
                  <a:cubicBezTo>
                    <a:pt x="25412" y="2838"/>
                    <a:pt x="24370" y="4289"/>
                    <a:pt x="23925" y="5935"/>
                  </a:cubicBezTo>
                  <a:cubicBezTo>
                    <a:pt x="21252" y="7925"/>
                    <a:pt x="18659" y="9987"/>
                    <a:pt x="16331" y="12502"/>
                  </a:cubicBezTo>
                  <a:cubicBezTo>
                    <a:pt x="11977" y="17201"/>
                    <a:pt x="7465" y="21756"/>
                    <a:pt x="2960" y="26312"/>
                  </a:cubicBezTo>
                  <a:cubicBezTo>
                    <a:pt x="-1286" y="30616"/>
                    <a:pt x="-675" y="36637"/>
                    <a:pt x="2960" y="41005"/>
                  </a:cubicBezTo>
                  <a:cubicBezTo>
                    <a:pt x="8363" y="47493"/>
                    <a:pt x="14182" y="54254"/>
                    <a:pt x="21741" y="58314"/>
                  </a:cubicBezTo>
                  <a:cubicBezTo>
                    <a:pt x="27488" y="61396"/>
                    <a:pt x="36196" y="58968"/>
                    <a:pt x="37583" y="51869"/>
                  </a:cubicBezTo>
                  <a:cubicBezTo>
                    <a:pt x="40392" y="37499"/>
                    <a:pt x="40830" y="22669"/>
                    <a:pt x="39868" y="8090"/>
                  </a:cubicBezTo>
                  <a:cubicBezTo>
                    <a:pt x="40033" y="5568"/>
                    <a:pt x="38725" y="3284"/>
                    <a:pt x="36793" y="178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4" name="Freeform 1696">
              <a:extLst>
                <a:ext uri="{FF2B5EF4-FFF2-40B4-BE49-F238E27FC236}">
                  <a16:creationId xmlns:a16="http://schemas.microsoft.com/office/drawing/2014/main" id="{9737F4D2-BBDF-A29B-21A1-66F5C1376CF6}"/>
                </a:ext>
              </a:extLst>
            </p:cNvPr>
            <p:cNvSpPr/>
            <p:nvPr/>
          </p:nvSpPr>
          <p:spPr>
            <a:xfrm>
              <a:off x="10665760" y="3647142"/>
              <a:ext cx="13861" cy="17681"/>
            </a:xfrm>
            <a:custGeom>
              <a:avLst/>
              <a:gdLst>
                <a:gd name="connsiteX0" fmla="*/ 13473 w 13861"/>
                <a:gd name="connsiteY0" fmla="*/ 7836 h 17681"/>
                <a:gd name="connsiteX1" fmla="*/ 13416 w 13861"/>
                <a:gd name="connsiteY1" fmla="*/ 7067 h 17681"/>
                <a:gd name="connsiteX2" fmla="*/ 13416 w 13861"/>
                <a:gd name="connsiteY2" fmla="*/ 7067 h 17681"/>
                <a:gd name="connsiteX3" fmla="*/ 12863 w 13861"/>
                <a:gd name="connsiteY3" fmla="*/ 2820 h 17681"/>
                <a:gd name="connsiteX4" fmla="*/ 7984 w 13861"/>
                <a:gd name="connsiteY4" fmla="*/ 11 h 17681"/>
                <a:gd name="connsiteX5" fmla="*/ 3817 w 13861"/>
                <a:gd name="connsiteY5" fmla="*/ 1829 h 17681"/>
                <a:gd name="connsiteX6" fmla="*/ 2035 w 13861"/>
                <a:gd name="connsiteY6" fmla="*/ 4487 h 17681"/>
                <a:gd name="connsiteX7" fmla="*/ 376 w 13861"/>
                <a:gd name="connsiteY7" fmla="*/ 8288 h 17681"/>
                <a:gd name="connsiteX8" fmla="*/ 239 w 13861"/>
                <a:gd name="connsiteY8" fmla="*/ 12326 h 17681"/>
                <a:gd name="connsiteX9" fmla="*/ 3480 w 13861"/>
                <a:gd name="connsiteY9" fmla="*/ 16594 h 17681"/>
                <a:gd name="connsiteX10" fmla="*/ 3947 w 13861"/>
                <a:gd name="connsiteY10" fmla="*/ 16903 h 17681"/>
                <a:gd name="connsiteX11" fmla="*/ 9752 w 13861"/>
                <a:gd name="connsiteY11" fmla="*/ 16903 h 17681"/>
                <a:gd name="connsiteX12" fmla="*/ 12870 w 13861"/>
                <a:gd name="connsiteY12" fmla="*/ 14087 h 17681"/>
                <a:gd name="connsiteX13" fmla="*/ 13861 w 13861"/>
                <a:gd name="connsiteY13" fmla="*/ 10487 h 17681"/>
                <a:gd name="connsiteX14" fmla="*/ 13552 w 13861"/>
                <a:gd name="connsiteY14" fmla="*/ 8295 h 17681"/>
                <a:gd name="connsiteX15" fmla="*/ 13488 w 13861"/>
                <a:gd name="connsiteY15" fmla="*/ 7857 h 17681"/>
                <a:gd name="connsiteX16" fmla="*/ 13524 w 13861"/>
                <a:gd name="connsiteY16" fmla="*/ 8267 h 17681"/>
                <a:gd name="connsiteX17" fmla="*/ 13632 w 13861"/>
                <a:gd name="connsiteY17" fmla="*/ 9071 h 17681"/>
                <a:gd name="connsiteX18" fmla="*/ 13524 w 13861"/>
                <a:gd name="connsiteY18" fmla="*/ 8267 h 1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861" h="17681">
                  <a:moveTo>
                    <a:pt x="13473" y="7836"/>
                  </a:moveTo>
                  <a:cubicBezTo>
                    <a:pt x="13445" y="7577"/>
                    <a:pt x="13423" y="7325"/>
                    <a:pt x="13416" y="7067"/>
                  </a:cubicBezTo>
                  <a:cubicBezTo>
                    <a:pt x="13416" y="7067"/>
                    <a:pt x="13416" y="7067"/>
                    <a:pt x="13416" y="7067"/>
                  </a:cubicBezTo>
                  <a:cubicBezTo>
                    <a:pt x="13840" y="5529"/>
                    <a:pt x="13502" y="4221"/>
                    <a:pt x="12863" y="2820"/>
                  </a:cubicBezTo>
                  <a:cubicBezTo>
                    <a:pt x="12094" y="1146"/>
                    <a:pt x="9795" y="-133"/>
                    <a:pt x="7984" y="11"/>
                  </a:cubicBezTo>
                  <a:cubicBezTo>
                    <a:pt x="6432" y="133"/>
                    <a:pt x="4881" y="607"/>
                    <a:pt x="3817" y="1829"/>
                  </a:cubicBezTo>
                  <a:cubicBezTo>
                    <a:pt x="3092" y="2662"/>
                    <a:pt x="2524" y="3517"/>
                    <a:pt x="2035" y="4487"/>
                  </a:cubicBezTo>
                  <a:cubicBezTo>
                    <a:pt x="1410" y="5716"/>
                    <a:pt x="893" y="7009"/>
                    <a:pt x="376" y="8288"/>
                  </a:cubicBezTo>
                  <a:cubicBezTo>
                    <a:pt x="-142" y="9582"/>
                    <a:pt x="-62" y="10990"/>
                    <a:pt x="239" y="12326"/>
                  </a:cubicBezTo>
                  <a:cubicBezTo>
                    <a:pt x="678" y="14252"/>
                    <a:pt x="1942" y="15488"/>
                    <a:pt x="3480" y="16594"/>
                  </a:cubicBezTo>
                  <a:cubicBezTo>
                    <a:pt x="3630" y="16702"/>
                    <a:pt x="3788" y="16803"/>
                    <a:pt x="3947" y="16903"/>
                  </a:cubicBezTo>
                  <a:cubicBezTo>
                    <a:pt x="5707" y="17952"/>
                    <a:pt x="7992" y="17931"/>
                    <a:pt x="9752" y="16903"/>
                  </a:cubicBezTo>
                  <a:cubicBezTo>
                    <a:pt x="10995" y="16177"/>
                    <a:pt x="12101" y="15401"/>
                    <a:pt x="12870" y="14087"/>
                  </a:cubicBezTo>
                  <a:cubicBezTo>
                    <a:pt x="13495" y="13023"/>
                    <a:pt x="13861" y="11716"/>
                    <a:pt x="13861" y="10487"/>
                  </a:cubicBezTo>
                  <a:cubicBezTo>
                    <a:pt x="13861" y="9783"/>
                    <a:pt x="13675" y="9014"/>
                    <a:pt x="13552" y="8295"/>
                  </a:cubicBezTo>
                  <a:cubicBezTo>
                    <a:pt x="13524" y="8152"/>
                    <a:pt x="13509" y="8001"/>
                    <a:pt x="13488" y="7857"/>
                  </a:cubicBezTo>
                  <a:close/>
                  <a:moveTo>
                    <a:pt x="13524" y="8267"/>
                  </a:moveTo>
                  <a:cubicBezTo>
                    <a:pt x="13560" y="8533"/>
                    <a:pt x="13596" y="8798"/>
                    <a:pt x="13632" y="9071"/>
                  </a:cubicBezTo>
                  <a:cubicBezTo>
                    <a:pt x="13596" y="8806"/>
                    <a:pt x="13560" y="8540"/>
                    <a:pt x="13524" y="826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5" name="Freeform 1697">
              <a:extLst>
                <a:ext uri="{FF2B5EF4-FFF2-40B4-BE49-F238E27FC236}">
                  <a16:creationId xmlns:a16="http://schemas.microsoft.com/office/drawing/2014/main" id="{59C39F5C-69B0-8B69-88EA-4F2DF7740B2C}"/>
                </a:ext>
              </a:extLst>
            </p:cNvPr>
            <p:cNvSpPr/>
            <p:nvPr/>
          </p:nvSpPr>
          <p:spPr>
            <a:xfrm>
              <a:off x="10641513" y="3741333"/>
              <a:ext cx="26231" cy="46597"/>
            </a:xfrm>
            <a:custGeom>
              <a:avLst/>
              <a:gdLst>
                <a:gd name="connsiteX0" fmla="*/ 23674 w 26231"/>
                <a:gd name="connsiteY0" fmla="*/ 1324 h 46597"/>
                <a:gd name="connsiteX1" fmla="*/ 19550 w 26231"/>
                <a:gd name="connsiteY1" fmla="*/ 642 h 46597"/>
                <a:gd name="connsiteX2" fmla="*/ 13120 w 26231"/>
                <a:gd name="connsiteY2" fmla="*/ 5628 h 46597"/>
                <a:gd name="connsiteX3" fmla="*/ 11805 w 26231"/>
                <a:gd name="connsiteY3" fmla="*/ 6296 h 46597"/>
                <a:gd name="connsiteX4" fmla="*/ 3162 w 26231"/>
                <a:gd name="connsiteY4" fmla="*/ 14056 h 46597"/>
                <a:gd name="connsiteX5" fmla="*/ 7588 w 26231"/>
                <a:gd name="connsiteY5" fmla="*/ 42796 h 46597"/>
                <a:gd name="connsiteX6" fmla="*/ 14212 w 26231"/>
                <a:gd name="connsiteY6" fmla="*/ 46597 h 46597"/>
                <a:gd name="connsiteX7" fmla="*/ 21605 w 26231"/>
                <a:gd name="connsiteY7" fmla="*/ 40964 h 46597"/>
                <a:gd name="connsiteX8" fmla="*/ 22331 w 26231"/>
                <a:gd name="connsiteY8" fmla="*/ 36704 h 46597"/>
                <a:gd name="connsiteX9" fmla="*/ 17761 w 26231"/>
                <a:gd name="connsiteY9" fmla="*/ 41288 h 46597"/>
                <a:gd name="connsiteX10" fmla="*/ 16446 w 26231"/>
                <a:gd name="connsiteY10" fmla="*/ 39973 h 46597"/>
                <a:gd name="connsiteX11" fmla="*/ 17366 w 26231"/>
                <a:gd name="connsiteY11" fmla="*/ 36466 h 46597"/>
                <a:gd name="connsiteX12" fmla="*/ 17567 w 26231"/>
                <a:gd name="connsiteY12" fmla="*/ 32019 h 46597"/>
                <a:gd name="connsiteX13" fmla="*/ 23114 w 26231"/>
                <a:gd name="connsiteY13" fmla="*/ 32019 h 46597"/>
                <a:gd name="connsiteX14" fmla="*/ 23178 w 26231"/>
                <a:gd name="connsiteY14" fmla="*/ 32400 h 46597"/>
                <a:gd name="connsiteX15" fmla="*/ 23818 w 26231"/>
                <a:gd name="connsiteY15" fmla="*/ 29418 h 46597"/>
                <a:gd name="connsiteX16" fmla="*/ 25334 w 26231"/>
                <a:gd name="connsiteY16" fmla="*/ 12598 h 46597"/>
                <a:gd name="connsiteX17" fmla="*/ 26232 w 26231"/>
                <a:gd name="connsiteY17" fmla="*/ 3358 h 46597"/>
                <a:gd name="connsiteX18" fmla="*/ 23667 w 26231"/>
                <a:gd name="connsiteY18" fmla="*/ 1324 h 4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231" h="46597">
                  <a:moveTo>
                    <a:pt x="23674" y="1324"/>
                  </a:moveTo>
                  <a:cubicBezTo>
                    <a:pt x="22654" y="60"/>
                    <a:pt x="20937" y="-551"/>
                    <a:pt x="19550" y="642"/>
                  </a:cubicBezTo>
                  <a:cubicBezTo>
                    <a:pt x="16705" y="972"/>
                    <a:pt x="14032" y="2840"/>
                    <a:pt x="13120" y="5628"/>
                  </a:cubicBezTo>
                  <a:cubicBezTo>
                    <a:pt x="12689" y="5851"/>
                    <a:pt x="12251" y="6074"/>
                    <a:pt x="11805" y="6296"/>
                  </a:cubicBezTo>
                  <a:cubicBezTo>
                    <a:pt x="8543" y="7899"/>
                    <a:pt x="5353" y="11197"/>
                    <a:pt x="3162" y="14056"/>
                  </a:cubicBezTo>
                  <a:cubicBezTo>
                    <a:pt x="-3656" y="22937"/>
                    <a:pt x="1833" y="34994"/>
                    <a:pt x="7588" y="42796"/>
                  </a:cubicBezTo>
                  <a:cubicBezTo>
                    <a:pt x="9240" y="45038"/>
                    <a:pt x="11281" y="46597"/>
                    <a:pt x="14212" y="46597"/>
                  </a:cubicBezTo>
                  <a:cubicBezTo>
                    <a:pt x="17316" y="46597"/>
                    <a:pt x="21109" y="44284"/>
                    <a:pt x="21605" y="40964"/>
                  </a:cubicBezTo>
                  <a:cubicBezTo>
                    <a:pt x="21821" y="39542"/>
                    <a:pt x="22065" y="38119"/>
                    <a:pt x="22331" y="36704"/>
                  </a:cubicBezTo>
                  <a:cubicBezTo>
                    <a:pt x="21289" y="38622"/>
                    <a:pt x="19514" y="40275"/>
                    <a:pt x="17761" y="41288"/>
                  </a:cubicBezTo>
                  <a:cubicBezTo>
                    <a:pt x="16892" y="41791"/>
                    <a:pt x="16030" y="40813"/>
                    <a:pt x="16446" y="39973"/>
                  </a:cubicBezTo>
                  <a:cubicBezTo>
                    <a:pt x="16985" y="38902"/>
                    <a:pt x="17330" y="37666"/>
                    <a:pt x="17366" y="36466"/>
                  </a:cubicBezTo>
                  <a:cubicBezTo>
                    <a:pt x="17416" y="34929"/>
                    <a:pt x="17122" y="33528"/>
                    <a:pt x="17567" y="32019"/>
                  </a:cubicBezTo>
                  <a:cubicBezTo>
                    <a:pt x="18350" y="29382"/>
                    <a:pt x="22438" y="29166"/>
                    <a:pt x="23114" y="32019"/>
                  </a:cubicBezTo>
                  <a:cubicBezTo>
                    <a:pt x="23143" y="32148"/>
                    <a:pt x="23157" y="32278"/>
                    <a:pt x="23178" y="32400"/>
                  </a:cubicBezTo>
                  <a:cubicBezTo>
                    <a:pt x="23387" y="31408"/>
                    <a:pt x="23595" y="30409"/>
                    <a:pt x="23818" y="29418"/>
                  </a:cubicBezTo>
                  <a:cubicBezTo>
                    <a:pt x="24299" y="24015"/>
                    <a:pt x="24809" y="18410"/>
                    <a:pt x="25334" y="12598"/>
                  </a:cubicBezTo>
                  <a:cubicBezTo>
                    <a:pt x="25614" y="9501"/>
                    <a:pt x="25916" y="6426"/>
                    <a:pt x="26232" y="3358"/>
                  </a:cubicBezTo>
                  <a:cubicBezTo>
                    <a:pt x="25585" y="2517"/>
                    <a:pt x="24730" y="1820"/>
                    <a:pt x="23667" y="132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6" name="Freeform 1698">
              <a:extLst>
                <a:ext uri="{FF2B5EF4-FFF2-40B4-BE49-F238E27FC236}">
                  <a16:creationId xmlns:a16="http://schemas.microsoft.com/office/drawing/2014/main" id="{D0F22D7E-C3BF-6409-0D2E-D9EB2FEEB89F}"/>
                </a:ext>
              </a:extLst>
            </p:cNvPr>
            <p:cNvSpPr/>
            <p:nvPr/>
          </p:nvSpPr>
          <p:spPr>
            <a:xfrm>
              <a:off x="10582292" y="3692185"/>
              <a:ext cx="41834" cy="45523"/>
            </a:xfrm>
            <a:custGeom>
              <a:avLst/>
              <a:gdLst>
                <a:gd name="connsiteX0" fmla="*/ 7470 w 41834"/>
                <a:gd name="connsiteY0" fmla="*/ 41778 h 45523"/>
                <a:gd name="connsiteX1" fmla="*/ 33299 w 41834"/>
                <a:gd name="connsiteY1" fmla="*/ 45435 h 45523"/>
                <a:gd name="connsiteX2" fmla="*/ 40857 w 41834"/>
                <a:gd name="connsiteY2" fmla="*/ 35598 h 45523"/>
                <a:gd name="connsiteX3" fmla="*/ 30720 w 41834"/>
                <a:gd name="connsiteY3" fmla="*/ 13303 h 45523"/>
                <a:gd name="connsiteX4" fmla="*/ 9000 w 41834"/>
                <a:gd name="connsiteY4" fmla="*/ 3 h 45523"/>
                <a:gd name="connsiteX5" fmla="*/ 3964 w 41834"/>
                <a:gd name="connsiteY5" fmla="*/ 3840 h 45523"/>
                <a:gd name="connsiteX6" fmla="*/ 2232 w 41834"/>
                <a:gd name="connsiteY6" fmla="*/ 10350 h 45523"/>
                <a:gd name="connsiteX7" fmla="*/ 1528 w 41834"/>
                <a:gd name="connsiteY7" fmla="*/ 12369 h 45523"/>
                <a:gd name="connsiteX8" fmla="*/ 63 w 41834"/>
                <a:gd name="connsiteY8" fmla="*/ 34370 h 45523"/>
                <a:gd name="connsiteX9" fmla="*/ 7463 w 41834"/>
                <a:gd name="connsiteY9" fmla="*/ 41778 h 45523"/>
                <a:gd name="connsiteX10" fmla="*/ 24088 w 41834"/>
                <a:gd name="connsiteY10" fmla="*/ 28938 h 45523"/>
                <a:gd name="connsiteX11" fmla="*/ 24332 w 41834"/>
                <a:gd name="connsiteY11" fmla="*/ 29642 h 45523"/>
                <a:gd name="connsiteX12" fmla="*/ 23930 w 41834"/>
                <a:gd name="connsiteY12" fmla="*/ 29549 h 45523"/>
                <a:gd name="connsiteX13" fmla="*/ 24088 w 41834"/>
                <a:gd name="connsiteY13" fmla="*/ 28938 h 45523"/>
                <a:gd name="connsiteX14" fmla="*/ 17952 w 41834"/>
                <a:gd name="connsiteY14" fmla="*/ 16077 h 45523"/>
                <a:gd name="connsiteX15" fmla="*/ 17916 w 41834"/>
                <a:gd name="connsiteY15" fmla="*/ 15990 h 45523"/>
                <a:gd name="connsiteX16" fmla="*/ 17988 w 41834"/>
                <a:gd name="connsiteY16" fmla="*/ 16084 h 45523"/>
                <a:gd name="connsiteX17" fmla="*/ 17952 w 41834"/>
                <a:gd name="connsiteY17" fmla="*/ 16084 h 4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1834" h="45523">
                  <a:moveTo>
                    <a:pt x="7470" y="41778"/>
                  </a:moveTo>
                  <a:cubicBezTo>
                    <a:pt x="16242" y="41706"/>
                    <a:pt x="24684" y="44149"/>
                    <a:pt x="33299" y="45435"/>
                  </a:cubicBezTo>
                  <a:cubicBezTo>
                    <a:pt x="38845" y="46261"/>
                    <a:pt x="44054" y="41160"/>
                    <a:pt x="40857" y="35598"/>
                  </a:cubicBezTo>
                  <a:cubicBezTo>
                    <a:pt x="36769" y="28492"/>
                    <a:pt x="34721" y="20452"/>
                    <a:pt x="30720" y="13303"/>
                  </a:cubicBezTo>
                  <a:cubicBezTo>
                    <a:pt x="26064" y="4983"/>
                    <a:pt x="18498" y="363"/>
                    <a:pt x="9000" y="3"/>
                  </a:cubicBezTo>
                  <a:cubicBezTo>
                    <a:pt x="6522" y="-90"/>
                    <a:pt x="4776" y="1699"/>
                    <a:pt x="3964" y="3840"/>
                  </a:cubicBezTo>
                  <a:cubicBezTo>
                    <a:pt x="3181" y="5903"/>
                    <a:pt x="2642" y="8101"/>
                    <a:pt x="2232" y="10350"/>
                  </a:cubicBezTo>
                  <a:cubicBezTo>
                    <a:pt x="1931" y="10939"/>
                    <a:pt x="1686" y="11615"/>
                    <a:pt x="1528" y="12369"/>
                  </a:cubicBezTo>
                  <a:cubicBezTo>
                    <a:pt x="-16" y="19612"/>
                    <a:pt x="-110" y="27005"/>
                    <a:pt x="63" y="34370"/>
                  </a:cubicBezTo>
                  <a:cubicBezTo>
                    <a:pt x="156" y="38379"/>
                    <a:pt x="3360" y="41806"/>
                    <a:pt x="7463" y="41778"/>
                  </a:cubicBezTo>
                  <a:close/>
                  <a:moveTo>
                    <a:pt x="24088" y="28938"/>
                  </a:moveTo>
                  <a:cubicBezTo>
                    <a:pt x="24167" y="29175"/>
                    <a:pt x="24253" y="29405"/>
                    <a:pt x="24332" y="29642"/>
                  </a:cubicBezTo>
                  <a:cubicBezTo>
                    <a:pt x="24196" y="29613"/>
                    <a:pt x="24059" y="29577"/>
                    <a:pt x="23930" y="29549"/>
                  </a:cubicBezTo>
                  <a:cubicBezTo>
                    <a:pt x="23980" y="29347"/>
                    <a:pt x="24045" y="29146"/>
                    <a:pt x="24088" y="28938"/>
                  </a:cubicBezTo>
                  <a:close/>
                  <a:moveTo>
                    <a:pt x="17952" y="16077"/>
                  </a:moveTo>
                  <a:cubicBezTo>
                    <a:pt x="17952" y="16077"/>
                    <a:pt x="17931" y="16019"/>
                    <a:pt x="17916" y="15990"/>
                  </a:cubicBezTo>
                  <a:cubicBezTo>
                    <a:pt x="17938" y="16019"/>
                    <a:pt x="17967" y="16055"/>
                    <a:pt x="17988" y="16084"/>
                  </a:cubicBezTo>
                  <a:cubicBezTo>
                    <a:pt x="17974" y="16084"/>
                    <a:pt x="17960" y="16084"/>
                    <a:pt x="17952" y="1608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7" name="Freeform 1699">
              <a:extLst>
                <a:ext uri="{FF2B5EF4-FFF2-40B4-BE49-F238E27FC236}">
                  <a16:creationId xmlns:a16="http://schemas.microsoft.com/office/drawing/2014/main" id="{5C880AC4-84FC-6009-79E6-D78BF97D8C08}"/>
                </a:ext>
              </a:extLst>
            </p:cNvPr>
            <p:cNvSpPr/>
            <p:nvPr/>
          </p:nvSpPr>
          <p:spPr>
            <a:xfrm>
              <a:off x="10628630" y="3726966"/>
              <a:ext cx="15782" cy="18936"/>
            </a:xfrm>
            <a:custGeom>
              <a:avLst/>
              <a:gdLst>
                <a:gd name="connsiteX0" fmla="*/ 9679 w 15782"/>
                <a:gd name="connsiteY0" fmla="*/ 3339 h 18936"/>
                <a:gd name="connsiteX1" fmla="*/ 691 w 15782"/>
                <a:gd name="connsiteY1" fmla="*/ 1572 h 18936"/>
                <a:gd name="connsiteX2" fmla="*/ 1776 w 15782"/>
                <a:gd name="connsiteY2" fmla="*/ 9461 h 18936"/>
                <a:gd name="connsiteX3" fmla="*/ 7445 w 15782"/>
                <a:gd name="connsiteY3" fmla="*/ 18162 h 18936"/>
                <a:gd name="connsiteX4" fmla="*/ 15743 w 15782"/>
                <a:gd name="connsiteY4" fmla="*/ 13406 h 18936"/>
                <a:gd name="connsiteX5" fmla="*/ 9687 w 15782"/>
                <a:gd name="connsiteY5" fmla="*/ 3347 h 18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82" h="18936">
                  <a:moveTo>
                    <a:pt x="9679" y="3339"/>
                  </a:moveTo>
                  <a:cubicBezTo>
                    <a:pt x="7581" y="1658"/>
                    <a:pt x="2883" y="-2136"/>
                    <a:pt x="691" y="1572"/>
                  </a:cubicBezTo>
                  <a:cubicBezTo>
                    <a:pt x="-983" y="4403"/>
                    <a:pt x="785" y="6759"/>
                    <a:pt x="1776" y="9461"/>
                  </a:cubicBezTo>
                  <a:cubicBezTo>
                    <a:pt x="3077" y="12996"/>
                    <a:pt x="3953" y="16143"/>
                    <a:pt x="7445" y="18162"/>
                  </a:cubicBezTo>
                  <a:cubicBezTo>
                    <a:pt x="11332" y="20404"/>
                    <a:pt x="15341" y="17458"/>
                    <a:pt x="15743" y="13406"/>
                  </a:cubicBezTo>
                  <a:cubicBezTo>
                    <a:pt x="16181" y="8901"/>
                    <a:pt x="12884" y="5904"/>
                    <a:pt x="9687" y="334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8" name="Freeform 1700">
              <a:extLst>
                <a:ext uri="{FF2B5EF4-FFF2-40B4-BE49-F238E27FC236}">
                  <a16:creationId xmlns:a16="http://schemas.microsoft.com/office/drawing/2014/main" id="{3AF869B6-44CD-8D04-9B6A-DD5650187125}"/>
                </a:ext>
              </a:extLst>
            </p:cNvPr>
            <p:cNvSpPr/>
            <p:nvPr/>
          </p:nvSpPr>
          <p:spPr>
            <a:xfrm>
              <a:off x="10571334" y="3747476"/>
              <a:ext cx="53982" cy="51228"/>
            </a:xfrm>
            <a:custGeom>
              <a:avLst/>
              <a:gdLst>
                <a:gd name="connsiteX0" fmla="*/ 47577 w 53982"/>
                <a:gd name="connsiteY0" fmla="*/ 318 h 51228"/>
                <a:gd name="connsiteX1" fmla="*/ 29845 w 53982"/>
                <a:gd name="connsiteY1" fmla="*/ 749 h 51228"/>
                <a:gd name="connsiteX2" fmla="*/ 22603 w 53982"/>
                <a:gd name="connsiteY2" fmla="*/ 1001 h 51228"/>
                <a:gd name="connsiteX3" fmla="*/ 8715 w 53982"/>
                <a:gd name="connsiteY3" fmla="*/ 1906 h 51228"/>
                <a:gd name="connsiteX4" fmla="*/ 531 w 53982"/>
                <a:gd name="connsiteY4" fmla="*/ 23231 h 51228"/>
                <a:gd name="connsiteX5" fmla="*/ 13737 w 53982"/>
                <a:gd name="connsiteY5" fmla="*/ 36603 h 51228"/>
                <a:gd name="connsiteX6" fmla="*/ 20943 w 53982"/>
                <a:gd name="connsiteY6" fmla="*/ 42106 h 51228"/>
                <a:gd name="connsiteX7" fmla="*/ 24011 w 53982"/>
                <a:gd name="connsiteY7" fmla="*/ 45045 h 51228"/>
                <a:gd name="connsiteX8" fmla="*/ 24880 w 53982"/>
                <a:gd name="connsiteY8" fmla="*/ 46137 h 51228"/>
                <a:gd name="connsiteX9" fmla="*/ 25577 w 53982"/>
                <a:gd name="connsiteY9" fmla="*/ 47416 h 51228"/>
                <a:gd name="connsiteX10" fmla="*/ 39652 w 53982"/>
                <a:gd name="connsiteY10" fmla="*/ 45577 h 51228"/>
                <a:gd name="connsiteX11" fmla="*/ 53949 w 53982"/>
                <a:gd name="connsiteY11" fmla="*/ 6713 h 51228"/>
                <a:gd name="connsiteX12" fmla="*/ 47569 w 53982"/>
                <a:gd name="connsiteY12" fmla="*/ 332 h 51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982" h="51228">
                  <a:moveTo>
                    <a:pt x="47577" y="318"/>
                  </a:moveTo>
                  <a:cubicBezTo>
                    <a:pt x="41678" y="-386"/>
                    <a:pt x="35722" y="225"/>
                    <a:pt x="29845" y="749"/>
                  </a:cubicBezTo>
                  <a:cubicBezTo>
                    <a:pt x="27524" y="957"/>
                    <a:pt x="24930" y="1245"/>
                    <a:pt x="22603" y="1001"/>
                  </a:cubicBezTo>
                  <a:cubicBezTo>
                    <a:pt x="18062" y="-171"/>
                    <a:pt x="13327" y="-70"/>
                    <a:pt x="8715" y="1906"/>
                  </a:cubicBezTo>
                  <a:cubicBezTo>
                    <a:pt x="251" y="5520"/>
                    <a:pt x="-927" y="15292"/>
                    <a:pt x="531" y="23231"/>
                  </a:cubicBezTo>
                  <a:cubicBezTo>
                    <a:pt x="1695" y="29583"/>
                    <a:pt x="8945" y="33197"/>
                    <a:pt x="13737" y="36603"/>
                  </a:cubicBezTo>
                  <a:cubicBezTo>
                    <a:pt x="16560" y="38600"/>
                    <a:pt x="18471" y="39987"/>
                    <a:pt x="20943" y="42106"/>
                  </a:cubicBezTo>
                  <a:cubicBezTo>
                    <a:pt x="22021" y="43033"/>
                    <a:pt x="23034" y="44018"/>
                    <a:pt x="24011" y="45045"/>
                  </a:cubicBezTo>
                  <a:cubicBezTo>
                    <a:pt x="24076" y="45110"/>
                    <a:pt x="24665" y="45871"/>
                    <a:pt x="24880" y="46137"/>
                  </a:cubicBezTo>
                  <a:cubicBezTo>
                    <a:pt x="25139" y="46547"/>
                    <a:pt x="25369" y="46978"/>
                    <a:pt x="25577" y="47416"/>
                  </a:cubicBezTo>
                  <a:cubicBezTo>
                    <a:pt x="28710" y="53904"/>
                    <a:pt x="37640" y="51318"/>
                    <a:pt x="39652" y="45577"/>
                  </a:cubicBezTo>
                  <a:cubicBezTo>
                    <a:pt x="44257" y="32414"/>
                    <a:pt x="52362" y="20846"/>
                    <a:pt x="53949" y="6713"/>
                  </a:cubicBezTo>
                  <a:cubicBezTo>
                    <a:pt x="54373" y="2962"/>
                    <a:pt x="50702" y="706"/>
                    <a:pt x="47569" y="33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9" name="Freeform 1701">
              <a:extLst>
                <a:ext uri="{FF2B5EF4-FFF2-40B4-BE49-F238E27FC236}">
                  <a16:creationId xmlns:a16="http://schemas.microsoft.com/office/drawing/2014/main" id="{F09C1167-718F-B623-1A1E-E03ABFBECBDB}"/>
                </a:ext>
              </a:extLst>
            </p:cNvPr>
            <p:cNvSpPr/>
            <p:nvPr/>
          </p:nvSpPr>
          <p:spPr>
            <a:xfrm>
              <a:off x="10542934" y="3728137"/>
              <a:ext cx="36230" cy="35206"/>
            </a:xfrm>
            <a:custGeom>
              <a:avLst/>
              <a:gdLst>
                <a:gd name="connsiteX0" fmla="*/ 31590 w 36230"/>
                <a:gd name="connsiteY0" fmla="*/ 2657 h 35206"/>
                <a:gd name="connsiteX1" fmla="*/ 1047 w 36230"/>
                <a:gd name="connsiteY1" fmla="*/ 12767 h 35206"/>
                <a:gd name="connsiteX2" fmla="*/ 1680 w 36230"/>
                <a:gd name="connsiteY2" fmla="*/ 21655 h 35206"/>
                <a:gd name="connsiteX3" fmla="*/ 2369 w 36230"/>
                <a:gd name="connsiteY3" fmla="*/ 26045 h 35206"/>
                <a:gd name="connsiteX4" fmla="*/ 6917 w 36230"/>
                <a:gd name="connsiteY4" fmla="*/ 33970 h 35206"/>
                <a:gd name="connsiteX5" fmla="*/ 18046 w 36230"/>
                <a:gd name="connsiteY5" fmla="*/ 32533 h 35206"/>
                <a:gd name="connsiteX6" fmla="*/ 33479 w 36230"/>
                <a:gd name="connsiteY6" fmla="*/ 17286 h 35206"/>
                <a:gd name="connsiteX7" fmla="*/ 31597 w 36230"/>
                <a:gd name="connsiteY7" fmla="*/ 2657 h 35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230" h="35206">
                  <a:moveTo>
                    <a:pt x="31590" y="2657"/>
                  </a:moveTo>
                  <a:cubicBezTo>
                    <a:pt x="19483" y="-3436"/>
                    <a:pt x="7571" y="1371"/>
                    <a:pt x="1047" y="12767"/>
                  </a:cubicBezTo>
                  <a:cubicBezTo>
                    <a:pt x="-591" y="15634"/>
                    <a:pt x="-253" y="19169"/>
                    <a:pt x="1680" y="21655"/>
                  </a:cubicBezTo>
                  <a:cubicBezTo>
                    <a:pt x="1989" y="23121"/>
                    <a:pt x="2283" y="24579"/>
                    <a:pt x="2369" y="26045"/>
                  </a:cubicBezTo>
                  <a:cubicBezTo>
                    <a:pt x="2556" y="29328"/>
                    <a:pt x="4000" y="32267"/>
                    <a:pt x="6917" y="33970"/>
                  </a:cubicBezTo>
                  <a:cubicBezTo>
                    <a:pt x="10136" y="35852"/>
                    <a:pt x="15561" y="35745"/>
                    <a:pt x="18046" y="32533"/>
                  </a:cubicBezTo>
                  <a:cubicBezTo>
                    <a:pt x="22566" y="26691"/>
                    <a:pt x="27717" y="21870"/>
                    <a:pt x="33479" y="17286"/>
                  </a:cubicBezTo>
                  <a:cubicBezTo>
                    <a:pt x="38056" y="13643"/>
                    <a:pt x="36576" y="5172"/>
                    <a:pt x="31597" y="265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0" name="Freeform 1702">
              <a:extLst>
                <a:ext uri="{FF2B5EF4-FFF2-40B4-BE49-F238E27FC236}">
                  <a16:creationId xmlns:a16="http://schemas.microsoft.com/office/drawing/2014/main" id="{C89851C4-E59B-EA4E-A555-44825BDC4B27}"/>
                </a:ext>
              </a:extLst>
            </p:cNvPr>
            <p:cNvSpPr/>
            <p:nvPr/>
          </p:nvSpPr>
          <p:spPr>
            <a:xfrm>
              <a:off x="10538109" y="3770501"/>
              <a:ext cx="40869" cy="36573"/>
            </a:xfrm>
            <a:custGeom>
              <a:avLst/>
              <a:gdLst>
                <a:gd name="connsiteX0" fmla="*/ 2539 w 40869"/>
                <a:gd name="connsiteY0" fmla="*/ 26870 h 36573"/>
                <a:gd name="connsiteX1" fmla="*/ 3574 w 40869"/>
                <a:gd name="connsiteY1" fmla="*/ 27524 h 36573"/>
                <a:gd name="connsiteX2" fmla="*/ 3681 w 40869"/>
                <a:gd name="connsiteY2" fmla="*/ 29694 h 36573"/>
                <a:gd name="connsiteX3" fmla="*/ 10234 w 40869"/>
                <a:gd name="connsiteY3" fmla="*/ 36246 h 36573"/>
                <a:gd name="connsiteX4" fmla="*/ 36408 w 40869"/>
                <a:gd name="connsiteY4" fmla="*/ 35593 h 36573"/>
                <a:gd name="connsiteX5" fmla="*/ 40065 w 40869"/>
                <a:gd name="connsiteY5" fmla="*/ 26597 h 36573"/>
                <a:gd name="connsiteX6" fmla="*/ 7015 w 40869"/>
                <a:gd name="connsiteY6" fmla="*/ 120 h 36573"/>
                <a:gd name="connsiteX7" fmla="*/ 614 w 40869"/>
                <a:gd name="connsiteY7" fmla="*/ 3755 h 36573"/>
                <a:gd name="connsiteX8" fmla="*/ 147 w 40869"/>
                <a:gd name="connsiteY8" fmla="*/ 15568 h 36573"/>
                <a:gd name="connsiteX9" fmla="*/ 2532 w 40869"/>
                <a:gd name="connsiteY9" fmla="*/ 26863 h 3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69" h="36573">
                  <a:moveTo>
                    <a:pt x="2539" y="26870"/>
                  </a:moveTo>
                  <a:cubicBezTo>
                    <a:pt x="2855" y="27121"/>
                    <a:pt x="3207" y="27344"/>
                    <a:pt x="3574" y="27524"/>
                  </a:cubicBezTo>
                  <a:cubicBezTo>
                    <a:pt x="3624" y="28242"/>
                    <a:pt x="3660" y="28968"/>
                    <a:pt x="3681" y="29694"/>
                  </a:cubicBezTo>
                  <a:cubicBezTo>
                    <a:pt x="3782" y="33257"/>
                    <a:pt x="6591" y="36254"/>
                    <a:pt x="10234" y="36246"/>
                  </a:cubicBezTo>
                  <a:cubicBezTo>
                    <a:pt x="19028" y="36232"/>
                    <a:pt x="27693" y="37324"/>
                    <a:pt x="36408" y="35593"/>
                  </a:cubicBezTo>
                  <a:cubicBezTo>
                    <a:pt x="40287" y="34824"/>
                    <a:pt x="42012" y="29801"/>
                    <a:pt x="40065" y="26597"/>
                  </a:cubicBezTo>
                  <a:cubicBezTo>
                    <a:pt x="32499" y="14131"/>
                    <a:pt x="21787" y="3130"/>
                    <a:pt x="7015" y="120"/>
                  </a:cubicBezTo>
                  <a:cubicBezTo>
                    <a:pt x="4421" y="-412"/>
                    <a:pt x="1152" y="831"/>
                    <a:pt x="614" y="3755"/>
                  </a:cubicBezTo>
                  <a:cubicBezTo>
                    <a:pt x="-119" y="7671"/>
                    <a:pt x="-83" y="11602"/>
                    <a:pt x="147" y="15568"/>
                  </a:cubicBezTo>
                  <a:cubicBezTo>
                    <a:pt x="326" y="18593"/>
                    <a:pt x="-40" y="24815"/>
                    <a:pt x="2532" y="2686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1" name="Freeform 1703">
              <a:extLst>
                <a:ext uri="{FF2B5EF4-FFF2-40B4-BE49-F238E27FC236}">
                  <a16:creationId xmlns:a16="http://schemas.microsoft.com/office/drawing/2014/main" id="{BE07C1D1-8D21-2E7B-E6CB-955EB75E9D90}"/>
                </a:ext>
              </a:extLst>
            </p:cNvPr>
            <p:cNvSpPr/>
            <p:nvPr/>
          </p:nvSpPr>
          <p:spPr>
            <a:xfrm>
              <a:off x="10533171" y="3754385"/>
              <a:ext cx="7519" cy="10495"/>
            </a:xfrm>
            <a:custGeom>
              <a:avLst/>
              <a:gdLst>
                <a:gd name="connsiteX0" fmla="*/ 4402 w 7519"/>
                <a:gd name="connsiteY0" fmla="*/ 10495 h 10495"/>
                <a:gd name="connsiteX1" fmla="*/ 7520 w 7519"/>
                <a:gd name="connsiteY1" fmla="*/ 7377 h 10495"/>
                <a:gd name="connsiteX2" fmla="*/ 4351 w 7519"/>
                <a:gd name="connsiteY2" fmla="*/ 378 h 10495"/>
                <a:gd name="connsiteX3" fmla="*/ 1449 w 7519"/>
                <a:gd name="connsiteY3" fmla="*/ 378 h 10495"/>
                <a:gd name="connsiteX4" fmla="*/ 127 w 7519"/>
                <a:gd name="connsiteY4" fmla="*/ 3626 h 10495"/>
                <a:gd name="connsiteX5" fmla="*/ 342 w 7519"/>
                <a:gd name="connsiteY5" fmla="*/ 4467 h 10495"/>
                <a:gd name="connsiteX6" fmla="*/ 723 w 7519"/>
                <a:gd name="connsiteY6" fmla="*/ 5580 h 10495"/>
                <a:gd name="connsiteX7" fmla="*/ 874 w 7519"/>
                <a:gd name="connsiteY7" fmla="*/ 5861 h 10495"/>
                <a:gd name="connsiteX8" fmla="*/ 1104 w 7519"/>
                <a:gd name="connsiteY8" fmla="*/ 6622 h 10495"/>
                <a:gd name="connsiteX9" fmla="*/ 1276 w 7519"/>
                <a:gd name="connsiteY9" fmla="*/ 7377 h 10495"/>
                <a:gd name="connsiteX10" fmla="*/ 4394 w 7519"/>
                <a:gd name="connsiteY10" fmla="*/ 10495 h 1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19" h="10495">
                  <a:moveTo>
                    <a:pt x="4402" y="10495"/>
                  </a:moveTo>
                  <a:cubicBezTo>
                    <a:pt x="6097" y="10495"/>
                    <a:pt x="7527" y="9072"/>
                    <a:pt x="7520" y="7377"/>
                  </a:cubicBezTo>
                  <a:cubicBezTo>
                    <a:pt x="7520" y="4668"/>
                    <a:pt x="7089" y="1643"/>
                    <a:pt x="4351" y="378"/>
                  </a:cubicBezTo>
                  <a:cubicBezTo>
                    <a:pt x="3396" y="-67"/>
                    <a:pt x="2397" y="-182"/>
                    <a:pt x="1449" y="378"/>
                  </a:cubicBezTo>
                  <a:cubicBezTo>
                    <a:pt x="393" y="996"/>
                    <a:pt x="-297" y="2419"/>
                    <a:pt x="127" y="3626"/>
                  </a:cubicBezTo>
                  <a:cubicBezTo>
                    <a:pt x="227" y="3906"/>
                    <a:pt x="292" y="4172"/>
                    <a:pt x="342" y="4467"/>
                  </a:cubicBezTo>
                  <a:cubicBezTo>
                    <a:pt x="371" y="4862"/>
                    <a:pt x="500" y="5236"/>
                    <a:pt x="723" y="5580"/>
                  </a:cubicBezTo>
                  <a:cubicBezTo>
                    <a:pt x="809" y="5753"/>
                    <a:pt x="852" y="5846"/>
                    <a:pt x="874" y="5861"/>
                  </a:cubicBezTo>
                  <a:cubicBezTo>
                    <a:pt x="960" y="6112"/>
                    <a:pt x="1039" y="6371"/>
                    <a:pt x="1104" y="6622"/>
                  </a:cubicBezTo>
                  <a:cubicBezTo>
                    <a:pt x="1133" y="6737"/>
                    <a:pt x="1355" y="7951"/>
                    <a:pt x="1276" y="7377"/>
                  </a:cubicBezTo>
                  <a:cubicBezTo>
                    <a:pt x="1499" y="9065"/>
                    <a:pt x="2526" y="10495"/>
                    <a:pt x="4394" y="1049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2" name="Freeform 1704">
              <a:extLst>
                <a:ext uri="{FF2B5EF4-FFF2-40B4-BE49-F238E27FC236}">
                  <a16:creationId xmlns:a16="http://schemas.microsoft.com/office/drawing/2014/main" id="{61B6F2C3-8A06-B6E3-7F96-78F938C6F0CA}"/>
                </a:ext>
              </a:extLst>
            </p:cNvPr>
            <p:cNvSpPr/>
            <p:nvPr/>
          </p:nvSpPr>
          <p:spPr>
            <a:xfrm>
              <a:off x="10635964" y="3584213"/>
              <a:ext cx="12798" cy="19596"/>
            </a:xfrm>
            <a:custGeom>
              <a:avLst/>
              <a:gdLst>
                <a:gd name="connsiteX0" fmla="*/ 12569 w 12798"/>
                <a:gd name="connsiteY0" fmla="*/ 4891 h 19596"/>
                <a:gd name="connsiteX1" fmla="*/ 9450 w 12798"/>
                <a:gd name="connsiteY1" fmla="*/ 832 h 19596"/>
                <a:gd name="connsiteX2" fmla="*/ 807 w 12798"/>
                <a:gd name="connsiteY2" fmla="*/ 3318 h 19596"/>
                <a:gd name="connsiteX3" fmla="*/ 67 w 12798"/>
                <a:gd name="connsiteY3" fmla="*/ 7880 h 19596"/>
                <a:gd name="connsiteX4" fmla="*/ 60 w 12798"/>
                <a:gd name="connsiteY4" fmla="*/ 7852 h 19596"/>
                <a:gd name="connsiteX5" fmla="*/ 146 w 12798"/>
                <a:gd name="connsiteY5" fmla="*/ 8570 h 19596"/>
                <a:gd name="connsiteX6" fmla="*/ 319 w 12798"/>
                <a:gd name="connsiteY6" fmla="*/ 10187 h 19596"/>
                <a:gd name="connsiteX7" fmla="*/ 621 w 12798"/>
                <a:gd name="connsiteY7" fmla="*/ 15518 h 19596"/>
                <a:gd name="connsiteX8" fmla="*/ 3609 w 12798"/>
                <a:gd name="connsiteY8" fmla="*/ 19448 h 19596"/>
                <a:gd name="connsiteX9" fmla="*/ 8208 w 12798"/>
                <a:gd name="connsiteY9" fmla="*/ 17573 h 19596"/>
                <a:gd name="connsiteX10" fmla="*/ 11584 w 12798"/>
                <a:gd name="connsiteY10" fmla="*/ 10819 h 19596"/>
                <a:gd name="connsiteX11" fmla="*/ 12569 w 12798"/>
                <a:gd name="connsiteY11" fmla="*/ 4899 h 1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798" h="19596">
                  <a:moveTo>
                    <a:pt x="12569" y="4891"/>
                  </a:moveTo>
                  <a:cubicBezTo>
                    <a:pt x="12087" y="3131"/>
                    <a:pt x="10916" y="1823"/>
                    <a:pt x="9450" y="832"/>
                  </a:cubicBezTo>
                  <a:cubicBezTo>
                    <a:pt x="6684" y="-1036"/>
                    <a:pt x="2338" y="437"/>
                    <a:pt x="807" y="3318"/>
                  </a:cubicBezTo>
                  <a:cubicBezTo>
                    <a:pt x="3" y="4690"/>
                    <a:pt x="-98" y="6257"/>
                    <a:pt x="67" y="7880"/>
                  </a:cubicBezTo>
                  <a:cubicBezTo>
                    <a:pt x="39" y="7650"/>
                    <a:pt x="17" y="7557"/>
                    <a:pt x="60" y="7852"/>
                  </a:cubicBezTo>
                  <a:cubicBezTo>
                    <a:pt x="89" y="8089"/>
                    <a:pt x="118" y="8333"/>
                    <a:pt x="146" y="8570"/>
                  </a:cubicBezTo>
                  <a:cubicBezTo>
                    <a:pt x="211" y="9109"/>
                    <a:pt x="261" y="9648"/>
                    <a:pt x="319" y="10187"/>
                  </a:cubicBezTo>
                  <a:cubicBezTo>
                    <a:pt x="491" y="11926"/>
                    <a:pt x="764" y="13765"/>
                    <a:pt x="621" y="15518"/>
                  </a:cubicBezTo>
                  <a:cubicBezTo>
                    <a:pt x="470" y="17300"/>
                    <a:pt x="1971" y="18996"/>
                    <a:pt x="3609" y="19448"/>
                  </a:cubicBezTo>
                  <a:cubicBezTo>
                    <a:pt x="5492" y="19966"/>
                    <a:pt x="7137" y="19082"/>
                    <a:pt x="8208" y="17573"/>
                  </a:cubicBezTo>
                  <a:cubicBezTo>
                    <a:pt x="9637" y="15561"/>
                    <a:pt x="10614" y="13075"/>
                    <a:pt x="11584" y="10819"/>
                  </a:cubicBezTo>
                  <a:cubicBezTo>
                    <a:pt x="12439" y="8836"/>
                    <a:pt x="13194" y="7155"/>
                    <a:pt x="12569" y="489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3" name="Freeform 1705">
              <a:extLst>
                <a:ext uri="{FF2B5EF4-FFF2-40B4-BE49-F238E27FC236}">
                  <a16:creationId xmlns:a16="http://schemas.microsoft.com/office/drawing/2014/main" id="{FC33314B-677A-A163-96CF-61DC8D561E46}"/>
                </a:ext>
              </a:extLst>
            </p:cNvPr>
            <p:cNvSpPr/>
            <p:nvPr/>
          </p:nvSpPr>
          <p:spPr>
            <a:xfrm>
              <a:off x="10673641" y="3593156"/>
              <a:ext cx="19160" cy="28490"/>
            </a:xfrm>
            <a:custGeom>
              <a:avLst/>
              <a:gdLst>
                <a:gd name="connsiteX0" fmla="*/ 11943 w 19160"/>
                <a:gd name="connsiteY0" fmla="*/ 511 h 28490"/>
                <a:gd name="connsiteX1" fmla="*/ 606 w 19160"/>
                <a:gd name="connsiteY1" fmla="*/ 9815 h 28490"/>
                <a:gd name="connsiteX2" fmla="*/ 2819 w 19160"/>
                <a:gd name="connsiteY2" fmla="*/ 15427 h 28490"/>
                <a:gd name="connsiteX3" fmla="*/ 6426 w 19160"/>
                <a:gd name="connsiteY3" fmla="*/ 25766 h 28490"/>
                <a:gd name="connsiteX4" fmla="*/ 16046 w 19160"/>
                <a:gd name="connsiteY4" fmla="*/ 25766 h 28490"/>
                <a:gd name="connsiteX5" fmla="*/ 18977 w 19160"/>
                <a:gd name="connsiteY5" fmla="*/ 4542 h 28490"/>
                <a:gd name="connsiteX6" fmla="*/ 11943 w 19160"/>
                <a:gd name="connsiteY6" fmla="*/ 504 h 2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0" h="28490">
                  <a:moveTo>
                    <a:pt x="11943" y="511"/>
                  </a:moveTo>
                  <a:cubicBezTo>
                    <a:pt x="8013" y="2221"/>
                    <a:pt x="2869" y="6086"/>
                    <a:pt x="606" y="9815"/>
                  </a:cubicBezTo>
                  <a:cubicBezTo>
                    <a:pt x="-903" y="12294"/>
                    <a:pt x="620" y="14701"/>
                    <a:pt x="2819" y="15427"/>
                  </a:cubicBezTo>
                  <a:cubicBezTo>
                    <a:pt x="3157" y="19106"/>
                    <a:pt x="5161" y="23331"/>
                    <a:pt x="6426" y="25766"/>
                  </a:cubicBezTo>
                  <a:cubicBezTo>
                    <a:pt x="8337" y="29452"/>
                    <a:pt x="14113" y="29344"/>
                    <a:pt x="16046" y="25766"/>
                  </a:cubicBezTo>
                  <a:cubicBezTo>
                    <a:pt x="19574" y="19249"/>
                    <a:pt x="19315" y="11727"/>
                    <a:pt x="18977" y="4542"/>
                  </a:cubicBezTo>
                  <a:cubicBezTo>
                    <a:pt x="18798" y="726"/>
                    <a:pt x="15205" y="-912"/>
                    <a:pt x="11943" y="50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4" name="Freeform 1706">
              <a:extLst>
                <a:ext uri="{FF2B5EF4-FFF2-40B4-BE49-F238E27FC236}">
                  <a16:creationId xmlns:a16="http://schemas.microsoft.com/office/drawing/2014/main" id="{0F312CC3-8DF5-38E8-B2EB-5144208C933E}"/>
                </a:ext>
              </a:extLst>
            </p:cNvPr>
            <p:cNvSpPr/>
            <p:nvPr/>
          </p:nvSpPr>
          <p:spPr>
            <a:xfrm>
              <a:off x="10750049" y="3463337"/>
              <a:ext cx="24912" cy="20189"/>
            </a:xfrm>
            <a:custGeom>
              <a:avLst/>
              <a:gdLst>
                <a:gd name="connsiteX0" fmla="*/ 19438 w 24912"/>
                <a:gd name="connsiteY0" fmla="*/ 812 h 20189"/>
                <a:gd name="connsiteX1" fmla="*/ 13474 w 24912"/>
                <a:gd name="connsiteY1" fmla="*/ 1042 h 20189"/>
                <a:gd name="connsiteX2" fmla="*/ 12389 w 24912"/>
                <a:gd name="connsiteY2" fmla="*/ 575 h 20189"/>
                <a:gd name="connsiteX3" fmla="*/ 9487 w 24912"/>
                <a:gd name="connsiteY3" fmla="*/ 496 h 20189"/>
                <a:gd name="connsiteX4" fmla="*/ 5391 w 24912"/>
                <a:gd name="connsiteY4" fmla="*/ 7 h 20189"/>
                <a:gd name="connsiteX5" fmla="*/ 4271 w 24912"/>
                <a:gd name="connsiteY5" fmla="*/ 72 h 20189"/>
                <a:gd name="connsiteX6" fmla="*/ 1857 w 24912"/>
                <a:gd name="connsiteY6" fmla="*/ 1229 h 20189"/>
                <a:gd name="connsiteX7" fmla="*/ 1505 w 24912"/>
                <a:gd name="connsiteY7" fmla="*/ 9369 h 20189"/>
                <a:gd name="connsiteX8" fmla="*/ 3617 w 24912"/>
                <a:gd name="connsiteY8" fmla="*/ 11223 h 20189"/>
                <a:gd name="connsiteX9" fmla="*/ 4479 w 24912"/>
                <a:gd name="connsiteY9" fmla="*/ 16231 h 20189"/>
                <a:gd name="connsiteX10" fmla="*/ 9508 w 24912"/>
                <a:gd name="connsiteY10" fmla="*/ 20061 h 20189"/>
                <a:gd name="connsiteX11" fmla="*/ 13740 w 24912"/>
                <a:gd name="connsiteY11" fmla="*/ 18229 h 20189"/>
                <a:gd name="connsiteX12" fmla="*/ 24912 w 24912"/>
                <a:gd name="connsiteY12" fmla="*/ 3212 h 20189"/>
                <a:gd name="connsiteX13" fmla="*/ 19430 w 24912"/>
                <a:gd name="connsiteY13" fmla="*/ 805 h 2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12" h="20189">
                  <a:moveTo>
                    <a:pt x="19438" y="812"/>
                  </a:moveTo>
                  <a:cubicBezTo>
                    <a:pt x="17505" y="1279"/>
                    <a:pt x="15500" y="1250"/>
                    <a:pt x="13474" y="1042"/>
                  </a:cubicBezTo>
                  <a:cubicBezTo>
                    <a:pt x="13129" y="862"/>
                    <a:pt x="12770" y="704"/>
                    <a:pt x="12389" y="575"/>
                  </a:cubicBezTo>
                  <a:cubicBezTo>
                    <a:pt x="11398" y="244"/>
                    <a:pt x="10421" y="259"/>
                    <a:pt x="9487" y="496"/>
                  </a:cubicBezTo>
                  <a:cubicBezTo>
                    <a:pt x="8100" y="287"/>
                    <a:pt x="6728" y="86"/>
                    <a:pt x="5391" y="7"/>
                  </a:cubicBezTo>
                  <a:cubicBezTo>
                    <a:pt x="4996" y="-14"/>
                    <a:pt x="4630" y="14"/>
                    <a:pt x="4271" y="72"/>
                  </a:cubicBezTo>
                  <a:cubicBezTo>
                    <a:pt x="3373" y="22"/>
                    <a:pt x="2395" y="445"/>
                    <a:pt x="1857" y="1229"/>
                  </a:cubicBezTo>
                  <a:cubicBezTo>
                    <a:pt x="-328" y="3197"/>
                    <a:pt x="-759" y="7077"/>
                    <a:pt x="1505" y="9369"/>
                  </a:cubicBezTo>
                  <a:cubicBezTo>
                    <a:pt x="2108" y="9980"/>
                    <a:pt x="2827" y="10634"/>
                    <a:pt x="3617" y="11223"/>
                  </a:cubicBezTo>
                  <a:cubicBezTo>
                    <a:pt x="4156" y="12847"/>
                    <a:pt x="4558" y="14492"/>
                    <a:pt x="4479" y="16231"/>
                  </a:cubicBezTo>
                  <a:cubicBezTo>
                    <a:pt x="4364" y="18839"/>
                    <a:pt x="7101" y="20707"/>
                    <a:pt x="9508" y="20061"/>
                  </a:cubicBezTo>
                  <a:cubicBezTo>
                    <a:pt x="11039" y="19651"/>
                    <a:pt x="12440" y="19019"/>
                    <a:pt x="13740" y="18229"/>
                  </a:cubicBezTo>
                  <a:cubicBezTo>
                    <a:pt x="17792" y="13170"/>
                    <a:pt x="21507" y="8162"/>
                    <a:pt x="24912" y="3212"/>
                  </a:cubicBezTo>
                  <a:cubicBezTo>
                    <a:pt x="23856" y="1444"/>
                    <a:pt x="21744" y="251"/>
                    <a:pt x="19430" y="80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5" name="Freeform 1707">
              <a:extLst>
                <a:ext uri="{FF2B5EF4-FFF2-40B4-BE49-F238E27FC236}">
                  <a16:creationId xmlns:a16="http://schemas.microsoft.com/office/drawing/2014/main" id="{1EDD4E39-17FE-0576-935F-7E000A78DA19}"/>
                </a:ext>
              </a:extLst>
            </p:cNvPr>
            <p:cNvSpPr/>
            <p:nvPr/>
          </p:nvSpPr>
          <p:spPr>
            <a:xfrm>
              <a:off x="10618493" y="3774808"/>
              <a:ext cx="28904" cy="30427"/>
            </a:xfrm>
            <a:custGeom>
              <a:avLst/>
              <a:gdLst>
                <a:gd name="connsiteX0" fmla="*/ 7437 w 28904"/>
                <a:gd name="connsiteY0" fmla="*/ 2883 h 30427"/>
                <a:gd name="connsiteX1" fmla="*/ 3974 w 28904"/>
                <a:gd name="connsiteY1" fmla="*/ 11024 h 30427"/>
                <a:gd name="connsiteX2" fmla="*/ 367 w 28904"/>
                <a:gd name="connsiteY2" fmla="*/ 19840 h 30427"/>
                <a:gd name="connsiteX3" fmla="*/ 410 w 28904"/>
                <a:gd name="connsiteY3" fmla="*/ 20350 h 30427"/>
                <a:gd name="connsiteX4" fmla="*/ 1 w 28904"/>
                <a:gd name="connsiteY4" fmla="*/ 23857 h 30427"/>
                <a:gd name="connsiteX5" fmla="*/ 6560 w 28904"/>
                <a:gd name="connsiteY5" fmla="*/ 30417 h 30427"/>
                <a:gd name="connsiteX6" fmla="*/ 23437 w 28904"/>
                <a:gd name="connsiteY6" fmla="*/ 29303 h 30427"/>
                <a:gd name="connsiteX7" fmla="*/ 28136 w 28904"/>
                <a:gd name="connsiteY7" fmla="*/ 21112 h 30427"/>
                <a:gd name="connsiteX8" fmla="*/ 13889 w 28904"/>
                <a:gd name="connsiteY8" fmla="*/ 1188 h 30427"/>
                <a:gd name="connsiteX9" fmla="*/ 7444 w 28904"/>
                <a:gd name="connsiteY9" fmla="*/ 2890 h 3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904" h="30427">
                  <a:moveTo>
                    <a:pt x="7437" y="2883"/>
                  </a:moveTo>
                  <a:cubicBezTo>
                    <a:pt x="6302" y="5606"/>
                    <a:pt x="5145" y="8315"/>
                    <a:pt x="3974" y="11024"/>
                  </a:cubicBezTo>
                  <a:cubicBezTo>
                    <a:pt x="2839" y="13639"/>
                    <a:pt x="497" y="16973"/>
                    <a:pt x="367" y="19840"/>
                  </a:cubicBezTo>
                  <a:cubicBezTo>
                    <a:pt x="360" y="20020"/>
                    <a:pt x="374" y="20185"/>
                    <a:pt x="410" y="20350"/>
                  </a:cubicBezTo>
                  <a:cubicBezTo>
                    <a:pt x="166" y="21521"/>
                    <a:pt x="15" y="22700"/>
                    <a:pt x="1" y="23857"/>
                  </a:cubicBezTo>
                  <a:cubicBezTo>
                    <a:pt x="-57" y="27255"/>
                    <a:pt x="3033" y="30646"/>
                    <a:pt x="6560" y="30417"/>
                  </a:cubicBezTo>
                  <a:cubicBezTo>
                    <a:pt x="12186" y="30043"/>
                    <a:pt x="17812" y="29676"/>
                    <a:pt x="23437" y="29303"/>
                  </a:cubicBezTo>
                  <a:cubicBezTo>
                    <a:pt x="27453" y="29037"/>
                    <a:pt x="30356" y="24848"/>
                    <a:pt x="28136" y="21112"/>
                  </a:cubicBezTo>
                  <a:cubicBezTo>
                    <a:pt x="23969" y="14085"/>
                    <a:pt x="19184" y="7410"/>
                    <a:pt x="13889" y="1188"/>
                  </a:cubicBezTo>
                  <a:cubicBezTo>
                    <a:pt x="11791" y="-1277"/>
                    <a:pt x="8450" y="491"/>
                    <a:pt x="7444" y="289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6" name="Freeform 1708">
              <a:extLst>
                <a:ext uri="{FF2B5EF4-FFF2-40B4-BE49-F238E27FC236}">
                  <a16:creationId xmlns:a16="http://schemas.microsoft.com/office/drawing/2014/main" id="{54FECB8F-4085-7340-FA01-79AD89A505D6}"/>
                </a:ext>
              </a:extLst>
            </p:cNvPr>
            <p:cNvSpPr/>
            <p:nvPr/>
          </p:nvSpPr>
          <p:spPr>
            <a:xfrm>
              <a:off x="10617544" y="3810704"/>
              <a:ext cx="39820" cy="48844"/>
            </a:xfrm>
            <a:custGeom>
              <a:avLst/>
              <a:gdLst>
                <a:gd name="connsiteX0" fmla="*/ 39618 w 39820"/>
                <a:gd name="connsiteY0" fmla="*/ 25761 h 48844"/>
                <a:gd name="connsiteX1" fmla="*/ 14170 w 39820"/>
                <a:gd name="connsiteY1" fmla="*/ 175 h 48844"/>
                <a:gd name="connsiteX2" fmla="*/ 9967 w 39820"/>
                <a:gd name="connsiteY2" fmla="*/ 793 h 48844"/>
                <a:gd name="connsiteX3" fmla="*/ 2 w 39820"/>
                <a:gd name="connsiteY3" fmla="*/ 9444 h 48844"/>
                <a:gd name="connsiteX4" fmla="*/ 6849 w 39820"/>
                <a:gd name="connsiteY4" fmla="*/ 42423 h 48844"/>
                <a:gd name="connsiteX5" fmla="*/ 19523 w 39820"/>
                <a:gd name="connsiteY5" fmla="*/ 47582 h 48844"/>
                <a:gd name="connsiteX6" fmla="*/ 37592 w 39820"/>
                <a:gd name="connsiteY6" fmla="*/ 33406 h 48844"/>
                <a:gd name="connsiteX7" fmla="*/ 39611 w 39820"/>
                <a:gd name="connsiteY7" fmla="*/ 25769 h 48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820" h="48844">
                  <a:moveTo>
                    <a:pt x="39618" y="25761"/>
                  </a:moveTo>
                  <a:cubicBezTo>
                    <a:pt x="37132" y="13022"/>
                    <a:pt x="26686" y="3078"/>
                    <a:pt x="14170" y="175"/>
                  </a:cubicBezTo>
                  <a:cubicBezTo>
                    <a:pt x="12460" y="-220"/>
                    <a:pt x="11037" y="82"/>
                    <a:pt x="9967" y="793"/>
                  </a:cubicBezTo>
                  <a:cubicBezTo>
                    <a:pt x="5002" y="233"/>
                    <a:pt x="66" y="3272"/>
                    <a:pt x="2" y="9444"/>
                  </a:cubicBezTo>
                  <a:cubicBezTo>
                    <a:pt x="-106" y="21077"/>
                    <a:pt x="4693" y="31222"/>
                    <a:pt x="6849" y="42423"/>
                  </a:cubicBezTo>
                  <a:cubicBezTo>
                    <a:pt x="7840" y="47575"/>
                    <a:pt x="15197" y="50744"/>
                    <a:pt x="19523" y="47582"/>
                  </a:cubicBezTo>
                  <a:cubicBezTo>
                    <a:pt x="25716" y="43063"/>
                    <a:pt x="31715" y="38069"/>
                    <a:pt x="37592" y="33406"/>
                  </a:cubicBezTo>
                  <a:cubicBezTo>
                    <a:pt x="39834" y="31632"/>
                    <a:pt x="40107" y="28319"/>
                    <a:pt x="39611" y="2576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7" name="Freeform 1709">
              <a:extLst>
                <a:ext uri="{FF2B5EF4-FFF2-40B4-BE49-F238E27FC236}">
                  <a16:creationId xmlns:a16="http://schemas.microsoft.com/office/drawing/2014/main" id="{1E42757B-FFBF-95CC-AF06-85FBCF048CF1}"/>
                </a:ext>
              </a:extLst>
            </p:cNvPr>
            <p:cNvSpPr/>
            <p:nvPr/>
          </p:nvSpPr>
          <p:spPr>
            <a:xfrm>
              <a:off x="10657856" y="3771299"/>
              <a:ext cx="6925" cy="11455"/>
            </a:xfrm>
            <a:custGeom>
              <a:avLst/>
              <a:gdLst>
                <a:gd name="connsiteX0" fmla="*/ 1232 w 6925"/>
                <a:gd name="connsiteY0" fmla="*/ 2052 h 11455"/>
                <a:gd name="connsiteX1" fmla="*/ 1030 w 6925"/>
                <a:gd name="connsiteY1" fmla="*/ 6500 h 11455"/>
                <a:gd name="connsiteX2" fmla="*/ 111 w 6925"/>
                <a:gd name="connsiteY2" fmla="*/ 10006 h 11455"/>
                <a:gd name="connsiteX3" fmla="*/ 1426 w 6925"/>
                <a:gd name="connsiteY3" fmla="*/ 11321 h 11455"/>
                <a:gd name="connsiteX4" fmla="*/ 5995 w 6925"/>
                <a:gd name="connsiteY4" fmla="*/ 6737 h 11455"/>
                <a:gd name="connsiteX5" fmla="*/ 6850 w 6925"/>
                <a:gd name="connsiteY5" fmla="*/ 2440 h 11455"/>
                <a:gd name="connsiteX6" fmla="*/ 6785 w 6925"/>
                <a:gd name="connsiteY6" fmla="*/ 2059 h 11455"/>
                <a:gd name="connsiteX7" fmla="*/ 1239 w 6925"/>
                <a:gd name="connsiteY7" fmla="*/ 2059 h 1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25" h="11455">
                  <a:moveTo>
                    <a:pt x="1232" y="2052"/>
                  </a:moveTo>
                  <a:cubicBezTo>
                    <a:pt x="779" y="3561"/>
                    <a:pt x="1073" y="4962"/>
                    <a:pt x="1030" y="6500"/>
                  </a:cubicBezTo>
                  <a:cubicBezTo>
                    <a:pt x="994" y="7700"/>
                    <a:pt x="650" y="8935"/>
                    <a:pt x="111" y="10006"/>
                  </a:cubicBezTo>
                  <a:cubicBezTo>
                    <a:pt x="-313" y="10847"/>
                    <a:pt x="556" y="11817"/>
                    <a:pt x="1426" y="11321"/>
                  </a:cubicBezTo>
                  <a:cubicBezTo>
                    <a:pt x="3179" y="10308"/>
                    <a:pt x="4946" y="8655"/>
                    <a:pt x="5995" y="6737"/>
                  </a:cubicBezTo>
                  <a:cubicBezTo>
                    <a:pt x="6728" y="5393"/>
                    <a:pt x="7094" y="3920"/>
                    <a:pt x="6850" y="2440"/>
                  </a:cubicBezTo>
                  <a:cubicBezTo>
                    <a:pt x="6828" y="2311"/>
                    <a:pt x="6814" y="2181"/>
                    <a:pt x="6785" y="2059"/>
                  </a:cubicBezTo>
                  <a:cubicBezTo>
                    <a:pt x="6110" y="-793"/>
                    <a:pt x="2022" y="-578"/>
                    <a:pt x="1239" y="205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" name="Freeform 1710">
              <a:extLst>
                <a:ext uri="{FF2B5EF4-FFF2-40B4-BE49-F238E27FC236}">
                  <a16:creationId xmlns:a16="http://schemas.microsoft.com/office/drawing/2014/main" id="{64E3FC92-E8E2-EA4A-A4F4-7445717BB15F}"/>
                </a:ext>
              </a:extLst>
            </p:cNvPr>
            <p:cNvSpPr/>
            <p:nvPr/>
          </p:nvSpPr>
          <p:spPr>
            <a:xfrm>
              <a:off x="10649328" y="3803009"/>
              <a:ext cx="10182" cy="11462"/>
            </a:xfrm>
            <a:custGeom>
              <a:avLst/>
              <a:gdLst>
                <a:gd name="connsiteX0" fmla="*/ 1648 w 10182"/>
                <a:gd name="connsiteY0" fmla="*/ 6534 h 11462"/>
                <a:gd name="connsiteX1" fmla="*/ 1777 w 10182"/>
                <a:gd name="connsiteY1" fmla="*/ 6699 h 11462"/>
                <a:gd name="connsiteX2" fmla="*/ 2129 w 10182"/>
                <a:gd name="connsiteY2" fmla="*/ 7195 h 11462"/>
                <a:gd name="connsiteX3" fmla="*/ 2553 w 10182"/>
                <a:gd name="connsiteY3" fmla="*/ 7942 h 11462"/>
                <a:gd name="connsiteX4" fmla="*/ 2733 w 10182"/>
                <a:gd name="connsiteY4" fmla="*/ 8682 h 11462"/>
                <a:gd name="connsiteX5" fmla="*/ 6390 w 10182"/>
                <a:gd name="connsiteY5" fmla="*/ 11463 h 11462"/>
                <a:gd name="connsiteX6" fmla="*/ 10176 w 10182"/>
                <a:gd name="connsiteY6" fmla="*/ 7676 h 11462"/>
                <a:gd name="connsiteX7" fmla="*/ 5707 w 10182"/>
                <a:gd name="connsiteY7" fmla="*/ 958 h 11462"/>
                <a:gd name="connsiteX8" fmla="*/ 958 w 10182"/>
                <a:gd name="connsiteY8" fmla="*/ 958 h 11462"/>
                <a:gd name="connsiteX9" fmla="*/ 958 w 10182"/>
                <a:gd name="connsiteY9" fmla="*/ 5707 h 11462"/>
                <a:gd name="connsiteX10" fmla="*/ 1648 w 10182"/>
                <a:gd name="connsiteY10" fmla="*/ 654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82" h="11462">
                  <a:moveTo>
                    <a:pt x="1648" y="6534"/>
                  </a:moveTo>
                  <a:cubicBezTo>
                    <a:pt x="1705" y="6606"/>
                    <a:pt x="1741" y="6656"/>
                    <a:pt x="1777" y="6699"/>
                  </a:cubicBezTo>
                  <a:cubicBezTo>
                    <a:pt x="1899" y="6864"/>
                    <a:pt x="2014" y="7029"/>
                    <a:pt x="2129" y="7195"/>
                  </a:cubicBezTo>
                  <a:cubicBezTo>
                    <a:pt x="2201" y="7303"/>
                    <a:pt x="2467" y="7813"/>
                    <a:pt x="2553" y="7942"/>
                  </a:cubicBezTo>
                  <a:cubicBezTo>
                    <a:pt x="2618" y="8186"/>
                    <a:pt x="2668" y="8438"/>
                    <a:pt x="2733" y="8682"/>
                  </a:cubicBezTo>
                  <a:cubicBezTo>
                    <a:pt x="3157" y="10313"/>
                    <a:pt x="4716" y="11463"/>
                    <a:pt x="6390" y="11463"/>
                  </a:cubicBezTo>
                  <a:cubicBezTo>
                    <a:pt x="8358" y="11463"/>
                    <a:pt x="10305" y="9738"/>
                    <a:pt x="10176" y="7676"/>
                  </a:cubicBezTo>
                  <a:cubicBezTo>
                    <a:pt x="9996" y="4716"/>
                    <a:pt x="7841" y="2740"/>
                    <a:pt x="5707" y="958"/>
                  </a:cubicBezTo>
                  <a:cubicBezTo>
                    <a:pt x="4306" y="-213"/>
                    <a:pt x="2337" y="-421"/>
                    <a:pt x="958" y="958"/>
                  </a:cubicBezTo>
                  <a:cubicBezTo>
                    <a:pt x="-421" y="2338"/>
                    <a:pt x="-213" y="4299"/>
                    <a:pt x="958" y="5707"/>
                  </a:cubicBezTo>
                  <a:cubicBezTo>
                    <a:pt x="1188" y="5988"/>
                    <a:pt x="1418" y="6261"/>
                    <a:pt x="1648" y="654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9" name="Freeform 1711">
              <a:extLst>
                <a:ext uri="{FF2B5EF4-FFF2-40B4-BE49-F238E27FC236}">
                  <a16:creationId xmlns:a16="http://schemas.microsoft.com/office/drawing/2014/main" id="{47BC8E85-A3DF-8274-62D1-D9D74AC66AFA}"/>
                </a:ext>
              </a:extLst>
            </p:cNvPr>
            <p:cNvSpPr/>
            <p:nvPr/>
          </p:nvSpPr>
          <p:spPr>
            <a:xfrm>
              <a:off x="10540377" y="3813633"/>
              <a:ext cx="48740" cy="39474"/>
            </a:xfrm>
            <a:custGeom>
              <a:avLst/>
              <a:gdLst>
                <a:gd name="connsiteX0" fmla="*/ 12571 w 48740"/>
                <a:gd name="connsiteY0" fmla="*/ 34286 h 39474"/>
                <a:gd name="connsiteX1" fmla="*/ 37926 w 48740"/>
                <a:gd name="connsiteY1" fmla="*/ 39243 h 39474"/>
                <a:gd name="connsiteX2" fmla="*/ 48373 w 48740"/>
                <a:gd name="connsiteY2" fmla="*/ 28796 h 39474"/>
                <a:gd name="connsiteX3" fmla="*/ 35584 w 48740"/>
                <a:gd name="connsiteY3" fmla="*/ 6508 h 39474"/>
                <a:gd name="connsiteX4" fmla="*/ 5480 w 48740"/>
                <a:gd name="connsiteY4" fmla="*/ 3146 h 39474"/>
                <a:gd name="connsiteX5" fmla="*/ 3253 w 48740"/>
                <a:gd name="connsiteY5" fmla="*/ 20433 h 39474"/>
                <a:gd name="connsiteX6" fmla="*/ 5265 w 48740"/>
                <a:gd name="connsiteY6" fmla="*/ 22143 h 39474"/>
                <a:gd name="connsiteX7" fmla="*/ 6270 w 48740"/>
                <a:gd name="connsiteY7" fmla="*/ 27992 h 39474"/>
                <a:gd name="connsiteX8" fmla="*/ 12564 w 48740"/>
                <a:gd name="connsiteY8" fmla="*/ 34286 h 39474"/>
                <a:gd name="connsiteX9" fmla="*/ 16997 w 48740"/>
                <a:gd name="connsiteY9" fmla="*/ 16754 h 39474"/>
                <a:gd name="connsiteX10" fmla="*/ 17033 w 48740"/>
                <a:gd name="connsiteY10" fmla="*/ 16733 h 39474"/>
                <a:gd name="connsiteX11" fmla="*/ 16997 w 48740"/>
                <a:gd name="connsiteY11" fmla="*/ 16754 h 3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740" h="39474">
                  <a:moveTo>
                    <a:pt x="12571" y="34286"/>
                  </a:moveTo>
                  <a:cubicBezTo>
                    <a:pt x="21121" y="35270"/>
                    <a:pt x="29563" y="37268"/>
                    <a:pt x="37926" y="39243"/>
                  </a:cubicBezTo>
                  <a:cubicBezTo>
                    <a:pt x="44004" y="40680"/>
                    <a:pt x="50348" y="35213"/>
                    <a:pt x="48373" y="28796"/>
                  </a:cubicBezTo>
                  <a:cubicBezTo>
                    <a:pt x="45858" y="20634"/>
                    <a:pt x="42122" y="12256"/>
                    <a:pt x="35584" y="6508"/>
                  </a:cubicBezTo>
                  <a:cubicBezTo>
                    <a:pt x="26984" y="-1058"/>
                    <a:pt x="15589" y="-1819"/>
                    <a:pt x="5480" y="3146"/>
                  </a:cubicBezTo>
                  <a:cubicBezTo>
                    <a:pt x="-440" y="6056"/>
                    <a:pt x="-2136" y="16165"/>
                    <a:pt x="3253" y="20433"/>
                  </a:cubicBezTo>
                  <a:cubicBezTo>
                    <a:pt x="3885" y="20936"/>
                    <a:pt x="4561" y="21518"/>
                    <a:pt x="5265" y="22143"/>
                  </a:cubicBezTo>
                  <a:cubicBezTo>
                    <a:pt x="5911" y="24061"/>
                    <a:pt x="6400" y="26009"/>
                    <a:pt x="6270" y="27992"/>
                  </a:cubicBezTo>
                  <a:cubicBezTo>
                    <a:pt x="6026" y="31699"/>
                    <a:pt x="9345" y="33919"/>
                    <a:pt x="12564" y="34286"/>
                  </a:cubicBezTo>
                  <a:close/>
                  <a:moveTo>
                    <a:pt x="16997" y="16754"/>
                  </a:moveTo>
                  <a:cubicBezTo>
                    <a:pt x="16997" y="16754"/>
                    <a:pt x="17019" y="16740"/>
                    <a:pt x="17033" y="16733"/>
                  </a:cubicBezTo>
                  <a:cubicBezTo>
                    <a:pt x="16214" y="17494"/>
                    <a:pt x="15776" y="17889"/>
                    <a:pt x="16997" y="1675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0" name="Freeform 1712">
              <a:extLst>
                <a:ext uri="{FF2B5EF4-FFF2-40B4-BE49-F238E27FC236}">
                  <a16:creationId xmlns:a16="http://schemas.microsoft.com/office/drawing/2014/main" id="{EB07EB30-CA8B-0156-302F-3886B2A0476D}"/>
                </a:ext>
              </a:extLst>
            </p:cNvPr>
            <p:cNvSpPr/>
            <p:nvPr/>
          </p:nvSpPr>
          <p:spPr>
            <a:xfrm>
              <a:off x="10582502" y="3808096"/>
              <a:ext cx="28801" cy="41482"/>
            </a:xfrm>
            <a:custGeom>
              <a:avLst/>
              <a:gdLst>
                <a:gd name="connsiteX0" fmla="*/ 18001 w 28801"/>
                <a:gd name="connsiteY0" fmla="*/ 41482 h 41482"/>
                <a:gd name="connsiteX1" fmla="*/ 28635 w 28801"/>
                <a:gd name="connsiteY1" fmla="*/ 27522 h 41482"/>
                <a:gd name="connsiteX2" fmla="*/ 22046 w 28801"/>
                <a:gd name="connsiteY2" fmla="*/ 11399 h 41482"/>
                <a:gd name="connsiteX3" fmla="*/ 7260 w 28801"/>
                <a:gd name="connsiteY3" fmla="*/ 362 h 41482"/>
                <a:gd name="connsiteX4" fmla="*/ 765 w 28801"/>
                <a:gd name="connsiteY4" fmla="*/ 8812 h 41482"/>
                <a:gd name="connsiteX5" fmla="*/ 5838 w 28801"/>
                <a:gd name="connsiteY5" fmla="*/ 19489 h 41482"/>
                <a:gd name="connsiteX6" fmla="*/ 6980 w 28801"/>
                <a:gd name="connsiteY6" fmla="*/ 30453 h 41482"/>
                <a:gd name="connsiteX7" fmla="*/ 18001 w 28801"/>
                <a:gd name="connsiteY7" fmla="*/ 41482 h 41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801" h="41482">
                  <a:moveTo>
                    <a:pt x="18001" y="41482"/>
                  </a:moveTo>
                  <a:cubicBezTo>
                    <a:pt x="25818" y="41482"/>
                    <a:pt x="29676" y="34484"/>
                    <a:pt x="28635" y="27522"/>
                  </a:cubicBezTo>
                  <a:cubicBezTo>
                    <a:pt x="27773" y="21745"/>
                    <a:pt x="25380" y="16169"/>
                    <a:pt x="22046" y="11399"/>
                  </a:cubicBezTo>
                  <a:cubicBezTo>
                    <a:pt x="18231" y="5931"/>
                    <a:pt x="13317" y="2870"/>
                    <a:pt x="7260" y="362"/>
                  </a:cubicBezTo>
                  <a:cubicBezTo>
                    <a:pt x="2518" y="-1599"/>
                    <a:pt x="-1800" y="4860"/>
                    <a:pt x="765" y="8812"/>
                  </a:cubicBezTo>
                  <a:cubicBezTo>
                    <a:pt x="2914" y="12124"/>
                    <a:pt x="4473" y="15810"/>
                    <a:pt x="5838" y="19489"/>
                  </a:cubicBezTo>
                  <a:cubicBezTo>
                    <a:pt x="7289" y="23419"/>
                    <a:pt x="7469" y="25948"/>
                    <a:pt x="6980" y="30453"/>
                  </a:cubicBezTo>
                  <a:cubicBezTo>
                    <a:pt x="6333" y="36439"/>
                    <a:pt x="12484" y="41482"/>
                    <a:pt x="18001" y="4148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1" name="Freeform 1713">
              <a:extLst>
                <a:ext uri="{FF2B5EF4-FFF2-40B4-BE49-F238E27FC236}">
                  <a16:creationId xmlns:a16="http://schemas.microsoft.com/office/drawing/2014/main" id="{4CE2A9AE-C23D-0C88-102D-0E3E3F0D25FB}"/>
                </a:ext>
              </a:extLst>
            </p:cNvPr>
            <p:cNvSpPr/>
            <p:nvPr/>
          </p:nvSpPr>
          <p:spPr>
            <a:xfrm>
              <a:off x="10527321" y="3856488"/>
              <a:ext cx="43327" cy="34697"/>
            </a:xfrm>
            <a:custGeom>
              <a:avLst/>
              <a:gdLst>
                <a:gd name="connsiteX0" fmla="*/ 39170 w 43327"/>
                <a:gd name="connsiteY0" fmla="*/ 8394 h 34697"/>
                <a:gd name="connsiteX1" fmla="*/ 21043 w 43327"/>
                <a:gd name="connsiteY1" fmla="*/ 1338 h 34697"/>
                <a:gd name="connsiteX2" fmla="*/ 4411 w 43327"/>
                <a:gd name="connsiteY2" fmla="*/ 742 h 34697"/>
                <a:gd name="connsiteX3" fmla="*/ 833 w 43327"/>
                <a:gd name="connsiteY3" fmla="*/ 9544 h 34697"/>
                <a:gd name="connsiteX4" fmla="*/ 1056 w 43327"/>
                <a:gd name="connsiteY4" fmla="*/ 9953 h 34697"/>
                <a:gd name="connsiteX5" fmla="*/ 1681 w 43327"/>
                <a:gd name="connsiteY5" fmla="*/ 10772 h 34697"/>
                <a:gd name="connsiteX6" fmla="*/ 1285 w 43327"/>
                <a:gd name="connsiteY6" fmla="*/ 6605 h 34697"/>
                <a:gd name="connsiteX7" fmla="*/ 7040 w 43327"/>
                <a:gd name="connsiteY7" fmla="*/ 6605 h 34697"/>
                <a:gd name="connsiteX8" fmla="*/ 8506 w 43327"/>
                <a:gd name="connsiteY8" fmla="*/ 12145 h 34697"/>
                <a:gd name="connsiteX9" fmla="*/ 10008 w 43327"/>
                <a:gd name="connsiteY9" fmla="*/ 18108 h 34697"/>
                <a:gd name="connsiteX10" fmla="*/ 5783 w 43327"/>
                <a:gd name="connsiteY10" fmla="*/ 19825 h 34697"/>
                <a:gd name="connsiteX11" fmla="*/ 2198 w 43327"/>
                <a:gd name="connsiteY11" fmla="*/ 13143 h 34697"/>
                <a:gd name="connsiteX12" fmla="*/ 1760 w 43327"/>
                <a:gd name="connsiteY12" fmla="*/ 11175 h 34697"/>
                <a:gd name="connsiteX13" fmla="*/ 1688 w 43327"/>
                <a:gd name="connsiteY13" fmla="*/ 21262 h 34697"/>
                <a:gd name="connsiteX14" fmla="*/ 16165 w 43327"/>
                <a:gd name="connsiteY14" fmla="*/ 33341 h 34697"/>
                <a:gd name="connsiteX15" fmla="*/ 27862 w 43327"/>
                <a:gd name="connsiteY15" fmla="*/ 31832 h 34697"/>
                <a:gd name="connsiteX16" fmla="*/ 39177 w 43327"/>
                <a:gd name="connsiteY16" fmla="*/ 23224 h 34697"/>
                <a:gd name="connsiteX17" fmla="*/ 39177 w 43327"/>
                <a:gd name="connsiteY17" fmla="*/ 8387 h 3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327" h="34697">
                  <a:moveTo>
                    <a:pt x="39170" y="8394"/>
                  </a:moveTo>
                  <a:cubicBezTo>
                    <a:pt x="33803" y="4780"/>
                    <a:pt x="27330" y="2675"/>
                    <a:pt x="21043" y="1338"/>
                  </a:cubicBezTo>
                  <a:cubicBezTo>
                    <a:pt x="15763" y="217"/>
                    <a:pt x="9727" y="-702"/>
                    <a:pt x="4411" y="742"/>
                  </a:cubicBezTo>
                  <a:cubicBezTo>
                    <a:pt x="754" y="1741"/>
                    <a:pt x="-1229" y="6253"/>
                    <a:pt x="833" y="9544"/>
                  </a:cubicBezTo>
                  <a:cubicBezTo>
                    <a:pt x="919" y="9673"/>
                    <a:pt x="998" y="9809"/>
                    <a:pt x="1056" y="9953"/>
                  </a:cubicBezTo>
                  <a:cubicBezTo>
                    <a:pt x="1206" y="10262"/>
                    <a:pt x="1422" y="10535"/>
                    <a:pt x="1681" y="10772"/>
                  </a:cubicBezTo>
                  <a:cubicBezTo>
                    <a:pt x="1429" y="9393"/>
                    <a:pt x="1257" y="7999"/>
                    <a:pt x="1285" y="6605"/>
                  </a:cubicBezTo>
                  <a:cubicBezTo>
                    <a:pt x="1350" y="2861"/>
                    <a:pt x="6767" y="2940"/>
                    <a:pt x="7040" y="6605"/>
                  </a:cubicBezTo>
                  <a:cubicBezTo>
                    <a:pt x="7177" y="8494"/>
                    <a:pt x="7809" y="10391"/>
                    <a:pt x="8506" y="12145"/>
                  </a:cubicBezTo>
                  <a:cubicBezTo>
                    <a:pt x="9318" y="14199"/>
                    <a:pt x="10475" y="15816"/>
                    <a:pt x="10008" y="18108"/>
                  </a:cubicBezTo>
                  <a:cubicBezTo>
                    <a:pt x="9612" y="20034"/>
                    <a:pt x="7335" y="20609"/>
                    <a:pt x="5783" y="19825"/>
                  </a:cubicBezTo>
                  <a:cubicBezTo>
                    <a:pt x="3470" y="18661"/>
                    <a:pt x="2780" y="15471"/>
                    <a:pt x="2198" y="13143"/>
                  </a:cubicBezTo>
                  <a:cubicBezTo>
                    <a:pt x="2033" y="12497"/>
                    <a:pt x="1889" y="11836"/>
                    <a:pt x="1760" y="11175"/>
                  </a:cubicBezTo>
                  <a:cubicBezTo>
                    <a:pt x="-101" y="14250"/>
                    <a:pt x="215" y="17842"/>
                    <a:pt x="1688" y="21262"/>
                  </a:cubicBezTo>
                  <a:cubicBezTo>
                    <a:pt x="4066" y="26795"/>
                    <a:pt x="11473" y="30086"/>
                    <a:pt x="16165" y="33341"/>
                  </a:cubicBezTo>
                  <a:cubicBezTo>
                    <a:pt x="19628" y="35740"/>
                    <a:pt x="25052" y="34785"/>
                    <a:pt x="27862" y="31832"/>
                  </a:cubicBezTo>
                  <a:cubicBezTo>
                    <a:pt x="31447" y="28059"/>
                    <a:pt x="34421" y="26213"/>
                    <a:pt x="39177" y="23224"/>
                  </a:cubicBezTo>
                  <a:cubicBezTo>
                    <a:pt x="44853" y="19653"/>
                    <a:pt x="44566" y="12015"/>
                    <a:pt x="39177" y="838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2" name="Freeform 1714">
              <a:extLst>
                <a:ext uri="{FF2B5EF4-FFF2-40B4-BE49-F238E27FC236}">
                  <a16:creationId xmlns:a16="http://schemas.microsoft.com/office/drawing/2014/main" id="{89BB5172-2186-E789-F4AE-88473E22DBFF}"/>
                </a:ext>
              </a:extLst>
            </p:cNvPr>
            <p:cNvSpPr/>
            <p:nvPr/>
          </p:nvSpPr>
          <p:spPr>
            <a:xfrm>
              <a:off x="10528590" y="3860322"/>
              <a:ext cx="8832" cy="16337"/>
            </a:xfrm>
            <a:custGeom>
              <a:avLst/>
              <a:gdLst>
                <a:gd name="connsiteX0" fmla="*/ 4499 w 8832"/>
                <a:gd name="connsiteY0" fmla="*/ 15999 h 16337"/>
                <a:gd name="connsiteX1" fmla="*/ 8724 w 8832"/>
                <a:gd name="connsiteY1" fmla="*/ 14281 h 16337"/>
                <a:gd name="connsiteX2" fmla="*/ 7222 w 8832"/>
                <a:gd name="connsiteY2" fmla="*/ 8318 h 16337"/>
                <a:gd name="connsiteX3" fmla="*/ 5757 w 8832"/>
                <a:gd name="connsiteY3" fmla="*/ 2778 h 16337"/>
                <a:gd name="connsiteX4" fmla="*/ 2 w 8832"/>
                <a:gd name="connsiteY4" fmla="*/ 2778 h 16337"/>
                <a:gd name="connsiteX5" fmla="*/ 397 w 8832"/>
                <a:gd name="connsiteY5" fmla="*/ 6945 h 16337"/>
                <a:gd name="connsiteX6" fmla="*/ 469 w 8832"/>
                <a:gd name="connsiteY6" fmla="*/ 7355 h 16337"/>
                <a:gd name="connsiteX7" fmla="*/ 907 w 8832"/>
                <a:gd name="connsiteY7" fmla="*/ 9324 h 16337"/>
                <a:gd name="connsiteX8" fmla="*/ 4492 w 8832"/>
                <a:gd name="connsiteY8" fmla="*/ 16006 h 1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32" h="16337">
                  <a:moveTo>
                    <a:pt x="4499" y="15999"/>
                  </a:moveTo>
                  <a:cubicBezTo>
                    <a:pt x="6051" y="16782"/>
                    <a:pt x="8329" y="16207"/>
                    <a:pt x="8724" y="14281"/>
                  </a:cubicBezTo>
                  <a:cubicBezTo>
                    <a:pt x="9191" y="11989"/>
                    <a:pt x="8042" y="10373"/>
                    <a:pt x="7222" y="8318"/>
                  </a:cubicBezTo>
                  <a:cubicBezTo>
                    <a:pt x="6526" y="6565"/>
                    <a:pt x="5893" y="4668"/>
                    <a:pt x="5757" y="2778"/>
                  </a:cubicBezTo>
                  <a:cubicBezTo>
                    <a:pt x="5484" y="-886"/>
                    <a:pt x="74" y="-965"/>
                    <a:pt x="2" y="2778"/>
                  </a:cubicBezTo>
                  <a:cubicBezTo>
                    <a:pt x="-20" y="4179"/>
                    <a:pt x="146" y="5566"/>
                    <a:pt x="397" y="6945"/>
                  </a:cubicBezTo>
                  <a:cubicBezTo>
                    <a:pt x="419" y="7082"/>
                    <a:pt x="447" y="7218"/>
                    <a:pt x="469" y="7355"/>
                  </a:cubicBezTo>
                  <a:cubicBezTo>
                    <a:pt x="598" y="8016"/>
                    <a:pt x="742" y="8670"/>
                    <a:pt x="907" y="9324"/>
                  </a:cubicBezTo>
                  <a:cubicBezTo>
                    <a:pt x="1489" y="11652"/>
                    <a:pt x="2179" y="14842"/>
                    <a:pt x="4492" y="1600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3" name="Freeform 1715">
              <a:extLst>
                <a:ext uri="{FF2B5EF4-FFF2-40B4-BE49-F238E27FC236}">
                  <a16:creationId xmlns:a16="http://schemas.microsoft.com/office/drawing/2014/main" id="{686816FA-B07F-AF55-F1A3-DFD1DFD83A5B}"/>
                </a:ext>
              </a:extLst>
            </p:cNvPr>
            <p:cNvSpPr/>
            <p:nvPr/>
          </p:nvSpPr>
          <p:spPr>
            <a:xfrm>
              <a:off x="10474122" y="3882143"/>
              <a:ext cx="48212" cy="16243"/>
            </a:xfrm>
            <a:custGeom>
              <a:avLst/>
              <a:gdLst>
                <a:gd name="connsiteX0" fmla="*/ 47594 w 48212"/>
                <a:gd name="connsiteY0" fmla="*/ 14511 h 16243"/>
                <a:gd name="connsiteX1" fmla="*/ 43743 w 48212"/>
                <a:gd name="connsiteY1" fmla="*/ 11163 h 16243"/>
                <a:gd name="connsiteX2" fmla="*/ 22477 w 48212"/>
                <a:gd name="connsiteY2" fmla="*/ 263 h 16243"/>
                <a:gd name="connsiteX3" fmla="*/ 6627 w 48212"/>
                <a:gd name="connsiteY3" fmla="*/ 4682 h 16243"/>
                <a:gd name="connsiteX4" fmla="*/ 621 w 48212"/>
                <a:gd name="connsiteY4" fmla="*/ 16243 h 16243"/>
                <a:gd name="connsiteX5" fmla="*/ 48212 w 48212"/>
                <a:gd name="connsiteY5" fmla="*/ 16243 h 16243"/>
                <a:gd name="connsiteX6" fmla="*/ 47494 w 48212"/>
                <a:gd name="connsiteY6" fmla="*/ 14598 h 16243"/>
                <a:gd name="connsiteX7" fmla="*/ 47594 w 48212"/>
                <a:gd name="connsiteY7" fmla="*/ 14519 h 1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12" h="16243">
                  <a:moveTo>
                    <a:pt x="47594" y="14511"/>
                  </a:moveTo>
                  <a:cubicBezTo>
                    <a:pt x="46581" y="13010"/>
                    <a:pt x="45259" y="11946"/>
                    <a:pt x="43743" y="11163"/>
                  </a:cubicBezTo>
                  <a:cubicBezTo>
                    <a:pt x="37198" y="6723"/>
                    <a:pt x="30373" y="1614"/>
                    <a:pt x="22477" y="263"/>
                  </a:cubicBezTo>
                  <a:cubicBezTo>
                    <a:pt x="17038" y="-663"/>
                    <a:pt x="10665" y="867"/>
                    <a:pt x="6627" y="4682"/>
                  </a:cubicBezTo>
                  <a:cubicBezTo>
                    <a:pt x="930" y="5401"/>
                    <a:pt x="-1168" y="11501"/>
                    <a:pt x="621" y="16243"/>
                  </a:cubicBezTo>
                  <a:lnTo>
                    <a:pt x="48212" y="16243"/>
                  </a:lnTo>
                  <a:cubicBezTo>
                    <a:pt x="48040" y="15668"/>
                    <a:pt x="47796" y="15115"/>
                    <a:pt x="47494" y="14598"/>
                  </a:cubicBezTo>
                  <a:cubicBezTo>
                    <a:pt x="47530" y="14569"/>
                    <a:pt x="47566" y="14547"/>
                    <a:pt x="47594" y="1451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4" name="Freeform 1716">
              <a:extLst>
                <a:ext uri="{FF2B5EF4-FFF2-40B4-BE49-F238E27FC236}">
                  <a16:creationId xmlns:a16="http://schemas.microsoft.com/office/drawing/2014/main" id="{20B67CB5-0E00-6AB7-2880-29E7BBB16104}"/>
                </a:ext>
              </a:extLst>
            </p:cNvPr>
            <p:cNvSpPr/>
            <p:nvPr/>
          </p:nvSpPr>
          <p:spPr>
            <a:xfrm>
              <a:off x="10439977" y="3879474"/>
              <a:ext cx="30592" cy="18898"/>
            </a:xfrm>
            <a:custGeom>
              <a:avLst/>
              <a:gdLst>
                <a:gd name="connsiteX0" fmla="*/ 28724 w 30592"/>
                <a:gd name="connsiteY0" fmla="*/ 15715 h 18898"/>
                <a:gd name="connsiteX1" fmla="*/ 14915 w 30592"/>
                <a:gd name="connsiteY1" fmla="*/ 1855 h 18898"/>
                <a:gd name="connsiteX2" fmla="*/ 5956 w 30592"/>
                <a:gd name="connsiteY2" fmla="*/ 3580 h 18898"/>
                <a:gd name="connsiteX3" fmla="*/ 0 w 30592"/>
                <a:gd name="connsiteY3" fmla="*/ 8257 h 18898"/>
                <a:gd name="connsiteX4" fmla="*/ 266 w 30592"/>
                <a:gd name="connsiteY4" fmla="*/ 18898 h 18898"/>
                <a:gd name="connsiteX5" fmla="*/ 30592 w 30592"/>
                <a:gd name="connsiteY5" fmla="*/ 18898 h 18898"/>
                <a:gd name="connsiteX6" fmla="*/ 28724 w 30592"/>
                <a:gd name="connsiteY6" fmla="*/ 15708 h 1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92" h="18898">
                  <a:moveTo>
                    <a:pt x="28724" y="15715"/>
                  </a:moveTo>
                  <a:cubicBezTo>
                    <a:pt x="23939" y="11311"/>
                    <a:pt x="19384" y="6583"/>
                    <a:pt x="14915" y="1855"/>
                  </a:cubicBezTo>
                  <a:cubicBezTo>
                    <a:pt x="11618" y="-1629"/>
                    <a:pt x="7450" y="282"/>
                    <a:pt x="5956" y="3580"/>
                  </a:cubicBezTo>
                  <a:cubicBezTo>
                    <a:pt x="3168" y="4212"/>
                    <a:pt x="1279" y="5994"/>
                    <a:pt x="0" y="8257"/>
                  </a:cubicBezTo>
                  <a:cubicBezTo>
                    <a:pt x="108" y="12518"/>
                    <a:pt x="194" y="16132"/>
                    <a:pt x="266" y="18898"/>
                  </a:cubicBezTo>
                  <a:lnTo>
                    <a:pt x="30592" y="18898"/>
                  </a:lnTo>
                  <a:cubicBezTo>
                    <a:pt x="30348" y="17763"/>
                    <a:pt x="29752" y="16657"/>
                    <a:pt x="28724" y="1570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5" name="Freeform 1717">
              <a:extLst>
                <a:ext uri="{FF2B5EF4-FFF2-40B4-BE49-F238E27FC236}">
                  <a16:creationId xmlns:a16="http://schemas.microsoft.com/office/drawing/2014/main" id="{7A094336-A6BB-1775-08E6-AFA2CCEEB9E9}"/>
                </a:ext>
              </a:extLst>
            </p:cNvPr>
            <p:cNvSpPr/>
            <p:nvPr/>
          </p:nvSpPr>
          <p:spPr>
            <a:xfrm>
              <a:off x="10560623" y="3883997"/>
              <a:ext cx="41159" cy="14382"/>
            </a:xfrm>
            <a:custGeom>
              <a:avLst/>
              <a:gdLst>
                <a:gd name="connsiteX0" fmla="*/ 39938 w 41159"/>
                <a:gd name="connsiteY0" fmla="*/ 12794 h 14382"/>
                <a:gd name="connsiteX1" fmla="*/ 17515 w 41159"/>
                <a:gd name="connsiteY1" fmla="*/ 5 h 14382"/>
                <a:gd name="connsiteX2" fmla="*/ 8333 w 41159"/>
                <a:gd name="connsiteY2" fmla="*/ 2735 h 14382"/>
                <a:gd name="connsiteX3" fmla="*/ 71 w 41159"/>
                <a:gd name="connsiteY3" fmla="*/ 10064 h 14382"/>
                <a:gd name="connsiteX4" fmla="*/ 1342 w 41159"/>
                <a:gd name="connsiteY4" fmla="*/ 12952 h 14382"/>
                <a:gd name="connsiteX5" fmla="*/ 1486 w 41159"/>
                <a:gd name="connsiteY5" fmla="*/ 14382 h 14382"/>
                <a:gd name="connsiteX6" fmla="*/ 41160 w 41159"/>
                <a:gd name="connsiteY6" fmla="*/ 14382 h 14382"/>
                <a:gd name="connsiteX7" fmla="*/ 39946 w 41159"/>
                <a:gd name="connsiteY7" fmla="*/ 12794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59" h="14382">
                  <a:moveTo>
                    <a:pt x="39938" y="12794"/>
                  </a:moveTo>
                  <a:cubicBezTo>
                    <a:pt x="33717" y="7132"/>
                    <a:pt x="26446" y="263"/>
                    <a:pt x="17515" y="5"/>
                  </a:cubicBezTo>
                  <a:cubicBezTo>
                    <a:pt x="14275" y="-89"/>
                    <a:pt x="11114" y="1205"/>
                    <a:pt x="8333" y="2735"/>
                  </a:cubicBezTo>
                  <a:cubicBezTo>
                    <a:pt x="5510" y="4294"/>
                    <a:pt x="911" y="6802"/>
                    <a:pt x="71" y="10064"/>
                  </a:cubicBezTo>
                  <a:cubicBezTo>
                    <a:pt x="-195" y="11106"/>
                    <a:pt x="301" y="12500"/>
                    <a:pt x="1342" y="12952"/>
                  </a:cubicBezTo>
                  <a:cubicBezTo>
                    <a:pt x="1342" y="13434"/>
                    <a:pt x="1393" y="13908"/>
                    <a:pt x="1486" y="14382"/>
                  </a:cubicBezTo>
                  <a:lnTo>
                    <a:pt x="41160" y="14382"/>
                  </a:lnTo>
                  <a:cubicBezTo>
                    <a:pt x="40858" y="13800"/>
                    <a:pt x="40463" y="13261"/>
                    <a:pt x="39946" y="1279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6" name="Freeform 1718">
              <a:extLst>
                <a:ext uri="{FF2B5EF4-FFF2-40B4-BE49-F238E27FC236}">
                  <a16:creationId xmlns:a16="http://schemas.microsoft.com/office/drawing/2014/main" id="{9F56FF88-67F3-1843-DB91-7DB749DA3A92}"/>
                </a:ext>
              </a:extLst>
            </p:cNvPr>
            <p:cNvSpPr/>
            <p:nvPr/>
          </p:nvSpPr>
          <p:spPr>
            <a:xfrm>
              <a:off x="10515816" y="3876585"/>
              <a:ext cx="12754" cy="12754"/>
            </a:xfrm>
            <a:custGeom>
              <a:avLst/>
              <a:gdLst>
                <a:gd name="connsiteX0" fmla="*/ 10405 w 12754"/>
                <a:gd name="connsiteY0" fmla="*/ 3846 h 12754"/>
                <a:gd name="connsiteX1" fmla="*/ 5074 w 12754"/>
                <a:gd name="connsiteY1" fmla="*/ 483 h 12754"/>
                <a:gd name="connsiteX2" fmla="*/ 483 w 12754"/>
                <a:gd name="connsiteY2" fmla="*/ 5075 h 12754"/>
                <a:gd name="connsiteX3" fmla="*/ 3846 w 12754"/>
                <a:gd name="connsiteY3" fmla="*/ 10406 h 12754"/>
                <a:gd name="connsiteX4" fmla="*/ 11375 w 12754"/>
                <a:gd name="connsiteY4" fmla="*/ 11376 h 12754"/>
                <a:gd name="connsiteX5" fmla="*/ 10405 w 12754"/>
                <a:gd name="connsiteY5" fmla="*/ 3846 h 1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54" h="12754">
                  <a:moveTo>
                    <a:pt x="10405" y="3846"/>
                  </a:moveTo>
                  <a:cubicBezTo>
                    <a:pt x="8631" y="2725"/>
                    <a:pt x="6856" y="1604"/>
                    <a:pt x="5074" y="483"/>
                  </a:cubicBezTo>
                  <a:cubicBezTo>
                    <a:pt x="2243" y="-1306"/>
                    <a:pt x="-1306" y="2244"/>
                    <a:pt x="483" y="5075"/>
                  </a:cubicBezTo>
                  <a:cubicBezTo>
                    <a:pt x="1604" y="6849"/>
                    <a:pt x="2725" y="8624"/>
                    <a:pt x="3846" y="10406"/>
                  </a:cubicBezTo>
                  <a:cubicBezTo>
                    <a:pt x="5484" y="13007"/>
                    <a:pt x="9134" y="13618"/>
                    <a:pt x="11375" y="11376"/>
                  </a:cubicBezTo>
                  <a:cubicBezTo>
                    <a:pt x="13617" y="9134"/>
                    <a:pt x="13006" y="5484"/>
                    <a:pt x="10405" y="384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7" name="Freeform 1719">
              <a:extLst>
                <a:ext uri="{FF2B5EF4-FFF2-40B4-BE49-F238E27FC236}">
                  <a16:creationId xmlns:a16="http://schemas.microsoft.com/office/drawing/2014/main" id="{5DB88253-0A0B-FDB8-A6E7-A1B273794476}"/>
                </a:ext>
              </a:extLst>
            </p:cNvPr>
            <p:cNvSpPr/>
            <p:nvPr/>
          </p:nvSpPr>
          <p:spPr>
            <a:xfrm>
              <a:off x="10575168" y="3865432"/>
              <a:ext cx="29430" cy="23417"/>
            </a:xfrm>
            <a:custGeom>
              <a:avLst/>
              <a:gdLst>
                <a:gd name="connsiteX0" fmla="*/ 19804 w 29430"/>
                <a:gd name="connsiteY0" fmla="*/ 18533 h 23417"/>
                <a:gd name="connsiteX1" fmla="*/ 16750 w 29430"/>
                <a:gd name="connsiteY1" fmla="*/ 15300 h 23417"/>
                <a:gd name="connsiteX2" fmla="*/ 10054 w 29430"/>
                <a:gd name="connsiteY2" fmla="*/ 6822 h 23417"/>
                <a:gd name="connsiteX3" fmla="*/ 7144 w 29430"/>
                <a:gd name="connsiteY3" fmla="*/ 8194 h 23417"/>
                <a:gd name="connsiteX4" fmla="*/ 2417 w 29430"/>
                <a:gd name="connsiteY4" fmla="*/ 3466 h 23417"/>
                <a:gd name="connsiteX5" fmla="*/ 4098 w 29430"/>
                <a:gd name="connsiteY5" fmla="*/ 3 h 23417"/>
                <a:gd name="connsiteX6" fmla="*/ 1152 w 29430"/>
                <a:gd name="connsiteY6" fmla="*/ 6513 h 23417"/>
                <a:gd name="connsiteX7" fmla="*/ 11340 w 29430"/>
                <a:gd name="connsiteY7" fmla="*/ 15631 h 23417"/>
                <a:gd name="connsiteX8" fmla="*/ 17310 w 29430"/>
                <a:gd name="connsiteY8" fmla="*/ 20035 h 23417"/>
                <a:gd name="connsiteX9" fmla="*/ 22821 w 29430"/>
                <a:gd name="connsiteY9" fmla="*/ 23319 h 23417"/>
                <a:gd name="connsiteX10" fmla="*/ 29431 w 29430"/>
                <a:gd name="connsiteY10" fmla="*/ 19669 h 23417"/>
                <a:gd name="connsiteX11" fmla="*/ 29294 w 29430"/>
                <a:gd name="connsiteY11" fmla="*/ 19762 h 23417"/>
                <a:gd name="connsiteX12" fmla="*/ 19818 w 29430"/>
                <a:gd name="connsiteY12" fmla="*/ 18541 h 2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430" h="23417">
                  <a:moveTo>
                    <a:pt x="19804" y="18533"/>
                  </a:moveTo>
                  <a:cubicBezTo>
                    <a:pt x="18755" y="17520"/>
                    <a:pt x="17734" y="16435"/>
                    <a:pt x="16750" y="15300"/>
                  </a:cubicBezTo>
                  <a:cubicBezTo>
                    <a:pt x="13531" y="13820"/>
                    <a:pt x="11160" y="10565"/>
                    <a:pt x="10054" y="6822"/>
                  </a:cubicBezTo>
                  <a:cubicBezTo>
                    <a:pt x="9141" y="7368"/>
                    <a:pt x="8186" y="7849"/>
                    <a:pt x="7144" y="8194"/>
                  </a:cubicBezTo>
                  <a:cubicBezTo>
                    <a:pt x="4285" y="9128"/>
                    <a:pt x="1713" y="6182"/>
                    <a:pt x="2417" y="3466"/>
                  </a:cubicBezTo>
                  <a:cubicBezTo>
                    <a:pt x="2733" y="2238"/>
                    <a:pt x="3322" y="1081"/>
                    <a:pt x="4098" y="3"/>
                  </a:cubicBezTo>
                  <a:cubicBezTo>
                    <a:pt x="973" y="-126"/>
                    <a:pt x="-1564" y="3912"/>
                    <a:pt x="1152" y="6513"/>
                  </a:cubicBezTo>
                  <a:cubicBezTo>
                    <a:pt x="4443" y="9660"/>
                    <a:pt x="7913" y="12627"/>
                    <a:pt x="11340" y="15631"/>
                  </a:cubicBezTo>
                  <a:cubicBezTo>
                    <a:pt x="13215" y="17269"/>
                    <a:pt x="15263" y="18627"/>
                    <a:pt x="17310" y="20035"/>
                  </a:cubicBezTo>
                  <a:cubicBezTo>
                    <a:pt x="18963" y="21170"/>
                    <a:pt x="20795" y="22988"/>
                    <a:pt x="22821" y="23319"/>
                  </a:cubicBezTo>
                  <a:cubicBezTo>
                    <a:pt x="26076" y="23850"/>
                    <a:pt x="28633" y="22176"/>
                    <a:pt x="29431" y="19669"/>
                  </a:cubicBezTo>
                  <a:cubicBezTo>
                    <a:pt x="29381" y="19697"/>
                    <a:pt x="29338" y="19733"/>
                    <a:pt x="29294" y="19762"/>
                  </a:cubicBezTo>
                  <a:cubicBezTo>
                    <a:pt x="26270" y="21623"/>
                    <a:pt x="22311" y="20948"/>
                    <a:pt x="19818" y="1854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8" name="Freeform 1720">
              <a:extLst>
                <a:ext uri="{FF2B5EF4-FFF2-40B4-BE49-F238E27FC236}">
                  <a16:creationId xmlns:a16="http://schemas.microsoft.com/office/drawing/2014/main" id="{0CD23E3A-50BD-505F-FF24-42B99669AEE5}"/>
                </a:ext>
              </a:extLst>
            </p:cNvPr>
            <p:cNvSpPr/>
            <p:nvPr/>
          </p:nvSpPr>
          <p:spPr>
            <a:xfrm>
              <a:off x="10577467" y="3856649"/>
              <a:ext cx="40931" cy="29605"/>
            </a:xfrm>
            <a:custGeom>
              <a:avLst/>
              <a:gdLst>
                <a:gd name="connsiteX0" fmla="*/ 38843 w 40931"/>
                <a:gd name="connsiteY0" fmla="*/ 7515 h 29605"/>
                <a:gd name="connsiteX1" fmla="*/ 16779 w 40931"/>
                <a:gd name="connsiteY1" fmla="*/ 301 h 29605"/>
                <a:gd name="connsiteX2" fmla="*/ 1799 w 40931"/>
                <a:gd name="connsiteY2" fmla="*/ 8786 h 29605"/>
                <a:gd name="connsiteX3" fmla="*/ 117 w 40931"/>
                <a:gd name="connsiteY3" fmla="*/ 12250 h 29605"/>
                <a:gd name="connsiteX4" fmla="*/ 4845 w 40931"/>
                <a:gd name="connsiteY4" fmla="*/ 16977 h 29605"/>
                <a:gd name="connsiteX5" fmla="*/ 7755 w 40931"/>
                <a:gd name="connsiteY5" fmla="*/ 15605 h 29605"/>
                <a:gd name="connsiteX6" fmla="*/ 14451 w 40931"/>
                <a:gd name="connsiteY6" fmla="*/ 24083 h 29605"/>
                <a:gd name="connsiteX7" fmla="*/ 17504 w 40931"/>
                <a:gd name="connsiteY7" fmla="*/ 27317 h 29605"/>
                <a:gd name="connsiteX8" fmla="*/ 26981 w 40931"/>
                <a:gd name="connsiteY8" fmla="*/ 28538 h 29605"/>
                <a:gd name="connsiteX9" fmla="*/ 27117 w 40931"/>
                <a:gd name="connsiteY9" fmla="*/ 28445 h 29605"/>
                <a:gd name="connsiteX10" fmla="*/ 38843 w 40931"/>
                <a:gd name="connsiteY10" fmla="*/ 17646 h 29605"/>
                <a:gd name="connsiteX11" fmla="*/ 38843 w 40931"/>
                <a:gd name="connsiteY11" fmla="*/ 7507 h 29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931" h="29605">
                  <a:moveTo>
                    <a:pt x="38843" y="7515"/>
                  </a:moveTo>
                  <a:cubicBezTo>
                    <a:pt x="32463" y="2370"/>
                    <a:pt x="25142" y="-1064"/>
                    <a:pt x="16779" y="301"/>
                  </a:cubicBezTo>
                  <a:cubicBezTo>
                    <a:pt x="11886" y="1098"/>
                    <a:pt x="5096" y="4217"/>
                    <a:pt x="1799" y="8786"/>
                  </a:cubicBezTo>
                  <a:cubicBezTo>
                    <a:pt x="1023" y="9864"/>
                    <a:pt x="434" y="11021"/>
                    <a:pt x="117" y="12250"/>
                  </a:cubicBezTo>
                  <a:cubicBezTo>
                    <a:pt x="-587" y="14966"/>
                    <a:pt x="1985" y="17919"/>
                    <a:pt x="4845" y="16977"/>
                  </a:cubicBezTo>
                  <a:cubicBezTo>
                    <a:pt x="5894" y="16632"/>
                    <a:pt x="6842" y="16151"/>
                    <a:pt x="7755" y="15605"/>
                  </a:cubicBezTo>
                  <a:cubicBezTo>
                    <a:pt x="8854" y="19341"/>
                    <a:pt x="11225" y="22603"/>
                    <a:pt x="14451" y="24083"/>
                  </a:cubicBezTo>
                  <a:cubicBezTo>
                    <a:pt x="15442" y="25219"/>
                    <a:pt x="16455" y="26304"/>
                    <a:pt x="17504" y="27317"/>
                  </a:cubicBezTo>
                  <a:cubicBezTo>
                    <a:pt x="19997" y="29724"/>
                    <a:pt x="23956" y="30399"/>
                    <a:pt x="26981" y="28538"/>
                  </a:cubicBezTo>
                  <a:cubicBezTo>
                    <a:pt x="27024" y="28509"/>
                    <a:pt x="27067" y="28481"/>
                    <a:pt x="27117" y="28445"/>
                  </a:cubicBezTo>
                  <a:cubicBezTo>
                    <a:pt x="31565" y="25671"/>
                    <a:pt x="35416" y="21569"/>
                    <a:pt x="38843" y="17646"/>
                  </a:cubicBezTo>
                  <a:cubicBezTo>
                    <a:pt x="41192" y="14951"/>
                    <a:pt x="42033" y="10080"/>
                    <a:pt x="38843" y="750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9" name="Freeform 1721">
              <a:extLst>
                <a:ext uri="{FF2B5EF4-FFF2-40B4-BE49-F238E27FC236}">
                  <a16:creationId xmlns:a16="http://schemas.microsoft.com/office/drawing/2014/main" id="{2B25CBA1-BA98-D0D0-AD9F-15C480CC5ED8}"/>
                </a:ext>
              </a:extLst>
            </p:cNvPr>
            <p:cNvSpPr/>
            <p:nvPr/>
          </p:nvSpPr>
          <p:spPr>
            <a:xfrm>
              <a:off x="10607628" y="3870514"/>
              <a:ext cx="42941" cy="27878"/>
            </a:xfrm>
            <a:custGeom>
              <a:avLst/>
              <a:gdLst>
                <a:gd name="connsiteX0" fmla="*/ 39547 w 42941"/>
                <a:gd name="connsiteY0" fmla="*/ 18438 h 27878"/>
                <a:gd name="connsiteX1" fmla="*/ 26019 w 42941"/>
                <a:gd name="connsiteY1" fmla="*/ 3162 h 27878"/>
                <a:gd name="connsiteX2" fmla="*/ 15967 w 42941"/>
                <a:gd name="connsiteY2" fmla="*/ 1869 h 27878"/>
                <a:gd name="connsiteX3" fmla="*/ 599 w 42941"/>
                <a:gd name="connsiteY3" fmla="*/ 19077 h 27878"/>
                <a:gd name="connsiteX4" fmla="*/ 1878 w 42941"/>
                <a:gd name="connsiteY4" fmla="*/ 25609 h 27878"/>
                <a:gd name="connsiteX5" fmla="*/ 2446 w 42941"/>
                <a:gd name="connsiteY5" fmla="*/ 27879 h 27878"/>
                <a:gd name="connsiteX6" fmla="*/ 42428 w 42941"/>
                <a:gd name="connsiteY6" fmla="*/ 27879 h 27878"/>
                <a:gd name="connsiteX7" fmla="*/ 39547 w 42941"/>
                <a:gd name="connsiteY7" fmla="*/ 18452 h 27878"/>
                <a:gd name="connsiteX8" fmla="*/ 17203 w 42941"/>
                <a:gd name="connsiteY8" fmla="*/ 16864 h 27878"/>
                <a:gd name="connsiteX9" fmla="*/ 17189 w 42941"/>
                <a:gd name="connsiteY9" fmla="*/ 16843 h 27878"/>
                <a:gd name="connsiteX10" fmla="*/ 18547 w 42941"/>
                <a:gd name="connsiteY10" fmla="*/ 15837 h 27878"/>
                <a:gd name="connsiteX11" fmla="*/ 19351 w 42941"/>
                <a:gd name="connsiteY11" fmla="*/ 17109 h 27878"/>
                <a:gd name="connsiteX12" fmla="*/ 17289 w 42941"/>
                <a:gd name="connsiteY12" fmla="*/ 17066 h 27878"/>
                <a:gd name="connsiteX13" fmla="*/ 17203 w 42941"/>
                <a:gd name="connsiteY13" fmla="*/ 16857 h 27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941" h="27878">
                  <a:moveTo>
                    <a:pt x="39547" y="18438"/>
                  </a:moveTo>
                  <a:cubicBezTo>
                    <a:pt x="34094" y="14393"/>
                    <a:pt x="29798" y="8724"/>
                    <a:pt x="26019" y="3162"/>
                  </a:cubicBezTo>
                  <a:cubicBezTo>
                    <a:pt x="23791" y="-121"/>
                    <a:pt x="18935" y="-1321"/>
                    <a:pt x="15967" y="1869"/>
                  </a:cubicBezTo>
                  <a:cubicBezTo>
                    <a:pt x="10730" y="7502"/>
                    <a:pt x="4005" y="11950"/>
                    <a:pt x="599" y="19077"/>
                  </a:cubicBezTo>
                  <a:cubicBezTo>
                    <a:pt x="-658" y="21700"/>
                    <a:pt x="204" y="24150"/>
                    <a:pt x="1878" y="25609"/>
                  </a:cubicBezTo>
                  <a:cubicBezTo>
                    <a:pt x="1928" y="26399"/>
                    <a:pt x="2130" y="27160"/>
                    <a:pt x="2446" y="27879"/>
                  </a:cubicBezTo>
                  <a:lnTo>
                    <a:pt x="42428" y="27879"/>
                  </a:lnTo>
                  <a:cubicBezTo>
                    <a:pt x="43635" y="24804"/>
                    <a:pt x="42730" y="20809"/>
                    <a:pt x="39547" y="18452"/>
                  </a:cubicBezTo>
                  <a:close/>
                  <a:moveTo>
                    <a:pt x="17203" y="16864"/>
                  </a:moveTo>
                  <a:cubicBezTo>
                    <a:pt x="17203" y="16864"/>
                    <a:pt x="17196" y="16850"/>
                    <a:pt x="17189" y="16843"/>
                  </a:cubicBezTo>
                  <a:cubicBezTo>
                    <a:pt x="17641" y="16505"/>
                    <a:pt x="18087" y="16175"/>
                    <a:pt x="18547" y="15837"/>
                  </a:cubicBezTo>
                  <a:cubicBezTo>
                    <a:pt x="18812" y="16261"/>
                    <a:pt x="19078" y="16685"/>
                    <a:pt x="19351" y="17109"/>
                  </a:cubicBezTo>
                  <a:cubicBezTo>
                    <a:pt x="18669" y="17094"/>
                    <a:pt x="17979" y="17080"/>
                    <a:pt x="17289" y="17066"/>
                  </a:cubicBezTo>
                  <a:cubicBezTo>
                    <a:pt x="17261" y="16994"/>
                    <a:pt x="17232" y="16929"/>
                    <a:pt x="17203" y="1685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" name="Freeform 1722">
              <a:extLst>
                <a:ext uri="{FF2B5EF4-FFF2-40B4-BE49-F238E27FC236}">
                  <a16:creationId xmlns:a16="http://schemas.microsoft.com/office/drawing/2014/main" id="{DE30D901-73C6-7199-CC2D-A43A3B1BB0C3}"/>
                </a:ext>
              </a:extLst>
            </p:cNvPr>
            <p:cNvSpPr/>
            <p:nvPr/>
          </p:nvSpPr>
          <p:spPr>
            <a:xfrm>
              <a:off x="10638416" y="3867929"/>
              <a:ext cx="8909" cy="11857"/>
            </a:xfrm>
            <a:custGeom>
              <a:avLst/>
              <a:gdLst>
                <a:gd name="connsiteX0" fmla="*/ 5160 w 8909"/>
                <a:gd name="connsiteY0" fmla="*/ 5885 h 11857"/>
                <a:gd name="connsiteX1" fmla="*/ 267 w 8909"/>
                <a:gd name="connsiteY1" fmla="*/ 1940 h 11857"/>
                <a:gd name="connsiteX2" fmla="*/ 856 w 8909"/>
                <a:gd name="connsiteY2" fmla="*/ 0 h 11857"/>
                <a:gd name="connsiteX3" fmla="*/ 188 w 8909"/>
                <a:gd name="connsiteY3" fmla="*/ 1494 h 11857"/>
                <a:gd name="connsiteX4" fmla="*/ 195 w 8909"/>
                <a:gd name="connsiteY4" fmla="*/ 5231 h 11857"/>
                <a:gd name="connsiteX5" fmla="*/ 1194 w 8909"/>
                <a:gd name="connsiteY5" fmla="*/ 7652 h 11857"/>
                <a:gd name="connsiteX6" fmla="*/ 6517 w 8909"/>
                <a:gd name="connsiteY6" fmla="*/ 11683 h 11857"/>
                <a:gd name="connsiteX7" fmla="*/ 8910 w 8909"/>
                <a:gd name="connsiteY7" fmla="*/ 11791 h 11857"/>
                <a:gd name="connsiteX8" fmla="*/ 8623 w 8909"/>
                <a:gd name="connsiteY8" fmla="*/ 11532 h 11857"/>
                <a:gd name="connsiteX9" fmla="*/ 5167 w 8909"/>
                <a:gd name="connsiteY9" fmla="*/ 5892 h 1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09" h="11857">
                  <a:moveTo>
                    <a:pt x="5160" y="5885"/>
                  </a:moveTo>
                  <a:cubicBezTo>
                    <a:pt x="2954" y="7092"/>
                    <a:pt x="-466" y="4864"/>
                    <a:pt x="267" y="1940"/>
                  </a:cubicBezTo>
                  <a:cubicBezTo>
                    <a:pt x="432" y="1279"/>
                    <a:pt x="633" y="625"/>
                    <a:pt x="856" y="0"/>
                  </a:cubicBezTo>
                  <a:cubicBezTo>
                    <a:pt x="525" y="467"/>
                    <a:pt x="274" y="977"/>
                    <a:pt x="188" y="1494"/>
                  </a:cubicBezTo>
                  <a:cubicBezTo>
                    <a:pt x="-71" y="3025"/>
                    <a:pt x="-57" y="3693"/>
                    <a:pt x="195" y="5231"/>
                  </a:cubicBezTo>
                  <a:cubicBezTo>
                    <a:pt x="331" y="6079"/>
                    <a:pt x="755" y="6912"/>
                    <a:pt x="1194" y="7652"/>
                  </a:cubicBezTo>
                  <a:cubicBezTo>
                    <a:pt x="2336" y="9592"/>
                    <a:pt x="4326" y="11144"/>
                    <a:pt x="6517" y="11683"/>
                  </a:cubicBezTo>
                  <a:cubicBezTo>
                    <a:pt x="7329" y="11884"/>
                    <a:pt x="8134" y="11898"/>
                    <a:pt x="8910" y="11791"/>
                  </a:cubicBezTo>
                  <a:cubicBezTo>
                    <a:pt x="8817" y="11704"/>
                    <a:pt x="8716" y="11625"/>
                    <a:pt x="8623" y="11532"/>
                  </a:cubicBezTo>
                  <a:cubicBezTo>
                    <a:pt x="7337" y="10131"/>
                    <a:pt x="6043" y="8090"/>
                    <a:pt x="5167" y="589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" name="Freeform 1723">
              <a:extLst>
                <a:ext uri="{FF2B5EF4-FFF2-40B4-BE49-F238E27FC236}">
                  <a16:creationId xmlns:a16="http://schemas.microsoft.com/office/drawing/2014/main" id="{4B3A3703-D942-5ECC-9B2A-2E5DAE66C72F}"/>
                </a:ext>
              </a:extLst>
            </p:cNvPr>
            <p:cNvSpPr/>
            <p:nvPr/>
          </p:nvSpPr>
          <p:spPr>
            <a:xfrm>
              <a:off x="10638582" y="3855329"/>
              <a:ext cx="18163" cy="25768"/>
            </a:xfrm>
            <a:custGeom>
              <a:avLst/>
              <a:gdLst>
                <a:gd name="connsiteX0" fmla="*/ 9139 w 18163"/>
                <a:gd name="connsiteY0" fmla="*/ 1291 h 25768"/>
                <a:gd name="connsiteX1" fmla="*/ 690 w 18163"/>
                <a:gd name="connsiteY1" fmla="*/ 12600 h 25768"/>
                <a:gd name="connsiteX2" fmla="*/ 101 w 18163"/>
                <a:gd name="connsiteY2" fmla="*/ 14540 h 25768"/>
                <a:gd name="connsiteX3" fmla="*/ 4994 w 18163"/>
                <a:gd name="connsiteY3" fmla="*/ 18484 h 25768"/>
                <a:gd name="connsiteX4" fmla="*/ 8450 w 18163"/>
                <a:gd name="connsiteY4" fmla="*/ 24125 h 25768"/>
                <a:gd name="connsiteX5" fmla="*/ 8737 w 18163"/>
                <a:gd name="connsiteY5" fmla="*/ 24383 h 25768"/>
                <a:gd name="connsiteX6" fmla="*/ 17775 w 18163"/>
                <a:gd name="connsiteY6" fmla="*/ 22645 h 25768"/>
                <a:gd name="connsiteX7" fmla="*/ 18163 w 18163"/>
                <a:gd name="connsiteY7" fmla="*/ 17493 h 25768"/>
                <a:gd name="connsiteX8" fmla="*/ 17359 w 18163"/>
                <a:gd name="connsiteY8" fmla="*/ 4696 h 25768"/>
                <a:gd name="connsiteX9" fmla="*/ 9139 w 18163"/>
                <a:gd name="connsiteY9" fmla="*/ 1291 h 25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63" h="25768">
                  <a:moveTo>
                    <a:pt x="9139" y="1291"/>
                  </a:moveTo>
                  <a:cubicBezTo>
                    <a:pt x="5375" y="4380"/>
                    <a:pt x="2307" y="8059"/>
                    <a:pt x="690" y="12600"/>
                  </a:cubicBezTo>
                  <a:cubicBezTo>
                    <a:pt x="467" y="13232"/>
                    <a:pt x="273" y="13879"/>
                    <a:pt x="101" y="14540"/>
                  </a:cubicBezTo>
                  <a:cubicBezTo>
                    <a:pt x="-632" y="17464"/>
                    <a:pt x="2788" y="19684"/>
                    <a:pt x="4994" y="18484"/>
                  </a:cubicBezTo>
                  <a:cubicBezTo>
                    <a:pt x="5870" y="20683"/>
                    <a:pt x="7164" y="22724"/>
                    <a:pt x="8450" y="24125"/>
                  </a:cubicBezTo>
                  <a:cubicBezTo>
                    <a:pt x="8543" y="24225"/>
                    <a:pt x="8644" y="24297"/>
                    <a:pt x="8737" y="24383"/>
                  </a:cubicBezTo>
                  <a:cubicBezTo>
                    <a:pt x="11467" y="26934"/>
                    <a:pt x="16166" y="25734"/>
                    <a:pt x="17775" y="22645"/>
                  </a:cubicBezTo>
                  <a:cubicBezTo>
                    <a:pt x="17897" y="21014"/>
                    <a:pt x="18027" y="19296"/>
                    <a:pt x="18163" y="17493"/>
                  </a:cubicBezTo>
                  <a:cubicBezTo>
                    <a:pt x="17897" y="13225"/>
                    <a:pt x="17624" y="8964"/>
                    <a:pt x="17359" y="4696"/>
                  </a:cubicBezTo>
                  <a:cubicBezTo>
                    <a:pt x="17078" y="292"/>
                    <a:pt x="12416" y="-1397"/>
                    <a:pt x="9139" y="129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" name="Freeform 1724">
              <a:extLst>
                <a:ext uri="{FF2B5EF4-FFF2-40B4-BE49-F238E27FC236}">
                  <a16:creationId xmlns:a16="http://schemas.microsoft.com/office/drawing/2014/main" id="{58727FA7-4C7E-C7D1-D713-CF3D33A5A36B}"/>
                </a:ext>
              </a:extLst>
            </p:cNvPr>
            <p:cNvSpPr/>
            <p:nvPr/>
          </p:nvSpPr>
          <p:spPr>
            <a:xfrm>
              <a:off x="10280052" y="3054096"/>
              <a:ext cx="24040" cy="36593"/>
            </a:xfrm>
            <a:custGeom>
              <a:avLst/>
              <a:gdLst>
                <a:gd name="connsiteX0" fmla="*/ 2538 w 24040"/>
                <a:gd name="connsiteY0" fmla="*/ 36566 h 36593"/>
                <a:gd name="connsiteX1" fmla="*/ 5311 w 24040"/>
                <a:gd name="connsiteY1" fmla="*/ 34281 h 36593"/>
                <a:gd name="connsiteX2" fmla="*/ 8990 w 24040"/>
                <a:gd name="connsiteY2" fmla="*/ 16972 h 36593"/>
                <a:gd name="connsiteX3" fmla="*/ 21362 w 24040"/>
                <a:gd name="connsiteY3" fmla="*/ 9751 h 36593"/>
                <a:gd name="connsiteX4" fmla="*/ 19170 w 24040"/>
                <a:gd name="connsiteY4" fmla="*/ 116 h 36593"/>
                <a:gd name="connsiteX5" fmla="*/ 18739 w 24040"/>
                <a:gd name="connsiteY5" fmla="*/ 51 h 36593"/>
                <a:gd name="connsiteX6" fmla="*/ 2013 w 24040"/>
                <a:gd name="connsiteY6" fmla="*/ 12338 h 36593"/>
                <a:gd name="connsiteX7" fmla="*/ 519 w 24040"/>
                <a:gd name="connsiteY7" fmla="*/ 34274 h 36593"/>
                <a:gd name="connsiteX8" fmla="*/ 2538 w 24040"/>
                <a:gd name="connsiteY8" fmla="*/ 36558 h 36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040" h="36593">
                  <a:moveTo>
                    <a:pt x="2538" y="36566"/>
                  </a:moveTo>
                  <a:cubicBezTo>
                    <a:pt x="3781" y="36752"/>
                    <a:pt x="5160" y="35991"/>
                    <a:pt x="5311" y="34281"/>
                  </a:cubicBezTo>
                  <a:cubicBezTo>
                    <a:pt x="5828" y="28490"/>
                    <a:pt x="6338" y="22246"/>
                    <a:pt x="8990" y="16972"/>
                  </a:cubicBezTo>
                  <a:cubicBezTo>
                    <a:pt x="11741" y="11511"/>
                    <a:pt x="16397" y="11914"/>
                    <a:pt x="21362" y="9751"/>
                  </a:cubicBezTo>
                  <a:cubicBezTo>
                    <a:pt x="26463" y="7538"/>
                    <a:pt x="23459" y="942"/>
                    <a:pt x="19170" y="116"/>
                  </a:cubicBezTo>
                  <a:cubicBezTo>
                    <a:pt x="19027" y="87"/>
                    <a:pt x="18883" y="65"/>
                    <a:pt x="18739" y="51"/>
                  </a:cubicBezTo>
                  <a:cubicBezTo>
                    <a:pt x="11475" y="-653"/>
                    <a:pt x="4470" y="6058"/>
                    <a:pt x="2013" y="12338"/>
                  </a:cubicBezTo>
                  <a:cubicBezTo>
                    <a:pt x="-688" y="19235"/>
                    <a:pt x="-92" y="27053"/>
                    <a:pt x="519" y="34274"/>
                  </a:cubicBezTo>
                  <a:cubicBezTo>
                    <a:pt x="634" y="35646"/>
                    <a:pt x="1546" y="36408"/>
                    <a:pt x="2538" y="3655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" name="Freeform 1725">
              <a:extLst>
                <a:ext uri="{FF2B5EF4-FFF2-40B4-BE49-F238E27FC236}">
                  <a16:creationId xmlns:a16="http://schemas.microsoft.com/office/drawing/2014/main" id="{9046CCE2-6413-4121-A83E-A0D960C7EEAE}"/>
                </a:ext>
              </a:extLst>
            </p:cNvPr>
            <p:cNvSpPr/>
            <p:nvPr/>
          </p:nvSpPr>
          <p:spPr>
            <a:xfrm>
              <a:off x="10424629" y="3061290"/>
              <a:ext cx="21152" cy="21326"/>
            </a:xfrm>
            <a:custGeom>
              <a:avLst/>
              <a:gdLst>
                <a:gd name="connsiteX0" fmla="*/ 1043 w 21152"/>
                <a:gd name="connsiteY0" fmla="*/ 4389 h 21326"/>
                <a:gd name="connsiteX1" fmla="*/ 942 w 21152"/>
                <a:gd name="connsiteY1" fmla="*/ 5409 h 21326"/>
                <a:gd name="connsiteX2" fmla="*/ 734 w 21152"/>
                <a:gd name="connsiteY2" fmla="*/ 7521 h 21326"/>
                <a:gd name="connsiteX3" fmla="*/ 22 w 21152"/>
                <a:gd name="connsiteY3" fmla="*/ 14821 h 21326"/>
                <a:gd name="connsiteX4" fmla="*/ 5598 w 21152"/>
                <a:gd name="connsiteY4" fmla="*/ 20397 h 21326"/>
                <a:gd name="connsiteX5" fmla="*/ 14801 w 21152"/>
                <a:gd name="connsiteY5" fmla="*/ 21295 h 21326"/>
                <a:gd name="connsiteX6" fmla="*/ 18070 w 21152"/>
                <a:gd name="connsiteY6" fmla="*/ 9231 h 21326"/>
                <a:gd name="connsiteX7" fmla="*/ 16252 w 21152"/>
                <a:gd name="connsiteY7" fmla="*/ 8132 h 21326"/>
                <a:gd name="connsiteX8" fmla="*/ 14974 w 21152"/>
                <a:gd name="connsiteY8" fmla="*/ 6982 h 21326"/>
                <a:gd name="connsiteX9" fmla="*/ 13795 w 21152"/>
                <a:gd name="connsiteY9" fmla="*/ 5660 h 21326"/>
                <a:gd name="connsiteX10" fmla="*/ 12725 w 21152"/>
                <a:gd name="connsiteY10" fmla="*/ 3879 h 21326"/>
                <a:gd name="connsiteX11" fmla="*/ 12624 w 21152"/>
                <a:gd name="connsiteY11" fmla="*/ 3720 h 21326"/>
                <a:gd name="connsiteX12" fmla="*/ 8780 w 21152"/>
                <a:gd name="connsiteY12" fmla="*/ 904 h 21326"/>
                <a:gd name="connsiteX13" fmla="*/ 8148 w 21152"/>
                <a:gd name="connsiteY13" fmla="*/ 782 h 21326"/>
                <a:gd name="connsiteX14" fmla="*/ 1043 w 21152"/>
                <a:gd name="connsiteY14" fmla="*/ 4389 h 2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152" h="21326">
                  <a:moveTo>
                    <a:pt x="1043" y="4389"/>
                  </a:moveTo>
                  <a:cubicBezTo>
                    <a:pt x="1007" y="4726"/>
                    <a:pt x="978" y="5071"/>
                    <a:pt x="942" y="5409"/>
                  </a:cubicBezTo>
                  <a:cubicBezTo>
                    <a:pt x="762" y="6092"/>
                    <a:pt x="690" y="6803"/>
                    <a:pt x="734" y="7521"/>
                  </a:cubicBezTo>
                  <a:cubicBezTo>
                    <a:pt x="496" y="9957"/>
                    <a:pt x="259" y="12386"/>
                    <a:pt x="22" y="14821"/>
                  </a:cubicBezTo>
                  <a:cubicBezTo>
                    <a:pt x="-294" y="18055"/>
                    <a:pt x="2810" y="20124"/>
                    <a:pt x="5598" y="20397"/>
                  </a:cubicBezTo>
                  <a:cubicBezTo>
                    <a:pt x="8665" y="20692"/>
                    <a:pt x="11733" y="20986"/>
                    <a:pt x="14801" y="21295"/>
                  </a:cubicBezTo>
                  <a:cubicBezTo>
                    <a:pt x="21289" y="21949"/>
                    <a:pt x="23538" y="12120"/>
                    <a:pt x="18070" y="9231"/>
                  </a:cubicBezTo>
                  <a:cubicBezTo>
                    <a:pt x="17438" y="8901"/>
                    <a:pt x="16842" y="8527"/>
                    <a:pt x="16252" y="8132"/>
                  </a:cubicBezTo>
                  <a:cubicBezTo>
                    <a:pt x="16576" y="8319"/>
                    <a:pt x="15139" y="7141"/>
                    <a:pt x="14974" y="6982"/>
                  </a:cubicBezTo>
                  <a:cubicBezTo>
                    <a:pt x="14837" y="6846"/>
                    <a:pt x="13867" y="5696"/>
                    <a:pt x="13795" y="5660"/>
                  </a:cubicBezTo>
                  <a:cubicBezTo>
                    <a:pt x="13400" y="5093"/>
                    <a:pt x="13048" y="4496"/>
                    <a:pt x="12725" y="3879"/>
                  </a:cubicBezTo>
                  <a:cubicBezTo>
                    <a:pt x="12696" y="3821"/>
                    <a:pt x="12660" y="3771"/>
                    <a:pt x="12624" y="3720"/>
                  </a:cubicBezTo>
                  <a:cubicBezTo>
                    <a:pt x="11288" y="2815"/>
                    <a:pt x="10009" y="1874"/>
                    <a:pt x="8780" y="904"/>
                  </a:cubicBezTo>
                  <a:cubicBezTo>
                    <a:pt x="8572" y="854"/>
                    <a:pt x="8364" y="810"/>
                    <a:pt x="8148" y="782"/>
                  </a:cubicBezTo>
                  <a:cubicBezTo>
                    <a:pt x="5576" y="-971"/>
                    <a:pt x="1445" y="221"/>
                    <a:pt x="1043" y="438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" name="Freeform 1726">
              <a:extLst>
                <a:ext uri="{FF2B5EF4-FFF2-40B4-BE49-F238E27FC236}">
                  <a16:creationId xmlns:a16="http://schemas.microsoft.com/office/drawing/2014/main" id="{3A4DABDA-A9CF-2CF7-0CEC-137A4B678740}"/>
                </a:ext>
              </a:extLst>
            </p:cNvPr>
            <p:cNvSpPr/>
            <p:nvPr/>
          </p:nvSpPr>
          <p:spPr>
            <a:xfrm>
              <a:off x="10393115" y="3002891"/>
              <a:ext cx="15931" cy="25056"/>
            </a:xfrm>
            <a:custGeom>
              <a:avLst/>
              <a:gdLst>
                <a:gd name="connsiteX0" fmla="*/ 1713 w 15931"/>
                <a:gd name="connsiteY0" fmla="*/ 3554 h 25056"/>
                <a:gd name="connsiteX1" fmla="*/ 858 w 15931"/>
                <a:gd name="connsiteY1" fmla="*/ 6054 h 25056"/>
                <a:gd name="connsiteX2" fmla="*/ 420 w 15931"/>
                <a:gd name="connsiteY2" fmla="*/ 6974 h 25056"/>
                <a:gd name="connsiteX3" fmla="*/ 398 w 15931"/>
                <a:gd name="connsiteY3" fmla="*/ 6967 h 25056"/>
                <a:gd name="connsiteX4" fmla="*/ 68 w 15931"/>
                <a:gd name="connsiteY4" fmla="*/ 7743 h 25056"/>
                <a:gd name="connsiteX5" fmla="*/ 1189 w 15931"/>
                <a:gd name="connsiteY5" fmla="*/ 12614 h 25056"/>
                <a:gd name="connsiteX6" fmla="*/ 6117 w 15931"/>
                <a:gd name="connsiteY6" fmla="*/ 22415 h 25056"/>
                <a:gd name="connsiteX7" fmla="*/ 15931 w 15931"/>
                <a:gd name="connsiteY7" fmla="*/ 22688 h 25056"/>
                <a:gd name="connsiteX8" fmla="*/ 9566 w 15931"/>
                <a:gd name="connsiteY8" fmla="*/ 371 h 25056"/>
                <a:gd name="connsiteX9" fmla="*/ 9264 w 15931"/>
                <a:gd name="connsiteY9" fmla="*/ 263 h 25056"/>
                <a:gd name="connsiteX10" fmla="*/ 1720 w 15931"/>
                <a:gd name="connsiteY10" fmla="*/ 3568 h 25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31" h="25056">
                  <a:moveTo>
                    <a:pt x="1713" y="3554"/>
                  </a:moveTo>
                  <a:cubicBezTo>
                    <a:pt x="1232" y="4380"/>
                    <a:pt x="966" y="5214"/>
                    <a:pt x="858" y="6054"/>
                  </a:cubicBezTo>
                  <a:cubicBezTo>
                    <a:pt x="635" y="6320"/>
                    <a:pt x="492" y="6636"/>
                    <a:pt x="420" y="6974"/>
                  </a:cubicBezTo>
                  <a:cubicBezTo>
                    <a:pt x="413" y="6974"/>
                    <a:pt x="405" y="6974"/>
                    <a:pt x="398" y="6967"/>
                  </a:cubicBezTo>
                  <a:cubicBezTo>
                    <a:pt x="779" y="5458"/>
                    <a:pt x="10" y="8088"/>
                    <a:pt x="68" y="7743"/>
                  </a:cubicBezTo>
                  <a:cubicBezTo>
                    <a:pt x="-220" y="9633"/>
                    <a:pt x="456" y="10940"/>
                    <a:pt x="1189" y="12614"/>
                  </a:cubicBezTo>
                  <a:cubicBezTo>
                    <a:pt x="2669" y="15999"/>
                    <a:pt x="4199" y="19253"/>
                    <a:pt x="6117" y="22415"/>
                  </a:cubicBezTo>
                  <a:cubicBezTo>
                    <a:pt x="8409" y="26201"/>
                    <a:pt x="13755" y="25576"/>
                    <a:pt x="15931" y="22688"/>
                  </a:cubicBezTo>
                  <a:cubicBezTo>
                    <a:pt x="13309" y="15280"/>
                    <a:pt x="11348" y="7700"/>
                    <a:pt x="9566" y="371"/>
                  </a:cubicBezTo>
                  <a:cubicBezTo>
                    <a:pt x="9465" y="335"/>
                    <a:pt x="9365" y="292"/>
                    <a:pt x="9264" y="263"/>
                  </a:cubicBezTo>
                  <a:cubicBezTo>
                    <a:pt x="6340" y="-685"/>
                    <a:pt x="3193" y="1046"/>
                    <a:pt x="1720" y="356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5" name="Freeform 1727">
              <a:extLst>
                <a:ext uri="{FF2B5EF4-FFF2-40B4-BE49-F238E27FC236}">
                  <a16:creationId xmlns:a16="http://schemas.microsoft.com/office/drawing/2014/main" id="{6387D162-2C6E-E9E4-0063-9FE320E0FB9B}"/>
                </a:ext>
              </a:extLst>
            </p:cNvPr>
            <p:cNvSpPr/>
            <p:nvPr/>
          </p:nvSpPr>
          <p:spPr>
            <a:xfrm>
              <a:off x="10375479" y="2963550"/>
              <a:ext cx="21640" cy="24278"/>
            </a:xfrm>
            <a:custGeom>
              <a:avLst/>
              <a:gdLst>
                <a:gd name="connsiteX0" fmla="*/ 6503 w 21640"/>
                <a:gd name="connsiteY0" fmla="*/ 726 h 24278"/>
                <a:gd name="connsiteX1" fmla="*/ 4441 w 21640"/>
                <a:gd name="connsiteY1" fmla="*/ 733 h 24278"/>
                <a:gd name="connsiteX2" fmla="*/ 1581 w 21640"/>
                <a:gd name="connsiteY2" fmla="*/ 10282 h 24278"/>
                <a:gd name="connsiteX3" fmla="*/ 4017 w 21640"/>
                <a:gd name="connsiteY3" fmla="*/ 17582 h 24278"/>
                <a:gd name="connsiteX4" fmla="*/ 15016 w 21640"/>
                <a:gd name="connsiteY4" fmla="*/ 24013 h 24278"/>
                <a:gd name="connsiteX5" fmla="*/ 21641 w 21640"/>
                <a:gd name="connsiteY5" fmla="*/ 18969 h 24278"/>
                <a:gd name="connsiteX6" fmla="*/ 21619 w 21640"/>
                <a:gd name="connsiteY6" fmla="*/ 18070 h 24278"/>
                <a:gd name="connsiteX7" fmla="*/ 8205 w 21640"/>
                <a:gd name="connsiteY7" fmla="*/ 251 h 24278"/>
                <a:gd name="connsiteX8" fmla="*/ 7142 w 21640"/>
                <a:gd name="connsiteY8" fmla="*/ 0 h 24278"/>
                <a:gd name="connsiteX9" fmla="*/ 6510 w 21640"/>
                <a:gd name="connsiteY9" fmla="*/ 719 h 24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40" h="24278">
                  <a:moveTo>
                    <a:pt x="6503" y="726"/>
                  </a:moveTo>
                  <a:cubicBezTo>
                    <a:pt x="5813" y="604"/>
                    <a:pt x="5094" y="604"/>
                    <a:pt x="4441" y="733"/>
                  </a:cubicBezTo>
                  <a:cubicBezTo>
                    <a:pt x="-596" y="1768"/>
                    <a:pt x="-1048" y="7753"/>
                    <a:pt x="1581" y="10282"/>
                  </a:cubicBezTo>
                  <a:cubicBezTo>
                    <a:pt x="1919" y="12912"/>
                    <a:pt x="2522" y="15527"/>
                    <a:pt x="4017" y="17582"/>
                  </a:cubicBezTo>
                  <a:cubicBezTo>
                    <a:pt x="6661" y="21218"/>
                    <a:pt x="10971" y="22518"/>
                    <a:pt x="15016" y="24013"/>
                  </a:cubicBezTo>
                  <a:cubicBezTo>
                    <a:pt x="18264" y="25212"/>
                    <a:pt x="21619" y="22144"/>
                    <a:pt x="21641" y="18969"/>
                  </a:cubicBezTo>
                  <a:cubicBezTo>
                    <a:pt x="21641" y="18667"/>
                    <a:pt x="21626" y="18372"/>
                    <a:pt x="21619" y="18070"/>
                  </a:cubicBezTo>
                  <a:cubicBezTo>
                    <a:pt x="18235" y="8004"/>
                    <a:pt x="13644" y="1875"/>
                    <a:pt x="8205" y="251"/>
                  </a:cubicBezTo>
                  <a:cubicBezTo>
                    <a:pt x="7853" y="144"/>
                    <a:pt x="7494" y="65"/>
                    <a:pt x="7142" y="0"/>
                  </a:cubicBezTo>
                  <a:cubicBezTo>
                    <a:pt x="6912" y="223"/>
                    <a:pt x="6697" y="460"/>
                    <a:pt x="6510" y="71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6" name="Freeform 1728">
              <a:extLst>
                <a:ext uri="{FF2B5EF4-FFF2-40B4-BE49-F238E27FC236}">
                  <a16:creationId xmlns:a16="http://schemas.microsoft.com/office/drawing/2014/main" id="{ED95928A-BA55-9508-8959-30811528FAE6}"/>
                </a:ext>
              </a:extLst>
            </p:cNvPr>
            <p:cNvSpPr/>
            <p:nvPr/>
          </p:nvSpPr>
          <p:spPr>
            <a:xfrm>
              <a:off x="10255161" y="3089239"/>
              <a:ext cx="16867" cy="28580"/>
            </a:xfrm>
            <a:custGeom>
              <a:avLst/>
              <a:gdLst>
                <a:gd name="connsiteX0" fmla="*/ 12 w 16867"/>
                <a:gd name="connsiteY0" fmla="*/ 23689 h 28580"/>
                <a:gd name="connsiteX1" fmla="*/ 8174 w 16867"/>
                <a:gd name="connsiteY1" fmla="*/ 27073 h 28580"/>
                <a:gd name="connsiteX2" fmla="*/ 12987 w 16867"/>
                <a:gd name="connsiteY2" fmla="*/ 18286 h 28580"/>
                <a:gd name="connsiteX3" fmla="*/ 16738 w 16867"/>
                <a:gd name="connsiteY3" fmla="*/ 13206 h 28580"/>
                <a:gd name="connsiteX4" fmla="*/ 15128 w 16867"/>
                <a:gd name="connsiteY4" fmla="*/ 8019 h 28580"/>
                <a:gd name="connsiteX5" fmla="*/ 15207 w 16867"/>
                <a:gd name="connsiteY5" fmla="*/ 6646 h 28580"/>
                <a:gd name="connsiteX6" fmla="*/ 12025 w 16867"/>
                <a:gd name="connsiteY6" fmla="*/ 115 h 28580"/>
                <a:gd name="connsiteX7" fmla="*/ 10437 w 16867"/>
                <a:gd name="connsiteY7" fmla="*/ 101 h 28580"/>
                <a:gd name="connsiteX8" fmla="*/ 7556 w 16867"/>
                <a:gd name="connsiteY8" fmla="*/ 5755 h 28580"/>
                <a:gd name="connsiteX9" fmla="*/ 8396 w 16867"/>
                <a:gd name="connsiteY9" fmla="*/ 5583 h 28580"/>
                <a:gd name="connsiteX10" fmla="*/ 8590 w 16867"/>
                <a:gd name="connsiteY10" fmla="*/ 5432 h 28580"/>
                <a:gd name="connsiteX11" fmla="*/ 8001 w 16867"/>
                <a:gd name="connsiteY11" fmla="*/ 8141 h 28580"/>
                <a:gd name="connsiteX12" fmla="*/ 5623 w 16867"/>
                <a:gd name="connsiteY12" fmla="*/ 9750 h 28580"/>
                <a:gd name="connsiteX13" fmla="*/ 19 w 16867"/>
                <a:gd name="connsiteY13" fmla="*/ 22123 h 28580"/>
                <a:gd name="connsiteX14" fmla="*/ 19 w 16867"/>
                <a:gd name="connsiteY14" fmla="*/ 23682 h 2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867" h="28580">
                  <a:moveTo>
                    <a:pt x="12" y="23689"/>
                  </a:moveTo>
                  <a:cubicBezTo>
                    <a:pt x="170" y="27461"/>
                    <a:pt x="5357" y="30529"/>
                    <a:pt x="8174" y="27073"/>
                  </a:cubicBezTo>
                  <a:cubicBezTo>
                    <a:pt x="10250" y="24523"/>
                    <a:pt x="11845" y="21498"/>
                    <a:pt x="12987" y="18286"/>
                  </a:cubicBezTo>
                  <a:cubicBezTo>
                    <a:pt x="14546" y="16914"/>
                    <a:pt x="16163" y="15563"/>
                    <a:pt x="16738" y="13206"/>
                  </a:cubicBezTo>
                  <a:cubicBezTo>
                    <a:pt x="17169" y="11439"/>
                    <a:pt x="16501" y="9297"/>
                    <a:pt x="15128" y="8019"/>
                  </a:cubicBezTo>
                  <a:cubicBezTo>
                    <a:pt x="15164" y="7559"/>
                    <a:pt x="15186" y="7106"/>
                    <a:pt x="15207" y="6646"/>
                  </a:cubicBezTo>
                  <a:cubicBezTo>
                    <a:pt x="15301" y="4254"/>
                    <a:pt x="14748" y="862"/>
                    <a:pt x="12025" y="115"/>
                  </a:cubicBezTo>
                  <a:cubicBezTo>
                    <a:pt x="11457" y="-43"/>
                    <a:pt x="10925" y="-29"/>
                    <a:pt x="10437" y="101"/>
                  </a:cubicBezTo>
                  <a:cubicBezTo>
                    <a:pt x="9445" y="1976"/>
                    <a:pt x="8490" y="3858"/>
                    <a:pt x="7556" y="5755"/>
                  </a:cubicBezTo>
                  <a:cubicBezTo>
                    <a:pt x="7807" y="5906"/>
                    <a:pt x="8152" y="5913"/>
                    <a:pt x="8396" y="5583"/>
                  </a:cubicBezTo>
                  <a:cubicBezTo>
                    <a:pt x="8447" y="5511"/>
                    <a:pt x="8518" y="5468"/>
                    <a:pt x="8590" y="5432"/>
                  </a:cubicBezTo>
                  <a:cubicBezTo>
                    <a:pt x="8526" y="6337"/>
                    <a:pt x="8281" y="7257"/>
                    <a:pt x="8001" y="8141"/>
                  </a:cubicBezTo>
                  <a:cubicBezTo>
                    <a:pt x="7146" y="8586"/>
                    <a:pt x="6349" y="9125"/>
                    <a:pt x="5623" y="9750"/>
                  </a:cubicBezTo>
                  <a:cubicBezTo>
                    <a:pt x="3640" y="13910"/>
                    <a:pt x="1772" y="18035"/>
                    <a:pt x="19" y="22123"/>
                  </a:cubicBezTo>
                  <a:cubicBezTo>
                    <a:pt x="-3" y="22647"/>
                    <a:pt x="-10" y="23165"/>
                    <a:pt x="19" y="2368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7" name="Freeform 1729">
              <a:extLst>
                <a:ext uri="{FF2B5EF4-FFF2-40B4-BE49-F238E27FC236}">
                  <a16:creationId xmlns:a16="http://schemas.microsoft.com/office/drawing/2014/main" id="{312D7D1A-558D-34E2-9DB8-E6F2E392BFD0}"/>
                </a:ext>
              </a:extLst>
            </p:cNvPr>
            <p:cNvSpPr/>
            <p:nvPr/>
          </p:nvSpPr>
          <p:spPr>
            <a:xfrm>
              <a:off x="10202836" y="2901126"/>
              <a:ext cx="44401" cy="51920"/>
            </a:xfrm>
            <a:custGeom>
              <a:avLst/>
              <a:gdLst>
                <a:gd name="connsiteX0" fmla="*/ 11212 w 44401"/>
                <a:gd name="connsiteY0" fmla="*/ 43247 h 51920"/>
                <a:gd name="connsiteX1" fmla="*/ 23297 w 44401"/>
                <a:gd name="connsiteY1" fmla="*/ 50691 h 51920"/>
                <a:gd name="connsiteX2" fmla="*/ 36595 w 44401"/>
                <a:gd name="connsiteY2" fmla="*/ 45280 h 51920"/>
                <a:gd name="connsiteX3" fmla="*/ 44362 w 44401"/>
                <a:gd name="connsiteY3" fmla="*/ 12955 h 51920"/>
                <a:gd name="connsiteX4" fmla="*/ 38471 w 44401"/>
                <a:gd name="connsiteY4" fmla="*/ 2687 h 51920"/>
                <a:gd name="connsiteX5" fmla="*/ 32752 w 44401"/>
                <a:gd name="connsiteY5" fmla="*/ 1099 h 51920"/>
                <a:gd name="connsiteX6" fmla="*/ 27456 w 44401"/>
                <a:gd name="connsiteY6" fmla="*/ 1042 h 51920"/>
                <a:gd name="connsiteX7" fmla="*/ 12326 w 44401"/>
                <a:gd name="connsiteY7" fmla="*/ 14773 h 51920"/>
                <a:gd name="connsiteX8" fmla="*/ 8934 w 44401"/>
                <a:gd name="connsiteY8" fmla="*/ 17912 h 51920"/>
                <a:gd name="connsiteX9" fmla="*/ 2044 w 44401"/>
                <a:gd name="connsiteY9" fmla="*/ 23955 h 51920"/>
                <a:gd name="connsiteX10" fmla="*/ 916 w 44401"/>
                <a:gd name="connsiteY10" fmla="*/ 32714 h 51920"/>
                <a:gd name="connsiteX11" fmla="*/ 11212 w 44401"/>
                <a:gd name="connsiteY11" fmla="*/ 43247 h 5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401" h="51920">
                  <a:moveTo>
                    <a:pt x="11212" y="43247"/>
                  </a:moveTo>
                  <a:cubicBezTo>
                    <a:pt x="14991" y="46071"/>
                    <a:pt x="19194" y="48377"/>
                    <a:pt x="23297" y="50691"/>
                  </a:cubicBezTo>
                  <a:cubicBezTo>
                    <a:pt x="28743" y="53766"/>
                    <a:pt x="34533" y="50741"/>
                    <a:pt x="36595" y="45280"/>
                  </a:cubicBezTo>
                  <a:cubicBezTo>
                    <a:pt x="40540" y="34826"/>
                    <a:pt x="43205" y="24084"/>
                    <a:pt x="44362" y="12955"/>
                  </a:cubicBezTo>
                  <a:cubicBezTo>
                    <a:pt x="44779" y="8909"/>
                    <a:pt x="41804" y="4634"/>
                    <a:pt x="38471" y="2687"/>
                  </a:cubicBezTo>
                  <a:cubicBezTo>
                    <a:pt x="36610" y="1595"/>
                    <a:pt x="34663" y="1099"/>
                    <a:pt x="32752" y="1099"/>
                  </a:cubicBezTo>
                  <a:cubicBezTo>
                    <a:pt x="31487" y="-158"/>
                    <a:pt x="29368" y="-539"/>
                    <a:pt x="27456" y="1042"/>
                  </a:cubicBezTo>
                  <a:cubicBezTo>
                    <a:pt x="22212" y="5389"/>
                    <a:pt x="17297" y="10117"/>
                    <a:pt x="12326" y="14773"/>
                  </a:cubicBezTo>
                  <a:cubicBezTo>
                    <a:pt x="11011" y="15628"/>
                    <a:pt x="9868" y="16677"/>
                    <a:pt x="8934" y="17912"/>
                  </a:cubicBezTo>
                  <a:cubicBezTo>
                    <a:pt x="6678" y="19975"/>
                    <a:pt x="4401" y="22008"/>
                    <a:pt x="2044" y="23955"/>
                  </a:cubicBezTo>
                  <a:cubicBezTo>
                    <a:pt x="-614" y="26161"/>
                    <a:pt x="-327" y="29926"/>
                    <a:pt x="916" y="32714"/>
                  </a:cubicBezTo>
                  <a:cubicBezTo>
                    <a:pt x="2878" y="37118"/>
                    <a:pt x="7469" y="40452"/>
                    <a:pt x="11212" y="4324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8" name="Freeform 1730">
              <a:extLst>
                <a:ext uri="{FF2B5EF4-FFF2-40B4-BE49-F238E27FC236}">
                  <a16:creationId xmlns:a16="http://schemas.microsoft.com/office/drawing/2014/main" id="{3D1F091C-755D-981C-0731-375235E781A8}"/>
                </a:ext>
              </a:extLst>
            </p:cNvPr>
            <p:cNvSpPr/>
            <p:nvPr/>
          </p:nvSpPr>
          <p:spPr>
            <a:xfrm>
              <a:off x="10248524" y="2911925"/>
              <a:ext cx="49579" cy="57246"/>
            </a:xfrm>
            <a:custGeom>
              <a:avLst/>
              <a:gdLst>
                <a:gd name="connsiteX0" fmla="*/ 45869 w 49579"/>
                <a:gd name="connsiteY0" fmla="*/ 7056 h 57246"/>
                <a:gd name="connsiteX1" fmla="*/ 31737 w 49579"/>
                <a:gd name="connsiteY1" fmla="*/ 2537 h 57246"/>
                <a:gd name="connsiteX2" fmla="*/ 16700 w 49579"/>
                <a:gd name="connsiteY2" fmla="*/ 0 h 57246"/>
                <a:gd name="connsiteX3" fmla="*/ 10190 w 49579"/>
                <a:gd name="connsiteY3" fmla="*/ 4958 h 57246"/>
                <a:gd name="connsiteX4" fmla="*/ 6598 w 49579"/>
                <a:gd name="connsiteY4" fmla="*/ 15966 h 57246"/>
                <a:gd name="connsiteX5" fmla="*/ 3889 w 49579"/>
                <a:gd name="connsiteY5" fmla="*/ 22863 h 57246"/>
                <a:gd name="connsiteX6" fmla="*/ 3013 w 49579"/>
                <a:gd name="connsiteY6" fmla="*/ 25155 h 57246"/>
                <a:gd name="connsiteX7" fmla="*/ 2223 w 49579"/>
                <a:gd name="connsiteY7" fmla="*/ 28202 h 57246"/>
                <a:gd name="connsiteX8" fmla="*/ 311 w 49579"/>
                <a:gd name="connsiteY8" fmla="*/ 33468 h 57246"/>
                <a:gd name="connsiteX9" fmla="*/ 6433 w 49579"/>
                <a:gd name="connsiteY9" fmla="*/ 40761 h 57246"/>
                <a:gd name="connsiteX10" fmla="*/ 8545 w 49579"/>
                <a:gd name="connsiteY10" fmla="*/ 41846 h 57246"/>
                <a:gd name="connsiteX11" fmla="*/ 9709 w 49579"/>
                <a:gd name="connsiteY11" fmla="*/ 48176 h 57246"/>
                <a:gd name="connsiteX12" fmla="*/ 27972 w 49579"/>
                <a:gd name="connsiteY12" fmla="*/ 50648 h 57246"/>
                <a:gd name="connsiteX13" fmla="*/ 47428 w 49579"/>
                <a:gd name="connsiteY13" fmla="*/ 19062 h 57246"/>
                <a:gd name="connsiteX14" fmla="*/ 45884 w 49579"/>
                <a:gd name="connsiteY14" fmla="*/ 7049 h 5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9579" h="57246">
                  <a:moveTo>
                    <a:pt x="45869" y="7056"/>
                  </a:moveTo>
                  <a:cubicBezTo>
                    <a:pt x="41307" y="5080"/>
                    <a:pt x="36558" y="3744"/>
                    <a:pt x="31737" y="2537"/>
                  </a:cubicBezTo>
                  <a:cubicBezTo>
                    <a:pt x="26916" y="1337"/>
                    <a:pt x="21693" y="-21"/>
                    <a:pt x="16700" y="0"/>
                  </a:cubicBezTo>
                  <a:cubicBezTo>
                    <a:pt x="13639" y="15"/>
                    <a:pt x="11060" y="2062"/>
                    <a:pt x="10190" y="4958"/>
                  </a:cubicBezTo>
                  <a:cubicBezTo>
                    <a:pt x="9077" y="8651"/>
                    <a:pt x="7863" y="12315"/>
                    <a:pt x="6598" y="15966"/>
                  </a:cubicBezTo>
                  <a:cubicBezTo>
                    <a:pt x="5032" y="17826"/>
                    <a:pt x="4069" y="20241"/>
                    <a:pt x="3889" y="22863"/>
                  </a:cubicBezTo>
                  <a:cubicBezTo>
                    <a:pt x="4105" y="19709"/>
                    <a:pt x="3300" y="24250"/>
                    <a:pt x="3013" y="25155"/>
                  </a:cubicBezTo>
                  <a:cubicBezTo>
                    <a:pt x="2690" y="26168"/>
                    <a:pt x="2431" y="27181"/>
                    <a:pt x="2223" y="28202"/>
                  </a:cubicBezTo>
                  <a:cubicBezTo>
                    <a:pt x="1583" y="29955"/>
                    <a:pt x="944" y="31715"/>
                    <a:pt x="311" y="33468"/>
                  </a:cubicBezTo>
                  <a:cubicBezTo>
                    <a:pt x="-1154" y="37528"/>
                    <a:pt x="2833" y="40790"/>
                    <a:pt x="6433" y="40761"/>
                  </a:cubicBezTo>
                  <a:cubicBezTo>
                    <a:pt x="7101" y="41207"/>
                    <a:pt x="7812" y="41573"/>
                    <a:pt x="8545" y="41846"/>
                  </a:cubicBezTo>
                  <a:cubicBezTo>
                    <a:pt x="9098" y="43915"/>
                    <a:pt x="9537" y="46014"/>
                    <a:pt x="9709" y="48176"/>
                  </a:cubicBezTo>
                  <a:cubicBezTo>
                    <a:pt x="10542" y="58688"/>
                    <a:pt x="24473" y="60779"/>
                    <a:pt x="27972" y="50648"/>
                  </a:cubicBezTo>
                  <a:cubicBezTo>
                    <a:pt x="31953" y="39101"/>
                    <a:pt x="39224" y="28051"/>
                    <a:pt x="47428" y="19062"/>
                  </a:cubicBezTo>
                  <a:cubicBezTo>
                    <a:pt x="50417" y="15786"/>
                    <a:pt x="50633" y="9111"/>
                    <a:pt x="45884" y="704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9" name="Freeform 1731">
              <a:extLst>
                <a:ext uri="{FF2B5EF4-FFF2-40B4-BE49-F238E27FC236}">
                  <a16:creationId xmlns:a16="http://schemas.microsoft.com/office/drawing/2014/main" id="{F4C228F7-FBFA-373C-9F2B-695777BCDF02}"/>
                </a:ext>
              </a:extLst>
            </p:cNvPr>
            <p:cNvSpPr/>
            <p:nvPr/>
          </p:nvSpPr>
          <p:spPr>
            <a:xfrm>
              <a:off x="10262515" y="2885340"/>
              <a:ext cx="48629" cy="29262"/>
            </a:xfrm>
            <a:custGeom>
              <a:avLst/>
              <a:gdLst>
                <a:gd name="connsiteX0" fmla="*/ 6193 w 48629"/>
                <a:gd name="connsiteY0" fmla="*/ 20895 h 29262"/>
                <a:gd name="connsiteX1" fmla="*/ 17653 w 48629"/>
                <a:gd name="connsiteY1" fmla="*/ 24379 h 29262"/>
                <a:gd name="connsiteX2" fmla="*/ 24471 w 48629"/>
                <a:gd name="connsiteY2" fmla="*/ 26671 h 29262"/>
                <a:gd name="connsiteX3" fmla="*/ 24924 w 48629"/>
                <a:gd name="connsiteY3" fmla="*/ 26858 h 29262"/>
                <a:gd name="connsiteX4" fmla="*/ 26339 w 48629"/>
                <a:gd name="connsiteY4" fmla="*/ 27469 h 29262"/>
                <a:gd name="connsiteX5" fmla="*/ 44250 w 48629"/>
                <a:gd name="connsiteY5" fmla="*/ 25155 h 29262"/>
                <a:gd name="connsiteX6" fmla="*/ 44408 w 48629"/>
                <a:gd name="connsiteY6" fmla="*/ 25026 h 29262"/>
                <a:gd name="connsiteX7" fmla="*/ 44408 w 48629"/>
                <a:gd name="connsiteY7" fmla="*/ 4448 h 29262"/>
                <a:gd name="connsiteX8" fmla="*/ 44250 w 48629"/>
                <a:gd name="connsiteY8" fmla="*/ 4254 h 29262"/>
                <a:gd name="connsiteX9" fmla="*/ 29874 w 48629"/>
                <a:gd name="connsiteY9" fmla="*/ 453 h 29262"/>
                <a:gd name="connsiteX10" fmla="*/ 6193 w 48629"/>
                <a:gd name="connsiteY10" fmla="*/ 4628 h 29262"/>
                <a:gd name="connsiteX11" fmla="*/ 0 w 48629"/>
                <a:gd name="connsiteY11" fmla="*/ 12761 h 29262"/>
                <a:gd name="connsiteX12" fmla="*/ 6193 w 48629"/>
                <a:gd name="connsiteY12" fmla="*/ 20895 h 2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29" h="29262">
                  <a:moveTo>
                    <a:pt x="6193" y="20895"/>
                  </a:moveTo>
                  <a:cubicBezTo>
                    <a:pt x="10001" y="22087"/>
                    <a:pt x="13830" y="23222"/>
                    <a:pt x="17653" y="24379"/>
                  </a:cubicBezTo>
                  <a:cubicBezTo>
                    <a:pt x="19959" y="25076"/>
                    <a:pt x="22251" y="25744"/>
                    <a:pt x="24471" y="26671"/>
                  </a:cubicBezTo>
                  <a:cubicBezTo>
                    <a:pt x="24593" y="26722"/>
                    <a:pt x="24751" y="26786"/>
                    <a:pt x="24924" y="26858"/>
                  </a:cubicBezTo>
                  <a:cubicBezTo>
                    <a:pt x="25398" y="27059"/>
                    <a:pt x="25872" y="27261"/>
                    <a:pt x="26339" y="27469"/>
                  </a:cubicBezTo>
                  <a:cubicBezTo>
                    <a:pt x="32992" y="30372"/>
                    <a:pt x="38596" y="29854"/>
                    <a:pt x="44250" y="25155"/>
                  </a:cubicBezTo>
                  <a:cubicBezTo>
                    <a:pt x="44301" y="25112"/>
                    <a:pt x="44358" y="25069"/>
                    <a:pt x="44408" y="25026"/>
                  </a:cubicBezTo>
                  <a:cubicBezTo>
                    <a:pt x="50932" y="19608"/>
                    <a:pt x="49064" y="10117"/>
                    <a:pt x="44408" y="4448"/>
                  </a:cubicBezTo>
                  <a:cubicBezTo>
                    <a:pt x="44358" y="4383"/>
                    <a:pt x="44308" y="4319"/>
                    <a:pt x="44250" y="4254"/>
                  </a:cubicBezTo>
                  <a:cubicBezTo>
                    <a:pt x="40902" y="180"/>
                    <a:pt x="34666" y="-668"/>
                    <a:pt x="29874" y="453"/>
                  </a:cubicBezTo>
                  <a:cubicBezTo>
                    <a:pt x="22028" y="2285"/>
                    <a:pt x="14183" y="3535"/>
                    <a:pt x="6193" y="4628"/>
                  </a:cubicBezTo>
                  <a:cubicBezTo>
                    <a:pt x="2543" y="5123"/>
                    <a:pt x="0" y="9391"/>
                    <a:pt x="0" y="12761"/>
                  </a:cubicBezTo>
                  <a:cubicBezTo>
                    <a:pt x="0" y="16612"/>
                    <a:pt x="2594" y="19774"/>
                    <a:pt x="6193" y="2089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0" name="Freeform 1732">
              <a:extLst>
                <a:ext uri="{FF2B5EF4-FFF2-40B4-BE49-F238E27FC236}">
                  <a16:creationId xmlns:a16="http://schemas.microsoft.com/office/drawing/2014/main" id="{3DA50E96-8B65-55BC-A32F-187977F35434}"/>
                </a:ext>
              </a:extLst>
            </p:cNvPr>
            <p:cNvSpPr/>
            <p:nvPr/>
          </p:nvSpPr>
          <p:spPr>
            <a:xfrm>
              <a:off x="10292217" y="2919174"/>
              <a:ext cx="50563" cy="46685"/>
            </a:xfrm>
            <a:custGeom>
              <a:avLst/>
              <a:gdLst>
                <a:gd name="connsiteX0" fmla="*/ 44300 w 50563"/>
                <a:gd name="connsiteY0" fmla="*/ 511 h 46685"/>
                <a:gd name="connsiteX1" fmla="*/ 15863 w 50563"/>
                <a:gd name="connsiteY1" fmla="*/ 9765 h 46685"/>
                <a:gd name="connsiteX2" fmla="*/ 667 w 50563"/>
                <a:gd name="connsiteY2" fmla="*/ 35969 h 46685"/>
                <a:gd name="connsiteX3" fmla="*/ 7241 w 50563"/>
                <a:gd name="connsiteY3" fmla="*/ 43664 h 46685"/>
                <a:gd name="connsiteX4" fmla="*/ 21769 w 50563"/>
                <a:gd name="connsiteY4" fmla="*/ 43679 h 46685"/>
                <a:gd name="connsiteX5" fmla="*/ 49387 w 50563"/>
                <a:gd name="connsiteY5" fmla="*/ 13013 h 46685"/>
                <a:gd name="connsiteX6" fmla="*/ 44307 w 50563"/>
                <a:gd name="connsiteY6" fmla="*/ 518 h 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563" h="46685">
                  <a:moveTo>
                    <a:pt x="44300" y="511"/>
                  </a:moveTo>
                  <a:cubicBezTo>
                    <a:pt x="33336" y="-1156"/>
                    <a:pt x="23292" y="1086"/>
                    <a:pt x="15863" y="9765"/>
                  </a:cubicBezTo>
                  <a:cubicBezTo>
                    <a:pt x="9217" y="17525"/>
                    <a:pt x="5639" y="27182"/>
                    <a:pt x="667" y="35969"/>
                  </a:cubicBezTo>
                  <a:cubicBezTo>
                    <a:pt x="-1840" y="40388"/>
                    <a:pt x="3240" y="45461"/>
                    <a:pt x="7241" y="43664"/>
                  </a:cubicBezTo>
                  <a:cubicBezTo>
                    <a:pt x="11128" y="47221"/>
                    <a:pt x="17587" y="48134"/>
                    <a:pt x="21769" y="43679"/>
                  </a:cubicBezTo>
                  <a:cubicBezTo>
                    <a:pt x="31181" y="33648"/>
                    <a:pt x="41548" y="24401"/>
                    <a:pt x="49387" y="13013"/>
                  </a:cubicBezTo>
                  <a:cubicBezTo>
                    <a:pt x="52275" y="8817"/>
                    <a:pt x="49566" y="1316"/>
                    <a:pt x="44307" y="51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1" name="Freeform 1733">
              <a:extLst>
                <a:ext uri="{FF2B5EF4-FFF2-40B4-BE49-F238E27FC236}">
                  <a16:creationId xmlns:a16="http://schemas.microsoft.com/office/drawing/2014/main" id="{F4EAEF89-B5D5-202A-D7BE-38CAF92B81C9}"/>
                </a:ext>
              </a:extLst>
            </p:cNvPr>
            <p:cNvSpPr/>
            <p:nvPr/>
          </p:nvSpPr>
          <p:spPr>
            <a:xfrm>
              <a:off x="10312805" y="2875720"/>
              <a:ext cx="31563" cy="38272"/>
            </a:xfrm>
            <a:custGeom>
              <a:avLst/>
              <a:gdLst>
                <a:gd name="connsiteX0" fmla="*/ 5025 w 31563"/>
                <a:gd name="connsiteY0" fmla="*/ 5173 h 38272"/>
                <a:gd name="connsiteX1" fmla="*/ 1950 w 31563"/>
                <a:gd name="connsiteY1" fmla="*/ 24149 h 38272"/>
                <a:gd name="connsiteX2" fmla="*/ 290 w 31563"/>
                <a:gd name="connsiteY2" fmla="*/ 32002 h 38272"/>
                <a:gd name="connsiteX3" fmla="*/ 10909 w 31563"/>
                <a:gd name="connsiteY3" fmla="*/ 38031 h 38272"/>
                <a:gd name="connsiteX4" fmla="*/ 11879 w 31563"/>
                <a:gd name="connsiteY4" fmla="*/ 37858 h 38272"/>
                <a:gd name="connsiteX5" fmla="*/ 14875 w 31563"/>
                <a:gd name="connsiteY5" fmla="*/ 37513 h 38272"/>
                <a:gd name="connsiteX6" fmla="*/ 21449 w 31563"/>
                <a:gd name="connsiteY6" fmla="*/ 36982 h 38272"/>
                <a:gd name="connsiteX7" fmla="*/ 30207 w 31563"/>
                <a:gd name="connsiteY7" fmla="*/ 31959 h 38272"/>
                <a:gd name="connsiteX8" fmla="*/ 28619 w 31563"/>
                <a:gd name="connsiteY8" fmla="*/ 19673 h 38272"/>
                <a:gd name="connsiteX9" fmla="*/ 28476 w 31563"/>
                <a:gd name="connsiteY9" fmla="*/ 18803 h 38272"/>
                <a:gd name="connsiteX10" fmla="*/ 28052 w 31563"/>
                <a:gd name="connsiteY10" fmla="*/ 17833 h 38272"/>
                <a:gd name="connsiteX11" fmla="*/ 27355 w 31563"/>
                <a:gd name="connsiteY11" fmla="*/ 15972 h 38272"/>
                <a:gd name="connsiteX12" fmla="*/ 25868 w 31563"/>
                <a:gd name="connsiteY12" fmla="*/ 11352 h 38272"/>
                <a:gd name="connsiteX13" fmla="*/ 25537 w 31563"/>
                <a:gd name="connsiteY13" fmla="*/ 10059 h 38272"/>
                <a:gd name="connsiteX14" fmla="*/ 24201 w 31563"/>
                <a:gd name="connsiteY14" fmla="*/ 5482 h 38272"/>
                <a:gd name="connsiteX15" fmla="*/ 16621 w 31563"/>
                <a:gd name="connsiteY15" fmla="*/ 1875 h 38272"/>
                <a:gd name="connsiteX16" fmla="*/ 12152 w 31563"/>
                <a:gd name="connsiteY16" fmla="*/ 0 h 38272"/>
                <a:gd name="connsiteX17" fmla="*/ 5025 w 31563"/>
                <a:gd name="connsiteY17" fmla="*/ 5166 h 38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1563" h="38272">
                  <a:moveTo>
                    <a:pt x="5025" y="5173"/>
                  </a:moveTo>
                  <a:cubicBezTo>
                    <a:pt x="2381" y="11187"/>
                    <a:pt x="-242" y="17826"/>
                    <a:pt x="1950" y="24149"/>
                  </a:cubicBezTo>
                  <a:cubicBezTo>
                    <a:pt x="211" y="26297"/>
                    <a:pt x="-428" y="29394"/>
                    <a:pt x="290" y="32002"/>
                  </a:cubicBezTo>
                  <a:cubicBezTo>
                    <a:pt x="1576" y="36687"/>
                    <a:pt x="6325" y="39072"/>
                    <a:pt x="10909" y="38031"/>
                  </a:cubicBezTo>
                  <a:cubicBezTo>
                    <a:pt x="11139" y="37980"/>
                    <a:pt x="11541" y="37908"/>
                    <a:pt x="11879" y="37858"/>
                  </a:cubicBezTo>
                  <a:cubicBezTo>
                    <a:pt x="12878" y="37736"/>
                    <a:pt x="13876" y="37621"/>
                    <a:pt x="14875" y="37513"/>
                  </a:cubicBezTo>
                  <a:cubicBezTo>
                    <a:pt x="17038" y="37283"/>
                    <a:pt x="19279" y="36967"/>
                    <a:pt x="21449" y="36982"/>
                  </a:cubicBezTo>
                  <a:cubicBezTo>
                    <a:pt x="25013" y="37010"/>
                    <a:pt x="28411" y="35027"/>
                    <a:pt x="30207" y="31959"/>
                  </a:cubicBezTo>
                  <a:cubicBezTo>
                    <a:pt x="32686" y="27720"/>
                    <a:pt x="31536" y="23251"/>
                    <a:pt x="28619" y="19673"/>
                  </a:cubicBezTo>
                  <a:cubicBezTo>
                    <a:pt x="30940" y="22518"/>
                    <a:pt x="28928" y="19723"/>
                    <a:pt x="28476" y="18803"/>
                  </a:cubicBezTo>
                  <a:cubicBezTo>
                    <a:pt x="28396" y="18645"/>
                    <a:pt x="28202" y="18193"/>
                    <a:pt x="28052" y="17833"/>
                  </a:cubicBezTo>
                  <a:cubicBezTo>
                    <a:pt x="27815" y="17215"/>
                    <a:pt x="27577" y="16598"/>
                    <a:pt x="27355" y="15972"/>
                  </a:cubicBezTo>
                  <a:cubicBezTo>
                    <a:pt x="26802" y="14456"/>
                    <a:pt x="26313" y="12912"/>
                    <a:pt x="25868" y="11352"/>
                  </a:cubicBezTo>
                  <a:cubicBezTo>
                    <a:pt x="25745" y="10921"/>
                    <a:pt x="25638" y="10490"/>
                    <a:pt x="25537" y="10059"/>
                  </a:cubicBezTo>
                  <a:cubicBezTo>
                    <a:pt x="25415" y="8428"/>
                    <a:pt x="24948" y="6876"/>
                    <a:pt x="24201" y="5482"/>
                  </a:cubicBezTo>
                  <a:cubicBezTo>
                    <a:pt x="21823" y="4268"/>
                    <a:pt x="19301" y="3061"/>
                    <a:pt x="16621" y="1875"/>
                  </a:cubicBezTo>
                  <a:cubicBezTo>
                    <a:pt x="15155" y="1221"/>
                    <a:pt x="13661" y="604"/>
                    <a:pt x="12152" y="0"/>
                  </a:cubicBezTo>
                  <a:cubicBezTo>
                    <a:pt x="9113" y="632"/>
                    <a:pt x="6246" y="2378"/>
                    <a:pt x="5025" y="516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2" name="Freeform 1734">
              <a:extLst>
                <a:ext uri="{FF2B5EF4-FFF2-40B4-BE49-F238E27FC236}">
                  <a16:creationId xmlns:a16="http://schemas.microsoft.com/office/drawing/2014/main" id="{8E71AB46-87EF-7B91-CA3D-ECC83F97AEA5}"/>
                </a:ext>
              </a:extLst>
            </p:cNvPr>
            <p:cNvSpPr/>
            <p:nvPr/>
          </p:nvSpPr>
          <p:spPr>
            <a:xfrm>
              <a:off x="10347402" y="2892102"/>
              <a:ext cx="17876" cy="38657"/>
            </a:xfrm>
            <a:custGeom>
              <a:avLst/>
              <a:gdLst>
                <a:gd name="connsiteX0" fmla="*/ 1071 w 17876"/>
                <a:gd name="connsiteY0" fmla="*/ 17956 h 38657"/>
                <a:gd name="connsiteX1" fmla="*/ 7 w 17876"/>
                <a:gd name="connsiteY1" fmla="*/ 31183 h 38657"/>
                <a:gd name="connsiteX2" fmla="*/ 9010 w 17876"/>
                <a:gd name="connsiteY2" fmla="*/ 38548 h 38657"/>
                <a:gd name="connsiteX3" fmla="*/ 17804 w 17876"/>
                <a:gd name="connsiteY3" fmla="*/ 18394 h 38657"/>
                <a:gd name="connsiteX4" fmla="*/ 6524 w 17876"/>
                <a:gd name="connsiteY4" fmla="*/ 0 h 38657"/>
                <a:gd name="connsiteX5" fmla="*/ 5913 w 17876"/>
                <a:gd name="connsiteY5" fmla="*/ 295 h 38657"/>
                <a:gd name="connsiteX6" fmla="*/ 1078 w 17876"/>
                <a:gd name="connsiteY6" fmla="*/ 17963 h 38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76" h="38657">
                  <a:moveTo>
                    <a:pt x="1071" y="17956"/>
                  </a:moveTo>
                  <a:cubicBezTo>
                    <a:pt x="719" y="22360"/>
                    <a:pt x="201" y="26772"/>
                    <a:pt x="7" y="31183"/>
                  </a:cubicBezTo>
                  <a:cubicBezTo>
                    <a:pt x="-215" y="36105"/>
                    <a:pt x="4620" y="39302"/>
                    <a:pt x="9010" y="38548"/>
                  </a:cubicBezTo>
                  <a:cubicBezTo>
                    <a:pt x="13421" y="33978"/>
                    <a:pt x="18551" y="26750"/>
                    <a:pt x="17804" y="18394"/>
                  </a:cubicBezTo>
                  <a:cubicBezTo>
                    <a:pt x="17229" y="12049"/>
                    <a:pt x="13450" y="5899"/>
                    <a:pt x="6524" y="0"/>
                  </a:cubicBezTo>
                  <a:cubicBezTo>
                    <a:pt x="6323" y="86"/>
                    <a:pt x="6114" y="172"/>
                    <a:pt x="5913" y="295"/>
                  </a:cubicBezTo>
                  <a:cubicBezTo>
                    <a:pt x="417" y="3463"/>
                    <a:pt x="1523" y="12337"/>
                    <a:pt x="1078" y="1796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3" name="Freeform 1735">
              <a:extLst>
                <a:ext uri="{FF2B5EF4-FFF2-40B4-BE49-F238E27FC236}">
                  <a16:creationId xmlns:a16="http://schemas.microsoft.com/office/drawing/2014/main" id="{7C751641-9BC3-5407-0049-6EA547E6D8FE}"/>
                </a:ext>
              </a:extLst>
            </p:cNvPr>
            <p:cNvSpPr/>
            <p:nvPr/>
          </p:nvSpPr>
          <p:spPr>
            <a:xfrm>
              <a:off x="10182748" y="2872846"/>
              <a:ext cx="47209" cy="47535"/>
            </a:xfrm>
            <a:custGeom>
              <a:avLst/>
              <a:gdLst>
                <a:gd name="connsiteX0" fmla="*/ 7971 w 47209"/>
                <a:gd name="connsiteY0" fmla="*/ 12832 h 47535"/>
                <a:gd name="connsiteX1" fmla="*/ 434 w 47209"/>
                <a:gd name="connsiteY1" fmla="*/ 41249 h 47535"/>
                <a:gd name="connsiteX2" fmla="*/ 14883 w 47209"/>
                <a:gd name="connsiteY2" fmla="*/ 45316 h 47535"/>
                <a:gd name="connsiteX3" fmla="*/ 18152 w 47209"/>
                <a:gd name="connsiteY3" fmla="*/ 44928 h 47535"/>
                <a:gd name="connsiteX4" fmla="*/ 43075 w 47209"/>
                <a:gd name="connsiteY4" fmla="*/ 27920 h 47535"/>
                <a:gd name="connsiteX5" fmla="*/ 44807 w 47209"/>
                <a:gd name="connsiteY5" fmla="*/ 14470 h 47535"/>
                <a:gd name="connsiteX6" fmla="*/ 43111 w 47209"/>
                <a:gd name="connsiteY6" fmla="*/ 9017 h 47535"/>
                <a:gd name="connsiteX7" fmla="*/ 34145 w 47209"/>
                <a:gd name="connsiteY7" fmla="*/ 50 h 47535"/>
                <a:gd name="connsiteX8" fmla="*/ 29575 w 47209"/>
                <a:gd name="connsiteY8" fmla="*/ 818 h 47535"/>
                <a:gd name="connsiteX9" fmla="*/ 19064 w 47209"/>
                <a:gd name="connsiteY9" fmla="*/ 4389 h 47535"/>
                <a:gd name="connsiteX10" fmla="*/ 7971 w 47209"/>
                <a:gd name="connsiteY10" fmla="*/ 12832 h 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209" h="47535">
                  <a:moveTo>
                    <a:pt x="7971" y="12832"/>
                  </a:moveTo>
                  <a:cubicBezTo>
                    <a:pt x="916" y="20929"/>
                    <a:pt x="-974" y="30838"/>
                    <a:pt x="434" y="41249"/>
                  </a:cubicBezTo>
                  <a:cubicBezTo>
                    <a:pt x="1318" y="47816"/>
                    <a:pt x="10550" y="49354"/>
                    <a:pt x="14883" y="45316"/>
                  </a:cubicBezTo>
                  <a:cubicBezTo>
                    <a:pt x="15903" y="45466"/>
                    <a:pt x="17002" y="45373"/>
                    <a:pt x="18152" y="44928"/>
                  </a:cubicBezTo>
                  <a:cubicBezTo>
                    <a:pt x="27513" y="41306"/>
                    <a:pt x="34691" y="33237"/>
                    <a:pt x="43075" y="27920"/>
                  </a:cubicBezTo>
                  <a:cubicBezTo>
                    <a:pt x="47982" y="24809"/>
                    <a:pt x="48471" y="18731"/>
                    <a:pt x="44807" y="14470"/>
                  </a:cubicBezTo>
                  <a:cubicBezTo>
                    <a:pt x="44074" y="13622"/>
                    <a:pt x="43140" y="11021"/>
                    <a:pt x="43111" y="9017"/>
                  </a:cubicBezTo>
                  <a:cubicBezTo>
                    <a:pt x="43054" y="4591"/>
                    <a:pt x="39052" y="-561"/>
                    <a:pt x="34145" y="50"/>
                  </a:cubicBezTo>
                  <a:cubicBezTo>
                    <a:pt x="32607" y="244"/>
                    <a:pt x="31084" y="502"/>
                    <a:pt x="29575" y="818"/>
                  </a:cubicBezTo>
                  <a:cubicBezTo>
                    <a:pt x="26141" y="1875"/>
                    <a:pt x="22628" y="3060"/>
                    <a:pt x="19064" y="4389"/>
                  </a:cubicBezTo>
                  <a:cubicBezTo>
                    <a:pt x="14919" y="6430"/>
                    <a:pt x="11139" y="9189"/>
                    <a:pt x="7971" y="1283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4" name="Freeform 1736">
              <a:extLst>
                <a:ext uri="{FF2B5EF4-FFF2-40B4-BE49-F238E27FC236}">
                  <a16:creationId xmlns:a16="http://schemas.microsoft.com/office/drawing/2014/main" id="{624077D0-8D02-2139-16DE-E324F8C3A5EA}"/>
                </a:ext>
              </a:extLst>
            </p:cNvPr>
            <p:cNvSpPr/>
            <p:nvPr/>
          </p:nvSpPr>
          <p:spPr>
            <a:xfrm>
              <a:off x="10235587" y="2865186"/>
              <a:ext cx="43817" cy="25149"/>
            </a:xfrm>
            <a:custGeom>
              <a:avLst/>
              <a:gdLst>
                <a:gd name="connsiteX0" fmla="*/ 16338 w 43817"/>
                <a:gd name="connsiteY0" fmla="*/ 23402 h 25149"/>
                <a:gd name="connsiteX1" fmla="*/ 17452 w 43817"/>
                <a:gd name="connsiteY1" fmla="*/ 23186 h 25149"/>
                <a:gd name="connsiteX2" fmla="*/ 36786 w 43817"/>
                <a:gd name="connsiteY2" fmla="*/ 19012 h 25149"/>
                <a:gd name="connsiteX3" fmla="*/ 39077 w 43817"/>
                <a:gd name="connsiteY3" fmla="*/ 1487 h 25149"/>
                <a:gd name="connsiteX4" fmla="*/ 35507 w 43817"/>
                <a:gd name="connsiteY4" fmla="*/ 50 h 25149"/>
                <a:gd name="connsiteX5" fmla="*/ 31282 w 43817"/>
                <a:gd name="connsiteY5" fmla="*/ 0 h 25149"/>
                <a:gd name="connsiteX6" fmla="*/ 0 w 43817"/>
                <a:gd name="connsiteY6" fmla="*/ 2867 h 25149"/>
                <a:gd name="connsiteX7" fmla="*/ 6179 w 43817"/>
                <a:gd name="connsiteY7" fmla="*/ 22051 h 25149"/>
                <a:gd name="connsiteX8" fmla="*/ 16338 w 43817"/>
                <a:gd name="connsiteY8" fmla="*/ 23402 h 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817" h="25149">
                  <a:moveTo>
                    <a:pt x="16338" y="23402"/>
                  </a:moveTo>
                  <a:cubicBezTo>
                    <a:pt x="16719" y="23352"/>
                    <a:pt x="17092" y="23280"/>
                    <a:pt x="17452" y="23186"/>
                  </a:cubicBezTo>
                  <a:cubicBezTo>
                    <a:pt x="23824" y="21440"/>
                    <a:pt x="30463" y="20988"/>
                    <a:pt x="36786" y="19012"/>
                  </a:cubicBezTo>
                  <a:cubicBezTo>
                    <a:pt x="44049" y="16741"/>
                    <a:pt x="47060" y="5195"/>
                    <a:pt x="39077" y="1487"/>
                  </a:cubicBezTo>
                  <a:cubicBezTo>
                    <a:pt x="37906" y="941"/>
                    <a:pt x="36714" y="467"/>
                    <a:pt x="35507" y="50"/>
                  </a:cubicBezTo>
                  <a:cubicBezTo>
                    <a:pt x="34106" y="14"/>
                    <a:pt x="32697" y="0"/>
                    <a:pt x="31282" y="0"/>
                  </a:cubicBezTo>
                  <a:cubicBezTo>
                    <a:pt x="24263" y="0"/>
                    <a:pt x="13299" y="517"/>
                    <a:pt x="0" y="2867"/>
                  </a:cubicBezTo>
                  <a:cubicBezTo>
                    <a:pt x="604" y="9592"/>
                    <a:pt x="2428" y="16475"/>
                    <a:pt x="6179" y="22051"/>
                  </a:cubicBezTo>
                  <a:cubicBezTo>
                    <a:pt x="8622" y="25679"/>
                    <a:pt x="13536" y="26111"/>
                    <a:pt x="16338" y="2340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5" name="Freeform 1737">
              <a:extLst>
                <a:ext uri="{FF2B5EF4-FFF2-40B4-BE49-F238E27FC236}">
                  <a16:creationId xmlns:a16="http://schemas.microsoft.com/office/drawing/2014/main" id="{40138915-9E01-3BEB-D248-8F3CFB417DD4}"/>
                </a:ext>
              </a:extLst>
            </p:cNvPr>
            <p:cNvSpPr/>
            <p:nvPr/>
          </p:nvSpPr>
          <p:spPr>
            <a:xfrm>
              <a:off x="10237922" y="2859010"/>
              <a:ext cx="12522" cy="3050"/>
            </a:xfrm>
            <a:custGeom>
              <a:avLst/>
              <a:gdLst>
                <a:gd name="connsiteX0" fmla="*/ 8959 w 12522"/>
                <a:gd name="connsiteY0" fmla="*/ 442 h 3050"/>
                <a:gd name="connsiteX1" fmla="*/ 0 w 12522"/>
                <a:gd name="connsiteY1" fmla="*/ 3050 h 3050"/>
                <a:gd name="connsiteX2" fmla="*/ 12523 w 12522"/>
                <a:gd name="connsiteY2" fmla="*/ 1534 h 3050"/>
                <a:gd name="connsiteX3" fmla="*/ 8966 w 12522"/>
                <a:gd name="connsiteY3" fmla="*/ 442 h 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2" h="3050">
                  <a:moveTo>
                    <a:pt x="8959" y="442"/>
                  </a:moveTo>
                  <a:cubicBezTo>
                    <a:pt x="5884" y="-758"/>
                    <a:pt x="2299" y="608"/>
                    <a:pt x="0" y="3050"/>
                  </a:cubicBezTo>
                  <a:cubicBezTo>
                    <a:pt x="4340" y="2375"/>
                    <a:pt x="8528" y="1886"/>
                    <a:pt x="12523" y="1534"/>
                  </a:cubicBezTo>
                  <a:cubicBezTo>
                    <a:pt x="11309" y="1240"/>
                    <a:pt x="10116" y="888"/>
                    <a:pt x="8966" y="44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6" name="Freeform 1738">
              <a:extLst>
                <a:ext uri="{FF2B5EF4-FFF2-40B4-BE49-F238E27FC236}">
                  <a16:creationId xmlns:a16="http://schemas.microsoft.com/office/drawing/2014/main" id="{559DC74F-6D78-6F85-1DC4-A21675A00CBA}"/>
                </a:ext>
              </a:extLst>
            </p:cNvPr>
            <p:cNvSpPr/>
            <p:nvPr/>
          </p:nvSpPr>
          <p:spPr>
            <a:xfrm>
              <a:off x="10288019" y="2867083"/>
              <a:ext cx="21924" cy="11964"/>
            </a:xfrm>
            <a:custGeom>
              <a:avLst/>
              <a:gdLst>
                <a:gd name="connsiteX0" fmla="*/ 1424 w 21924"/>
                <a:gd name="connsiteY0" fmla="*/ 8960 h 11964"/>
                <a:gd name="connsiteX1" fmla="*/ 5728 w 21924"/>
                <a:gd name="connsiteY1" fmla="*/ 11590 h 11964"/>
                <a:gd name="connsiteX2" fmla="*/ 10664 w 21924"/>
                <a:gd name="connsiteY2" fmla="*/ 11920 h 11964"/>
                <a:gd name="connsiteX3" fmla="*/ 17849 w 21924"/>
                <a:gd name="connsiteY3" fmla="*/ 11115 h 11964"/>
                <a:gd name="connsiteX4" fmla="*/ 21534 w 21924"/>
                <a:gd name="connsiteY4" fmla="*/ 3542 h 11964"/>
                <a:gd name="connsiteX5" fmla="*/ 4528 w 21924"/>
                <a:gd name="connsiteY5" fmla="*/ 0 h 11964"/>
                <a:gd name="connsiteX6" fmla="*/ 1417 w 21924"/>
                <a:gd name="connsiteY6" fmla="*/ 2170 h 11964"/>
                <a:gd name="connsiteX7" fmla="*/ 1417 w 21924"/>
                <a:gd name="connsiteY7" fmla="*/ 8953 h 11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24" h="11964">
                  <a:moveTo>
                    <a:pt x="1424" y="8960"/>
                  </a:moveTo>
                  <a:cubicBezTo>
                    <a:pt x="2768" y="10023"/>
                    <a:pt x="4032" y="11123"/>
                    <a:pt x="5728" y="11590"/>
                  </a:cubicBezTo>
                  <a:cubicBezTo>
                    <a:pt x="7265" y="12013"/>
                    <a:pt x="9076" y="11870"/>
                    <a:pt x="10664" y="11920"/>
                  </a:cubicBezTo>
                  <a:cubicBezTo>
                    <a:pt x="13200" y="12006"/>
                    <a:pt x="15449" y="12064"/>
                    <a:pt x="17849" y="11115"/>
                  </a:cubicBezTo>
                  <a:cubicBezTo>
                    <a:pt x="21412" y="9714"/>
                    <a:pt x="22633" y="6330"/>
                    <a:pt x="21534" y="3542"/>
                  </a:cubicBezTo>
                  <a:cubicBezTo>
                    <a:pt x="16038" y="2069"/>
                    <a:pt x="10355" y="884"/>
                    <a:pt x="4528" y="0"/>
                  </a:cubicBezTo>
                  <a:cubicBezTo>
                    <a:pt x="3393" y="553"/>
                    <a:pt x="2423" y="1372"/>
                    <a:pt x="1417" y="2170"/>
                  </a:cubicBezTo>
                  <a:cubicBezTo>
                    <a:pt x="-472" y="3664"/>
                    <a:pt x="-472" y="7451"/>
                    <a:pt x="1417" y="895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" name="Freeform 1739">
              <a:extLst>
                <a:ext uri="{FF2B5EF4-FFF2-40B4-BE49-F238E27FC236}">
                  <a16:creationId xmlns:a16="http://schemas.microsoft.com/office/drawing/2014/main" id="{2775E05C-022D-3DD3-25F8-AE64920394B5}"/>
                </a:ext>
              </a:extLst>
            </p:cNvPr>
            <p:cNvSpPr/>
            <p:nvPr/>
          </p:nvSpPr>
          <p:spPr>
            <a:xfrm>
              <a:off x="10170762" y="2944095"/>
              <a:ext cx="50503" cy="65781"/>
            </a:xfrm>
            <a:custGeom>
              <a:avLst/>
              <a:gdLst>
                <a:gd name="connsiteX0" fmla="*/ 22680 w 50503"/>
                <a:gd name="connsiteY0" fmla="*/ 5595 h 65781"/>
                <a:gd name="connsiteX1" fmla="*/ 19720 w 50503"/>
                <a:gd name="connsiteY1" fmla="*/ 9166 h 65781"/>
                <a:gd name="connsiteX2" fmla="*/ 15122 w 50503"/>
                <a:gd name="connsiteY2" fmla="*/ 11178 h 65781"/>
                <a:gd name="connsiteX3" fmla="*/ 11508 w 50503"/>
                <a:gd name="connsiteY3" fmla="*/ 9461 h 65781"/>
                <a:gd name="connsiteX4" fmla="*/ 9252 w 50503"/>
                <a:gd name="connsiteY4" fmla="*/ 11358 h 65781"/>
                <a:gd name="connsiteX5" fmla="*/ 335 w 50503"/>
                <a:gd name="connsiteY5" fmla="*/ 34257 h 65781"/>
                <a:gd name="connsiteX6" fmla="*/ 2728 w 50503"/>
                <a:gd name="connsiteY6" fmla="*/ 43310 h 65781"/>
                <a:gd name="connsiteX7" fmla="*/ 23995 w 50503"/>
                <a:gd name="connsiteY7" fmla="*/ 63464 h 65781"/>
                <a:gd name="connsiteX8" fmla="*/ 38235 w 50503"/>
                <a:gd name="connsiteY8" fmla="*/ 59706 h 65781"/>
                <a:gd name="connsiteX9" fmla="*/ 50233 w 50503"/>
                <a:gd name="connsiteY9" fmla="*/ 20088 h 65781"/>
                <a:gd name="connsiteX10" fmla="*/ 45592 w 50503"/>
                <a:gd name="connsiteY10" fmla="*/ 11911 h 65781"/>
                <a:gd name="connsiteX11" fmla="*/ 33529 w 50503"/>
                <a:gd name="connsiteY11" fmla="*/ 7140 h 65781"/>
                <a:gd name="connsiteX12" fmla="*/ 23643 w 50503"/>
                <a:gd name="connsiteY12" fmla="*/ 135 h 65781"/>
                <a:gd name="connsiteX13" fmla="*/ 17629 w 50503"/>
                <a:gd name="connsiteY13" fmla="*/ 3318 h 65781"/>
                <a:gd name="connsiteX14" fmla="*/ 19720 w 50503"/>
                <a:gd name="connsiteY14" fmla="*/ 2650 h 65781"/>
                <a:gd name="connsiteX15" fmla="*/ 22673 w 50503"/>
                <a:gd name="connsiteY15" fmla="*/ 5603 h 65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03" h="65781">
                  <a:moveTo>
                    <a:pt x="22680" y="5595"/>
                  </a:moveTo>
                  <a:cubicBezTo>
                    <a:pt x="21889" y="6953"/>
                    <a:pt x="20869" y="8096"/>
                    <a:pt x="19720" y="9166"/>
                  </a:cubicBezTo>
                  <a:cubicBezTo>
                    <a:pt x="18484" y="10323"/>
                    <a:pt x="16566" y="10352"/>
                    <a:pt x="15122" y="11178"/>
                  </a:cubicBezTo>
                  <a:cubicBezTo>
                    <a:pt x="13613" y="12040"/>
                    <a:pt x="11781" y="10941"/>
                    <a:pt x="11508" y="9461"/>
                  </a:cubicBezTo>
                  <a:cubicBezTo>
                    <a:pt x="10710" y="9928"/>
                    <a:pt x="9956" y="10553"/>
                    <a:pt x="9252" y="11358"/>
                  </a:cubicBezTo>
                  <a:cubicBezTo>
                    <a:pt x="3353" y="18155"/>
                    <a:pt x="2699" y="25965"/>
                    <a:pt x="335" y="34257"/>
                  </a:cubicBezTo>
                  <a:cubicBezTo>
                    <a:pt x="-555" y="37375"/>
                    <a:pt x="357" y="41061"/>
                    <a:pt x="2728" y="43310"/>
                  </a:cubicBezTo>
                  <a:cubicBezTo>
                    <a:pt x="9819" y="50028"/>
                    <a:pt x="16911" y="56746"/>
                    <a:pt x="23995" y="63464"/>
                  </a:cubicBezTo>
                  <a:cubicBezTo>
                    <a:pt x="28176" y="67430"/>
                    <a:pt x="37236" y="66388"/>
                    <a:pt x="38235" y="59706"/>
                  </a:cubicBezTo>
                  <a:cubicBezTo>
                    <a:pt x="40289" y="45997"/>
                    <a:pt x="45778" y="33121"/>
                    <a:pt x="50233" y="20088"/>
                  </a:cubicBezTo>
                  <a:cubicBezTo>
                    <a:pt x="51318" y="16912"/>
                    <a:pt x="49019" y="12486"/>
                    <a:pt x="45592" y="11911"/>
                  </a:cubicBezTo>
                  <a:cubicBezTo>
                    <a:pt x="41173" y="11164"/>
                    <a:pt x="37337" y="9461"/>
                    <a:pt x="33529" y="7140"/>
                  </a:cubicBezTo>
                  <a:cubicBezTo>
                    <a:pt x="30353" y="5207"/>
                    <a:pt x="27213" y="1011"/>
                    <a:pt x="23643" y="135"/>
                  </a:cubicBezTo>
                  <a:cubicBezTo>
                    <a:pt x="21243" y="-454"/>
                    <a:pt x="18376" y="939"/>
                    <a:pt x="17629" y="3318"/>
                  </a:cubicBezTo>
                  <a:cubicBezTo>
                    <a:pt x="18347" y="3152"/>
                    <a:pt x="19066" y="2987"/>
                    <a:pt x="19720" y="2650"/>
                  </a:cubicBezTo>
                  <a:cubicBezTo>
                    <a:pt x="21602" y="1687"/>
                    <a:pt x="23801" y="3655"/>
                    <a:pt x="22673" y="560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" name="Freeform 1740">
              <a:extLst>
                <a:ext uri="{FF2B5EF4-FFF2-40B4-BE49-F238E27FC236}">
                  <a16:creationId xmlns:a16="http://schemas.microsoft.com/office/drawing/2014/main" id="{2C71D165-E333-9F0D-10DE-532D37F4C7F6}"/>
                </a:ext>
              </a:extLst>
            </p:cNvPr>
            <p:cNvSpPr/>
            <p:nvPr/>
          </p:nvSpPr>
          <p:spPr>
            <a:xfrm>
              <a:off x="10220739" y="2967444"/>
              <a:ext cx="22209" cy="42913"/>
            </a:xfrm>
            <a:custGeom>
              <a:avLst/>
              <a:gdLst>
                <a:gd name="connsiteX0" fmla="*/ 18333 w 22209"/>
                <a:gd name="connsiteY0" fmla="*/ 38139 h 42913"/>
                <a:gd name="connsiteX1" fmla="*/ 21775 w 22209"/>
                <a:gd name="connsiteY1" fmla="*/ 19501 h 42913"/>
                <a:gd name="connsiteX2" fmla="*/ 19777 w 22209"/>
                <a:gd name="connsiteY2" fmla="*/ 1718 h 42913"/>
                <a:gd name="connsiteX3" fmla="*/ 14346 w 22209"/>
                <a:gd name="connsiteY3" fmla="*/ 1021 h 42913"/>
                <a:gd name="connsiteX4" fmla="*/ 9862 w 22209"/>
                <a:gd name="connsiteY4" fmla="*/ 7042 h 42913"/>
                <a:gd name="connsiteX5" fmla="*/ 6385 w 22209"/>
                <a:gd name="connsiteY5" fmla="*/ 15341 h 42913"/>
                <a:gd name="connsiteX6" fmla="*/ 19 w 22209"/>
                <a:gd name="connsiteY6" fmla="*/ 33181 h 42913"/>
                <a:gd name="connsiteX7" fmla="*/ 18333 w 22209"/>
                <a:gd name="connsiteY7" fmla="*/ 38139 h 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" h="42913">
                  <a:moveTo>
                    <a:pt x="18333" y="38139"/>
                  </a:moveTo>
                  <a:cubicBezTo>
                    <a:pt x="21444" y="32973"/>
                    <a:pt x="21236" y="25457"/>
                    <a:pt x="21775" y="19501"/>
                  </a:cubicBezTo>
                  <a:cubicBezTo>
                    <a:pt x="22321" y="13501"/>
                    <a:pt x="22910" y="7186"/>
                    <a:pt x="19777" y="1718"/>
                  </a:cubicBezTo>
                  <a:cubicBezTo>
                    <a:pt x="18735" y="-100"/>
                    <a:pt x="15797" y="-697"/>
                    <a:pt x="14346" y="1021"/>
                  </a:cubicBezTo>
                  <a:cubicBezTo>
                    <a:pt x="12772" y="2874"/>
                    <a:pt x="11041" y="5023"/>
                    <a:pt x="9862" y="7042"/>
                  </a:cubicBezTo>
                  <a:cubicBezTo>
                    <a:pt x="8109" y="10031"/>
                    <a:pt x="7642" y="12488"/>
                    <a:pt x="6385" y="15341"/>
                  </a:cubicBezTo>
                  <a:cubicBezTo>
                    <a:pt x="4000" y="20729"/>
                    <a:pt x="-325" y="27210"/>
                    <a:pt x="19" y="33181"/>
                  </a:cubicBezTo>
                  <a:cubicBezTo>
                    <a:pt x="573" y="42766"/>
                    <a:pt x="13110" y="46818"/>
                    <a:pt x="18333" y="3813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" name="Freeform 1741">
              <a:extLst>
                <a:ext uri="{FF2B5EF4-FFF2-40B4-BE49-F238E27FC236}">
                  <a16:creationId xmlns:a16="http://schemas.microsoft.com/office/drawing/2014/main" id="{422A547C-9315-8B5B-E27A-A3070905CB82}"/>
                </a:ext>
              </a:extLst>
            </p:cNvPr>
            <p:cNvSpPr/>
            <p:nvPr/>
          </p:nvSpPr>
          <p:spPr>
            <a:xfrm>
              <a:off x="10182239" y="2946487"/>
              <a:ext cx="11511" cy="9089"/>
            </a:xfrm>
            <a:custGeom>
              <a:avLst/>
              <a:gdLst>
                <a:gd name="connsiteX0" fmla="*/ 31 w 11511"/>
                <a:gd name="connsiteY0" fmla="*/ 7068 h 9089"/>
                <a:gd name="connsiteX1" fmla="*/ 3645 w 11511"/>
                <a:gd name="connsiteY1" fmla="*/ 8785 h 9089"/>
                <a:gd name="connsiteX2" fmla="*/ 8243 w 11511"/>
                <a:gd name="connsiteY2" fmla="*/ 6774 h 9089"/>
                <a:gd name="connsiteX3" fmla="*/ 11203 w 11511"/>
                <a:gd name="connsiteY3" fmla="*/ 3203 h 9089"/>
                <a:gd name="connsiteX4" fmla="*/ 8250 w 11511"/>
                <a:gd name="connsiteY4" fmla="*/ 250 h 9089"/>
                <a:gd name="connsiteX5" fmla="*/ 6160 w 11511"/>
                <a:gd name="connsiteY5" fmla="*/ 918 h 9089"/>
                <a:gd name="connsiteX6" fmla="*/ 3853 w 11511"/>
                <a:gd name="connsiteY6" fmla="*/ 1780 h 9089"/>
                <a:gd name="connsiteX7" fmla="*/ 369 w 11511"/>
                <a:gd name="connsiteY7" fmla="*/ 5509 h 9089"/>
                <a:gd name="connsiteX8" fmla="*/ 31 w 11511"/>
                <a:gd name="connsiteY8" fmla="*/ 7068 h 9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11" h="9089">
                  <a:moveTo>
                    <a:pt x="31" y="7068"/>
                  </a:moveTo>
                  <a:cubicBezTo>
                    <a:pt x="304" y="8548"/>
                    <a:pt x="2136" y="9648"/>
                    <a:pt x="3645" y="8785"/>
                  </a:cubicBezTo>
                  <a:cubicBezTo>
                    <a:pt x="5089" y="7952"/>
                    <a:pt x="7007" y="7923"/>
                    <a:pt x="8243" y="6774"/>
                  </a:cubicBezTo>
                  <a:cubicBezTo>
                    <a:pt x="9386" y="5703"/>
                    <a:pt x="10413" y="4568"/>
                    <a:pt x="11203" y="3203"/>
                  </a:cubicBezTo>
                  <a:cubicBezTo>
                    <a:pt x="12331" y="1256"/>
                    <a:pt x="10133" y="-706"/>
                    <a:pt x="8250" y="250"/>
                  </a:cubicBezTo>
                  <a:cubicBezTo>
                    <a:pt x="7597" y="587"/>
                    <a:pt x="6871" y="745"/>
                    <a:pt x="6160" y="918"/>
                  </a:cubicBezTo>
                  <a:cubicBezTo>
                    <a:pt x="5348" y="1112"/>
                    <a:pt x="4543" y="1313"/>
                    <a:pt x="3853" y="1780"/>
                  </a:cubicBezTo>
                  <a:cubicBezTo>
                    <a:pt x="2445" y="2743"/>
                    <a:pt x="1296" y="4086"/>
                    <a:pt x="369" y="5509"/>
                  </a:cubicBezTo>
                  <a:cubicBezTo>
                    <a:pt x="31" y="6034"/>
                    <a:pt x="-55" y="6572"/>
                    <a:pt x="31" y="706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" name="Freeform 1742">
              <a:extLst>
                <a:ext uri="{FF2B5EF4-FFF2-40B4-BE49-F238E27FC236}">
                  <a16:creationId xmlns:a16="http://schemas.microsoft.com/office/drawing/2014/main" id="{72A57B48-83F2-1492-ED96-294EFCD40A31}"/>
                </a:ext>
              </a:extLst>
            </p:cNvPr>
            <p:cNvSpPr/>
            <p:nvPr/>
          </p:nvSpPr>
          <p:spPr>
            <a:xfrm>
              <a:off x="10120233" y="2921077"/>
              <a:ext cx="36844" cy="38076"/>
            </a:xfrm>
            <a:custGeom>
              <a:avLst/>
              <a:gdLst>
                <a:gd name="connsiteX0" fmla="*/ 2498 w 36844"/>
                <a:gd name="connsiteY0" fmla="*/ 23900 h 38076"/>
                <a:gd name="connsiteX1" fmla="*/ 2606 w 36844"/>
                <a:gd name="connsiteY1" fmla="*/ 23972 h 38076"/>
                <a:gd name="connsiteX2" fmla="*/ 7779 w 36844"/>
                <a:gd name="connsiteY2" fmla="*/ 27917 h 38076"/>
                <a:gd name="connsiteX3" fmla="*/ 7922 w 36844"/>
                <a:gd name="connsiteY3" fmla="*/ 28046 h 38076"/>
                <a:gd name="connsiteX4" fmla="*/ 7879 w 36844"/>
                <a:gd name="connsiteY4" fmla="*/ 28103 h 38076"/>
                <a:gd name="connsiteX5" fmla="*/ 8195 w 36844"/>
                <a:gd name="connsiteY5" fmla="*/ 28283 h 38076"/>
                <a:gd name="connsiteX6" fmla="*/ 16537 w 36844"/>
                <a:gd name="connsiteY6" fmla="*/ 36323 h 38076"/>
                <a:gd name="connsiteX7" fmla="*/ 26444 w 36844"/>
                <a:gd name="connsiteY7" fmla="*/ 33708 h 38076"/>
                <a:gd name="connsiteX8" fmla="*/ 26653 w 36844"/>
                <a:gd name="connsiteY8" fmla="*/ 33162 h 38076"/>
                <a:gd name="connsiteX9" fmla="*/ 29045 w 36844"/>
                <a:gd name="connsiteY9" fmla="*/ 27054 h 38076"/>
                <a:gd name="connsiteX10" fmla="*/ 36488 w 36844"/>
                <a:gd name="connsiteY10" fmla="*/ 8625 h 38076"/>
                <a:gd name="connsiteX11" fmla="*/ 28126 w 36844"/>
                <a:gd name="connsiteY11" fmla="*/ 261 h 38076"/>
                <a:gd name="connsiteX12" fmla="*/ 5142 w 36844"/>
                <a:gd name="connsiteY12" fmla="*/ 14064 h 38076"/>
                <a:gd name="connsiteX13" fmla="*/ 2498 w 36844"/>
                <a:gd name="connsiteY13" fmla="*/ 23907 h 38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844" h="38076">
                  <a:moveTo>
                    <a:pt x="2498" y="23900"/>
                  </a:moveTo>
                  <a:cubicBezTo>
                    <a:pt x="2498" y="23900"/>
                    <a:pt x="2570" y="23950"/>
                    <a:pt x="2606" y="23972"/>
                  </a:cubicBezTo>
                  <a:cubicBezTo>
                    <a:pt x="3741" y="25790"/>
                    <a:pt x="5616" y="27256"/>
                    <a:pt x="7779" y="27917"/>
                  </a:cubicBezTo>
                  <a:cubicBezTo>
                    <a:pt x="7829" y="27960"/>
                    <a:pt x="7872" y="28003"/>
                    <a:pt x="7922" y="28046"/>
                  </a:cubicBezTo>
                  <a:cubicBezTo>
                    <a:pt x="7779" y="28039"/>
                    <a:pt x="7764" y="28060"/>
                    <a:pt x="7879" y="28103"/>
                  </a:cubicBezTo>
                  <a:cubicBezTo>
                    <a:pt x="6837" y="27751"/>
                    <a:pt x="7628" y="28046"/>
                    <a:pt x="8195" y="28283"/>
                  </a:cubicBezTo>
                  <a:cubicBezTo>
                    <a:pt x="11098" y="30805"/>
                    <a:pt x="14036" y="33708"/>
                    <a:pt x="16537" y="36323"/>
                  </a:cubicBezTo>
                  <a:cubicBezTo>
                    <a:pt x="19842" y="39786"/>
                    <a:pt x="24950" y="37703"/>
                    <a:pt x="26444" y="33708"/>
                  </a:cubicBezTo>
                  <a:cubicBezTo>
                    <a:pt x="26509" y="33528"/>
                    <a:pt x="26588" y="33341"/>
                    <a:pt x="26653" y="33162"/>
                  </a:cubicBezTo>
                  <a:cubicBezTo>
                    <a:pt x="28255" y="31538"/>
                    <a:pt x="29110" y="29303"/>
                    <a:pt x="29045" y="27054"/>
                  </a:cubicBezTo>
                  <a:cubicBezTo>
                    <a:pt x="31531" y="20911"/>
                    <a:pt x="34168" y="14833"/>
                    <a:pt x="36488" y="8625"/>
                  </a:cubicBezTo>
                  <a:cubicBezTo>
                    <a:pt x="38306" y="3760"/>
                    <a:pt x="32796" y="-1205"/>
                    <a:pt x="28126" y="261"/>
                  </a:cubicBezTo>
                  <a:cubicBezTo>
                    <a:pt x="19396" y="3006"/>
                    <a:pt x="11910" y="8028"/>
                    <a:pt x="5142" y="14064"/>
                  </a:cubicBezTo>
                  <a:cubicBezTo>
                    <a:pt x="536" y="14085"/>
                    <a:pt x="-2323" y="20818"/>
                    <a:pt x="2498" y="2390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" name="Freeform 1743">
              <a:extLst>
                <a:ext uri="{FF2B5EF4-FFF2-40B4-BE49-F238E27FC236}">
                  <a16:creationId xmlns:a16="http://schemas.microsoft.com/office/drawing/2014/main" id="{A353AAAD-8C9C-CBB3-9B37-BB1F8FF4117F}"/>
                </a:ext>
              </a:extLst>
            </p:cNvPr>
            <p:cNvSpPr/>
            <p:nvPr/>
          </p:nvSpPr>
          <p:spPr>
            <a:xfrm>
              <a:off x="10155941" y="2928912"/>
              <a:ext cx="27744" cy="36811"/>
            </a:xfrm>
            <a:custGeom>
              <a:avLst/>
              <a:gdLst>
                <a:gd name="connsiteX0" fmla="*/ 12060 w 27744"/>
                <a:gd name="connsiteY0" fmla="*/ 35802 h 36811"/>
                <a:gd name="connsiteX1" fmla="*/ 14934 w 27744"/>
                <a:gd name="connsiteY1" fmla="*/ 32928 h 36811"/>
                <a:gd name="connsiteX2" fmla="*/ 14934 w 27744"/>
                <a:gd name="connsiteY2" fmla="*/ 32928 h 36811"/>
                <a:gd name="connsiteX3" fmla="*/ 26336 w 27744"/>
                <a:gd name="connsiteY3" fmla="*/ 15799 h 36811"/>
                <a:gd name="connsiteX4" fmla="*/ 22549 w 27744"/>
                <a:gd name="connsiteY4" fmla="*/ 1371 h 36811"/>
                <a:gd name="connsiteX5" fmla="*/ 8123 w 27744"/>
                <a:gd name="connsiteY5" fmla="*/ 5158 h 36811"/>
                <a:gd name="connsiteX6" fmla="*/ 3690 w 27744"/>
                <a:gd name="connsiteY6" fmla="*/ 14340 h 36811"/>
                <a:gd name="connsiteX7" fmla="*/ 26 w 27744"/>
                <a:gd name="connsiteY7" fmla="*/ 28897 h 36811"/>
                <a:gd name="connsiteX8" fmla="*/ 12067 w 27744"/>
                <a:gd name="connsiteY8" fmla="*/ 35809 h 36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44" h="36811">
                  <a:moveTo>
                    <a:pt x="12060" y="35802"/>
                  </a:moveTo>
                  <a:cubicBezTo>
                    <a:pt x="13346" y="35048"/>
                    <a:pt x="14294" y="34049"/>
                    <a:pt x="14934" y="32928"/>
                  </a:cubicBezTo>
                  <a:cubicBezTo>
                    <a:pt x="14934" y="32928"/>
                    <a:pt x="14934" y="32928"/>
                    <a:pt x="14934" y="32928"/>
                  </a:cubicBezTo>
                  <a:cubicBezTo>
                    <a:pt x="18778" y="27223"/>
                    <a:pt x="22851" y="21770"/>
                    <a:pt x="26336" y="15799"/>
                  </a:cubicBezTo>
                  <a:cubicBezTo>
                    <a:pt x="29231" y="10834"/>
                    <a:pt x="27514" y="4274"/>
                    <a:pt x="22549" y="1371"/>
                  </a:cubicBezTo>
                  <a:cubicBezTo>
                    <a:pt x="17994" y="-1295"/>
                    <a:pt x="10472" y="-95"/>
                    <a:pt x="8123" y="5158"/>
                  </a:cubicBezTo>
                  <a:cubicBezTo>
                    <a:pt x="6736" y="8262"/>
                    <a:pt x="5155" y="11272"/>
                    <a:pt x="3690" y="14340"/>
                  </a:cubicBezTo>
                  <a:cubicBezTo>
                    <a:pt x="1405" y="19125"/>
                    <a:pt x="471" y="23630"/>
                    <a:pt x="26" y="28897"/>
                  </a:cubicBezTo>
                  <a:cubicBezTo>
                    <a:pt x="-499" y="35091"/>
                    <a:pt x="7167" y="38676"/>
                    <a:pt x="12067" y="35809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" name="Freeform 1744">
              <a:extLst>
                <a:ext uri="{FF2B5EF4-FFF2-40B4-BE49-F238E27FC236}">
                  <a16:creationId xmlns:a16="http://schemas.microsoft.com/office/drawing/2014/main" id="{96024A7A-C206-8DCE-6070-8B791DDBBAF8}"/>
                </a:ext>
              </a:extLst>
            </p:cNvPr>
            <p:cNvSpPr/>
            <p:nvPr/>
          </p:nvSpPr>
          <p:spPr>
            <a:xfrm>
              <a:off x="10242600" y="2971565"/>
              <a:ext cx="39277" cy="48119"/>
            </a:xfrm>
            <a:custGeom>
              <a:avLst/>
              <a:gdLst>
                <a:gd name="connsiteX0" fmla="*/ 21445 w 39277"/>
                <a:gd name="connsiteY0" fmla="*/ 3525 h 48119"/>
                <a:gd name="connsiteX1" fmla="*/ 15626 w 39277"/>
                <a:gd name="connsiteY1" fmla="*/ 1448 h 48119"/>
                <a:gd name="connsiteX2" fmla="*/ 12206 w 39277"/>
                <a:gd name="connsiteY2" fmla="*/ 277 h 48119"/>
                <a:gd name="connsiteX3" fmla="*/ 4001 w 39277"/>
                <a:gd name="connsiteY3" fmla="*/ 16839 h 48119"/>
                <a:gd name="connsiteX4" fmla="*/ 143 w 39277"/>
                <a:gd name="connsiteY4" fmla="*/ 39709 h 48119"/>
                <a:gd name="connsiteX5" fmla="*/ 8268 w 39277"/>
                <a:gd name="connsiteY5" fmla="*/ 47835 h 48119"/>
                <a:gd name="connsiteX6" fmla="*/ 35649 w 39277"/>
                <a:gd name="connsiteY6" fmla="*/ 36497 h 48119"/>
                <a:gd name="connsiteX7" fmla="*/ 38365 w 39277"/>
                <a:gd name="connsiteY7" fmla="*/ 26136 h 48119"/>
                <a:gd name="connsiteX8" fmla="*/ 21445 w 39277"/>
                <a:gd name="connsiteY8" fmla="*/ 3518 h 48119"/>
                <a:gd name="connsiteX9" fmla="*/ 15388 w 39277"/>
                <a:gd name="connsiteY9" fmla="*/ 22630 h 48119"/>
                <a:gd name="connsiteX10" fmla="*/ 15309 w 39277"/>
                <a:gd name="connsiteY10" fmla="*/ 22759 h 48119"/>
                <a:gd name="connsiteX11" fmla="*/ 15388 w 39277"/>
                <a:gd name="connsiteY11" fmla="*/ 22630 h 48119"/>
                <a:gd name="connsiteX12" fmla="*/ 14160 w 39277"/>
                <a:gd name="connsiteY12" fmla="*/ 30749 h 48119"/>
                <a:gd name="connsiteX13" fmla="*/ 14196 w 39277"/>
                <a:gd name="connsiteY13" fmla="*/ 30778 h 48119"/>
                <a:gd name="connsiteX14" fmla="*/ 14160 w 39277"/>
                <a:gd name="connsiteY14" fmla="*/ 30799 h 48119"/>
                <a:gd name="connsiteX15" fmla="*/ 14160 w 39277"/>
                <a:gd name="connsiteY15" fmla="*/ 30756 h 4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277" h="48119">
                  <a:moveTo>
                    <a:pt x="21445" y="3525"/>
                  </a:moveTo>
                  <a:cubicBezTo>
                    <a:pt x="19714" y="2152"/>
                    <a:pt x="17637" y="1477"/>
                    <a:pt x="15626" y="1448"/>
                  </a:cubicBezTo>
                  <a:cubicBezTo>
                    <a:pt x="15108" y="69"/>
                    <a:pt x="13463" y="-334"/>
                    <a:pt x="12206" y="277"/>
                  </a:cubicBezTo>
                  <a:cubicBezTo>
                    <a:pt x="6810" y="2892"/>
                    <a:pt x="5402" y="11550"/>
                    <a:pt x="4001" y="16839"/>
                  </a:cubicBezTo>
                  <a:cubicBezTo>
                    <a:pt x="2032" y="24268"/>
                    <a:pt x="1666" y="32172"/>
                    <a:pt x="143" y="39709"/>
                  </a:cubicBezTo>
                  <a:cubicBezTo>
                    <a:pt x="-813" y="44451"/>
                    <a:pt x="3160" y="49366"/>
                    <a:pt x="8268" y="47835"/>
                  </a:cubicBezTo>
                  <a:cubicBezTo>
                    <a:pt x="17695" y="45011"/>
                    <a:pt x="26776" y="40715"/>
                    <a:pt x="35649" y="36497"/>
                  </a:cubicBezTo>
                  <a:cubicBezTo>
                    <a:pt x="39601" y="34622"/>
                    <a:pt x="40018" y="29607"/>
                    <a:pt x="38365" y="26136"/>
                  </a:cubicBezTo>
                  <a:cubicBezTo>
                    <a:pt x="34119" y="17205"/>
                    <a:pt x="29284" y="9740"/>
                    <a:pt x="21445" y="3518"/>
                  </a:cubicBezTo>
                  <a:close/>
                  <a:moveTo>
                    <a:pt x="15388" y="22630"/>
                  </a:moveTo>
                  <a:cubicBezTo>
                    <a:pt x="17063" y="20870"/>
                    <a:pt x="16100" y="21897"/>
                    <a:pt x="15309" y="22759"/>
                  </a:cubicBezTo>
                  <a:cubicBezTo>
                    <a:pt x="15338" y="22716"/>
                    <a:pt x="15360" y="22673"/>
                    <a:pt x="15388" y="22630"/>
                  </a:cubicBezTo>
                  <a:close/>
                  <a:moveTo>
                    <a:pt x="14160" y="30749"/>
                  </a:moveTo>
                  <a:cubicBezTo>
                    <a:pt x="14160" y="30749"/>
                    <a:pt x="14181" y="30763"/>
                    <a:pt x="14196" y="30778"/>
                  </a:cubicBezTo>
                  <a:cubicBezTo>
                    <a:pt x="14181" y="30778"/>
                    <a:pt x="14167" y="30792"/>
                    <a:pt x="14160" y="30799"/>
                  </a:cubicBezTo>
                  <a:cubicBezTo>
                    <a:pt x="14160" y="30785"/>
                    <a:pt x="14160" y="30771"/>
                    <a:pt x="14160" y="3075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3" name="Freeform 1745">
              <a:extLst>
                <a:ext uri="{FF2B5EF4-FFF2-40B4-BE49-F238E27FC236}">
                  <a16:creationId xmlns:a16="http://schemas.microsoft.com/office/drawing/2014/main" id="{D828A541-9194-18E3-52F7-9D23E93B6E99}"/>
                </a:ext>
              </a:extLst>
            </p:cNvPr>
            <p:cNvSpPr/>
            <p:nvPr/>
          </p:nvSpPr>
          <p:spPr>
            <a:xfrm>
              <a:off x="10276721" y="2966591"/>
              <a:ext cx="18269" cy="26074"/>
            </a:xfrm>
            <a:custGeom>
              <a:avLst/>
              <a:gdLst>
                <a:gd name="connsiteX0" fmla="*/ 13815 w 18269"/>
                <a:gd name="connsiteY0" fmla="*/ 22761 h 26074"/>
                <a:gd name="connsiteX1" fmla="*/ 12557 w 18269"/>
                <a:gd name="connsiteY1" fmla="*/ 16021 h 26074"/>
                <a:gd name="connsiteX2" fmla="*/ 12895 w 18269"/>
                <a:gd name="connsiteY2" fmla="*/ 15612 h 26074"/>
                <a:gd name="connsiteX3" fmla="*/ 12557 w 18269"/>
                <a:gd name="connsiteY3" fmla="*/ 16021 h 26074"/>
                <a:gd name="connsiteX4" fmla="*/ 14368 w 18269"/>
                <a:gd name="connsiteY4" fmla="*/ 14239 h 26074"/>
                <a:gd name="connsiteX5" fmla="*/ 15302 w 18269"/>
                <a:gd name="connsiteY5" fmla="*/ 13715 h 26074"/>
                <a:gd name="connsiteX6" fmla="*/ 17501 w 18269"/>
                <a:gd name="connsiteY6" fmla="*/ 12393 h 26074"/>
                <a:gd name="connsiteX7" fmla="*/ 13650 w 18269"/>
                <a:gd name="connsiteY7" fmla="*/ 12551 h 26074"/>
                <a:gd name="connsiteX8" fmla="*/ 10697 w 18269"/>
                <a:gd name="connsiteY8" fmla="*/ 5538 h 26074"/>
                <a:gd name="connsiteX9" fmla="*/ 15309 w 18269"/>
                <a:gd name="connsiteY9" fmla="*/ 4151 h 26074"/>
                <a:gd name="connsiteX10" fmla="*/ 14871 w 18269"/>
                <a:gd name="connsiteY10" fmla="*/ 3620 h 26074"/>
                <a:gd name="connsiteX11" fmla="*/ 7672 w 18269"/>
                <a:gd name="connsiteY11" fmla="*/ 42 h 26074"/>
                <a:gd name="connsiteX12" fmla="*/ 272 w 18269"/>
                <a:gd name="connsiteY12" fmla="*/ 5675 h 26074"/>
                <a:gd name="connsiteX13" fmla="*/ 2750 w 18269"/>
                <a:gd name="connsiteY13" fmla="*/ 13542 h 26074"/>
                <a:gd name="connsiteX14" fmla="*/ 2937 w 18269"/>
                <a:gd name="connsiteY14" fmla="*/ 13873 h 26074"/>
                <a:gd name="connsiteX15" fmla="*/ 3778 w 18269"/>
                <a:gd name="connsiteY15" fmla="*/ 15569 h 26074"/>
                <a:gd name="connsiteX16" fmla="*/ 3792 w 18269"/>
                <a:gd name="connsiteY16" fmla="*/ 15604 h 26074"/>
                <a:gd name="connsiteX17" fmla="*/ 3871 w 18269"/>
                <a:gd name="connsiteY17" fmla="*/ 15791 h 26074"/>
                <a:gd name="connsiteX18" fmla="*/ 5035 w 18269"/>
                <a:gd name="connsiteY18" fmla="*/ 19290 h 26074"/>
                <a:gd name="connsiteX19" fmla="*/ 10050 w 18269"/>
                <a:gd name="connsiteY19" fmla="*/ 24938 h 26074"/>
                <a:gd name="connsiteX20" fmla="*/ 10187 w 18269"/>
                <a:gd name="connsiteY20" fmla="*/ 25046 h 26074"/>
                <a:gd name="connsiteX21" fmla="*/ 16904 w 18269"/>
                <a:gd name="connsiteY21" fmla="*/ 25232 h 26074"/>
                <a:gd name="connsiteX22" fmla="*/ 18269 w 18269"/>
                <a:gd name="connsiteY22" fmla="*/ 23702 h 26074"/>
                <a:gd name="connsiteX23" fmla="*/ 13822 w 18269"/>
                <a:gd name="connsiteY23" fmla="*/ 22768 h 26074"/>
                <a:gd name="connsiteX24" fmla="*/ 3095 w 18269"/>
                <a:gd name="connsiteY24" fmla="*/ 13823 h 26074"/>
                <a:gd name="connsiteX25" fmla="*/ 3146 w 18269"/>
                <a:gd name="connsiteY25" fmla="*/ 13858 h 26074"/>
                <a:gd name="connsiteX26" fmla="*/ 3095 w 18269"/>
                <a:gd name="connsiteY26" fmla="*/ 13823 h 2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269" h="26074">
                  <a:moveTo>
                    <a:pt x="13815" y="22761"/>
                  </a:moveTo>
                  <a:cubicBezTo>
                    <a:pt x="11516" y="21094"/>
                    <a:pt x="10862" y="18284"/>
                    <a:pt x="12557" y="16021"/>
                  </a:cubicBezTo>
                  <a:cubicBezTo>
                    <a:pt x="12478" y="16086"/>
                    <a:pt x="12557" y="15985"/>
                    <a:pt x="12895" y="15612"/>
                  </a:cubicBezTo>
                  <a:cubicBezTo>
                    <a:pt x="12773" y="15748"/>
                    <a:pt x="12665" y="15885"/>
                    <a:pt x="12557" y="16021"/>
                  </a:cubicBezTo>
                  <a:cubicBezTo>
                    <a:pt x="12787" y="15834"/>
                    <a:pt x="14354" y="14254"/>
                    <a:pt x="14368" y="14239"/>
                  </a:cubicBezTo>
                  <a:cubicBezTo>
                    <a:pt x="14641" y="13995"/>
                    <a:pt x="14950" y="13823"/>
                    <a:pt x="15302" y="13715"/>
                  </a:cubicBezTo>
                  <a:cubicBezTo>
                    <a:pt x="16064" y="13320"/>
                    <a:pt x="16796" y="12888"/>
                    <a:pt x="17501" y="12393"/>
                  </a:cubicBezTo>
                  <a:cubicBezTo>
                    <a:pt x="16258" y="12069"/>
                    <a:pt x="14950" y="12069"/>
                    <a:pt x="13650" y="12551"/>
                  </a:cubicBezTo>
                  <a:cubicBezTo>
                    <a:pt x="9554" y="14060"/>
                    <a:pt x="6846" y="7493"/>
                    <a:pt x="10697" y="5538"/>
                  </a:cubicBezTo>
                  <a:cubicBezTo>
                    <a:pt x="12198" y="4777"/>
                    <a:pt x="13750" y="4331"/>
                    <a:pt x="15309" y="4151"/>
                  </a:cubicBezTo>
                  <a:cubicBezTo>
                    <a:pt x="15158" y="3972"/>
                    <a:pt x="15015" y="3792"/>
                    <a:pt x="14871" y="3620"/>
                  </a:cubicBezTo>
                  <a:cubicBezTo>
                    <a:pt x="12917" y="1364"/>
                    <a:pt x="10560" y="430"/>
                    <a:pt x="7672" y="42"/>
                  </a:cubicBezTo>
                  <a:cubicBezTo>
                    <a:pt x="4353" y="-397"/>
                    <a:pt x="1091" y="2707"/>
                    <a:pt x="272" y="5675"/>
                  </a:cubicBezTo>
                  <a:cubicBezTo>
                    <a:pt x="-547" y="8649"/>
                    <a:pt x="545" y="11660"/>
                    <a:pt x="2750" y="13542"/>
                  </a:cubicBezTo>
                  <a:cubicBezTo>
                    <a:pt x="2815" y="13650"/>
                    <a:pt x="2880" y="13765"/>
                    <a:pt x="2937" y="13873"/>
                  </a:cubicBezTo>
                  <a:cubicBezTo>
                    <a:pt x="3246" y="14426"/>
                    <a:pt x="3512" y="15001"/>
                    <a:pt x="3778" y="15569"/>
                  </a:cubicBezTo>
                  <a:cubicBezTo>
                    <a:pt x="3778" y="15576"/>
                    <a:pt x="3785" y="15590"/>
                    <a:pt x="3792" y="15604"/>
                  </a:cubicBezTo>
                  <a:cubicBezTo>
                    <a:pt x="3821" y="15669"/>
                    <a:pt x="3842" y="15727"/>
                    <a:pt x="3871" y="15791"/>
                  </a:cubicBezTo>
                  <a:cubicBezTo>
                    <a:pt x="4317" y="16934"/>
                    <a:pt x="4712" y="18105"/>
                    <a:pt x="5035" y="19290"/>
                  </a:cubicBezTo>
                  <a:cubicBezTo>
                    <a:pt x="5775" y="22014"/>
                    <a:pt x="7658" y="23803"/>
                    <a:pt x="10050" y="24938"/>
                  </a:cubicBezTo>
                  <a:cubicBezTo>
                    <a:pt x="10086" y="24967"/>
                    <a:pt x="10129" y="25003"/>
                    <a:pt x="10187" y="25046"/>
                  </a:cubicBezTo>
                  <a:cubicBezTo>
                    <a:pt x="12205" y="26511"/>
                    <a:pt x="14778" y="26260"/>
                    <a:pt x="16904" y="25232"/>
                  </a:cubicBezTo>
                  <a:cubicBezTo>
                    <a:pt x="17357" y="24722"/>
                    <a:pt x="17817" y="24212"/>
                    <a:pt x="18269" y="23702"/>
                  </a:cubicBezTo>
                  <a:cubicBezTo>
                    <a:pt x="16782" y="24033"/>
                    <a:pt x="15280" y="23824"/>
                    <a:pt x="13822" y="22768"/>
                  </a:cubicBezTo>
                  <a:close/>
                  <a:moveTo>
                    <a:pt x="3095" y="13823"/>
                  </a:moveTo>
                  <a:cubicBezTo>
                    <a:pt x="3095" y="13823"/>
                    <a:pt x="3131" y="13844"/>
                    <a:pt x="3146" y="13858"/>
                  </a:cubicBezTo>
                  <a:cubicBezTo>
                    <a:pt x="3318" y="14067"/>
                    <a:pt x="3383" y="14182"/>
                    <a:pt x="3095" y="1382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" name="Freeform 1746">
              <a:extLst>
                <a:ext uri="{FF2B5EF4-FFF2-40B4-BE49-F238E27FC236}">
                  <a16:creationId xmlns:a16="http://schemas.microsoft.com/office/drawing/2014/main" id="{0D5FBBBF-FFDA-D579-EF36-40DA7D44BEE9}"/>
                </a:ext>
              </a:extLst>
            </p:cNvPr>
            <p:cNvSpPr/>
            <p:nvPr/>
          </p:nvSpPr>
          <p:spPr>
            <a:xfrm>
              <a:off x="10285561" y="2970645"/>
              <a:ext cx="21068" cy="19774"/>
            </a:xfrm>
            <a:custGeom>
              <a:avLst/>
              <a:gdLst>
                <a:gd name="connsiteX0" fmla="*/ 19768 w 21068"/>
                <a:gd name="connsiteY0" fmla="*/ 4581 h 19774"/>
                <a:gd name="connsiteX1" fmla="*/ 6469 w 21068"/>
                <a:gd name="connsiteY1" fmla="*/ 90 h 19774"/>
                <a:gd name="connsiteX2" fmla="*/ 1856 w 21068"/>
                <a:gd name="connsiteY2" fmla="*/ 1477 h 19774"/>
                <a:gd name="connsiteX3" fmla="*/ 4809 w 21068"/>
                <a:gd name="connsiteY3" fmla="*/ 8489 h 19774"/>
                <a:gd name="connsiteX4" fmla="*/ 8660 w 21068"/>
                <a:gd name="connsiteY4" fmla="*/ 8331 h 19774"/>
                <a:gd name="connsiteX5" fmla="*/ 6462 w 21068"/>
                <a:gd name="connsiteY5" fmla="*/ 9653 h 19774"/>
                <a:gd name="connsiteX6" fmla="*/ 5528 w 21068"/>
                <a:gd name="connsiteY6" fmla="*/ 10178 h 19774"/>
                <a:gd name="connsiteX7" fmla="*/ 3717 w 21068"/>
                <a:gd name="connsiteY7" fmla="*/ 11960 h 19774"/>
                <a:gd name="connsiteX8" fmla="*/ 4975 w 21068"/>
                <a:gd name="connsiteY8" fmla="*/ 18699 h 19774"/>
                <a:gd name="connsiteX9" fmla="*/ 9422 w 21068"/>
                <a:gd name="connsiteY9" fmla="*/ 19634 h 19774"/>
                <a:gd name="connsiteX10" fmla="*/ 21068 w 21068"/>
                <a:gd name="connsiteY10" fmla="*/ 6952 h 19774"/>
                <a:gd name="connsiteX11" fmla="*/ 19761 w 21068"/>
                <a:gd name="connsiteY11" fmla="*/ 4574 h 1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68" h="19774">
                  <a:moveTo>
                    <a:pt x="19768" y="4581"/>
                  </a:moveTo>
                  <a:cubicBezTo>
                    <a:pt x="16039" y="1477"/>
                    <a:pt x="11204" y="-449"/>
                    <a:pt x="6469" y="90"/>
                  </a:cubicBezTo>
                  <a:cubicBezTo>
                    <a:pt x="4903" y="270"/>
                    <a:pt x="3358" y="715"/>
                    <a:pt x="1856" y="1477"/>
                  </a:cubicBezTo>
                  <a:cubicBezTo>
                    <a:pt x="-1995" y="3438"/>
                    <a:pt x="714" y="9998"/>
                    <a:pt x="4809" y="8489"/>
                  </a:cubicBezTo>
                  <a:cubicBezTo>
                    <a:pt x="6110" y="8008"/>
                    <a:pt x="7417" y="8008"/>
                    <a:pt x="8660" y="8331"/>
                  </a:cubicBezTo>
                  <a:cubicBezTo>
                    <a:pt x="7963" y="8827"/>
                    <a:pt x="7223" y="9265"/>
                    <a:pt x="6462" y="9653"/>
                  </a:cubicBezTo>
                  <a:cubicBezTo>
                    <a:pt x="6110" y="9761"/>
                    <a:pt x="5801" y="9934"/>
                    <a:pt x="5528" y="10178"/>
                  </a:cubicBezTo>
                  <a:cubicBezTo>
                    <a:pt x="5506" y="10192"/>
                    <a:pt x="3947" y="11780"/>
                    <a:pt x="3717" y="11960"/>
                  </a:cubicBezTo>
                  <a:cubicBezTo>
                    <a:pt x="2022" y="14223"/>
                    <a:pt x="2676" y="17040"/>
                    <a:pt x="4975" y="18699"/>
                  </a:cubicBezTo>
                  <a:cubicBezTo>
                    <a:pt x="6433" y="19756"/>
                    <a:pt x="7935" y="19957"/>
                    <a:pt x="9422" y="19634"/>
                  </a:cubicBezTo>
                  <a:cubicBezTo>
                    <a:pt x="13409" y="15172"/>
                    <a:pt x="17304" y="10940"/>
                    <a:pt x="21068" y="6952"/>
                  </a:cubicBezTo>
                  <a:cubicBezTo>
                    <a:pt x="20939" y="6054"/>
                    <a:pt x="20529" y="5213"/>
                    <a:pt x="19761" y="457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" name="Freeform 1747">
              <a:extLst>
                <a:ext uri="{FF2B5EF4-FFF2-40B4-BE49-F238E27FC236}">
                  <a16:creationId xmlns:a16="http://schemas.microsoft.com/office/drawing/2014/main" id="{20877858-A2A3-E006-AF75-E36CFEDEBAF1}"/>
                </a:ext>
              </a:extLst>
            </p:cNvPr>
            <p:cNvSpPr/>
            <p:nvPr/>
          </p:nvSpPr>
          <p:spPr>
            <a:xfrm>
              <a:off x="10289250" y="2982203"/>
              <a:ext cx="365" cy="427"/>
            </a:xfrm>
            <a:custGeom>
              <a:avLst/>
              <a:gdLst>
                <a:gd name="connsiteX0" fmla="*/ 28 w 365"/>
                <a:gd name="connsiteY0" fmla="*/ 410 h 427"/>
                <a:gd name="connsiteX1" fmla="*/ 366 w 365"/>
                <a:gd name="connsiteY1" fmla="*/ 0 h 427"/>
                <a:gd name="connsiteX2" fmla="*/ 28 w 365"/>
                <a:gd name="connsiteY2" fmla="*/ 410 h 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" h="427">
                  <a:moveTo>
                    <a:pt x="28" y="410"/>
                  </a:moveTo>
                  <a:cubicBezTo>
                    <a:pt x="129" y="273"/>
                    <a:pt x="244" y="137"/>
                    <a:pt x="366" y="0"/>
                  </a:cubicBezTo>
                  <a:cubicBezTo>
                    <a:pt x="28" y="374"/>
                    <a:pt x="-51" y="474"/>
                    <a:pt x="28" y="41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6" name="Freeform 1748">
              <a:extLst>
                <a:ext uri="{FF2B5EF4-FFF2-40B4-BE49-F238E27FC236}">
                  <a16:creationId xmlns:a16="http://schemas.microsoft.com/office/drawing/2014/main" id="{28178773-C5C4-5797-460E-67360C1B4DBA}"/>
                </a:ext>
              </a:extLst>
            </p:cNvPr>
            <p:cNvSpPr/>
            <p:nvPr/>
          </p:nvSpPr>
          <p:spPr>
            <a:xfrm>
              <a:off x="10133200" y="3224953"/>
              <a:ext cx="44420" cy="28903"/>
            </a:xfrm>
            <a:custGeom>
              <a:avLst/>
              <a:gdLst>
                <a:gd name="connsiteX0" fmla="*/ 44378 w 44420"/>
                <a:gd name="connsiteY0" fmla="*/ 9015 h 28903"/>
                <a:gd name="connsiteX1" fmla="*/ 35369 w 44420"/>
                <a:gd name="connsiteY1" fmla="*/ 5 h 28903"/>
                <a:gd name="connsiteX2" fmla="*/ 10661 w 44420"/>
                <a:gd name="connsiteY2" fmla="*/ 961 h 28903"/>
                <a:gd name="connsiteX3" fmla="*/ 4389 w 44420"/>
                <a:gd name="connsiteY3" fmla="*/ 1715 h 28903"/>
                <a:gd name="connsiteX4" fmla="*/ 3742 w 44420"/>
                <a:gd name="connsiteY4" fmla="*/ 2153 h 28903"/>
                <a:gd name="connsiteX5" fmla="*/ 4805 w 44420"/>
                <a:gd name="connsiteY5" fmla="*/ 16344 h 28903"/>
                <a:gd name="connsiteX6" fmla="*/ 9698 w 44420"/>
                <a:gd name="connsiteY6" fmla="*/ 24405 h 28903"/>
                <a:gd name="connsiteX7" fmla="*/ 20001 w 44420"/>
                <a:gd name="connsiteY7" fmla="*/ 27560 h 28903"/>
                <a:gd name="connsiteX8" fmla="*/ 27150 w 44420"/>
                <a:gd name="connsiteY8" fmla="*/ 28903 h 28903"/>
                <a:gd name="connsiteX9" fmla="*/ 38070 w 44420"/>
                <a:gd name="connsiteY9" fmla="*/ 24966 h 28903"/>
                <a:gd name="connsiteX10" fmla="*/ 44378 w 44420"/>
                <a:gd name="connsiteY10" fmla="*/ 9015 h 2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20" h="28903">
                  <a:moveTo>
                    <a:pt x="44378" y="9015"/>
                  </a:moveTo>
                  <a:cubicBezTo>
                    <a:pt x="44932" y="4251"/>
                    <a:pt x="39859" y="-168"/>
                    <a:pt x="35369" y="5"/>
                  </a:cubicBezTo>
                  <a:cubicBezTo>
                    <a:pt x="27135" y="321"/>
                    <a:pt x="18894" y="644"/>
                    <a:pt x="10661" y="961"/>
                  </a:cubicBezTo>
                  <a:cubicBezTo>
                    <a:pt x="8692" y="220"/>
                    <a:pt x="6472" y="299"/>
                    <a:pt x="4389" y="1715"/>
                  </a:cubicBezTo>
                  <a:cubicBezTo>
                    <a:pt x="4173" y="1859"/>
                    <a:pt x="3958" y="2010"/>
                    <a:pt x="3742" y="2153"/>
                  </a:cubicBezTo>
                  <a:cubicBezTo>
                    <a:pt x="-1884" y="5997"/>
                    <a:pt x="-871" y="14052"/>
                    <a:pt x="4805" y="16344"/>
                  </a:cubicBezTo>
                  <a:cubicBezTo>
                    <a:pt x="4676" y="19484"/>
                    <a:pt x="6099" y="22588"/>
                    <a:pt x="9698" y="24405"/>
                  </a:cubicBezTo>
                  <a:cubicBezTo>
                    <a:pt x="12924" y="26036"/>
                    <a:pt x="16531" y="26611"/>
                    <a:pt x="20001" y="27560"/>
                  </a:cubicBezTo>
                  <a:cubicBezTo>
                    <a:pt x="22286" y="28178"/>
                    <a:pt x="24736" y="28810"/>
                    <a:pt x="27150" y="28903"/>
                  </a:cubicBezTo>
                  <a:cubicBezTo>
                    <a:pt x="31044" y="27962"/>
                    <a:pt x="34715" y="26640"/>
                    <a:pt x="38070" y="24966"/>
                  </a:cubicBezTo>
                  <a:cubicBezTo>
                    <a:pt x="42058" y="21194"/>
                    <a:pt x="43653" y="15209"/>
                    <a:pt x="44378" y="901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7" name="Freeform 1749">
              <a:extLst>
                <a:ext uri="{FF2B5EF4-FFF2-40B4-BE49-F238E27FC236}">
                  <a16:creationId xmlns:a16="http://schemas.microsoft.com/office/drawing/2014/main" id="{D760E145-24F9-EEBD-9D66-C01689AF1E24}"/>
                </a:ext>
              </a:extLst>
            </p:cNvPr>
            <p:cNvSpPr/>
            <p:nvPr/>
          </p:nvSpPr>
          <p:spPr>
            <a:xfrm>
              <a:off x="10180004" y="3203381"/>
              <a:ext cx="11663" cy="16949"/>
            </a:xfrm>
            <a:custGeom>
              <a:avLst/>
              <a:gdLst>
                <a:gd name="connsiteX0" fmla="*/ 8373 w 11663"/>
                <a:gd name="connsiteY0" fmla="*/ 186 h 16949"/>
                <a:gd name="connsiteX1" fmla="*/ 4313 w 11663"/>
                <a:gd name="connsiteY1" fmla="*/ 718 h 16949"/>
                <a:gd name="connsiteX2" fmla="*/ 1885 w 11663"/>
                <a:gd name="connsiteY2" fmla="*/ 3872 h 16949"/>
                <a:gd name="connsiteX3" fmla="*/ 233 w 11663"/>
                <a:gd name="connsiteY3" fmla="*/ 9096 h 16949"/>
                <a:gd name="connsiteX4" fmla="*/ 1044 w 11663"/>
                <a:gd name="connsiteY4" fmla="*/ 14039 h 16949"/>
                <a:gd name="connsiteX5" fmla="*/ 5980 w 11663"/>
                <a:gd name="connsiteY5" fmla="*/ 16928 h 16949"/>
                <a:gd name="connsiteX6" fmla="*/ 9889 w 11663"/>
                <a:gd name="connsiteY6" fmla="*/ 15311 h 16949"/>
                <a:gd name="connsiteX7" fmla="*/ 10413 w 11663"/>
                <a:gd name="connsiteY7" fmla="*/ 14722 h 16949"/>
                <a:gd name="connsiteX8" fmla="*/ 10772 w 11663"/>
                <a:gd name="connsiteY8" fmla="*/ 14291 h 16949"/>
                <a:gd name="connsiteX9" fmla="*/ 11663 w 11663"/>
                <a:gd name="connsiteY9" fmla="*/ 2881 h 16949"/>
                <a:gd name="connsiteX10" fmla="*/ 11527 w 11663"/>
                <a:gd name="connsiteY10" fmla="*/ 2608 h 16949"/>
                <a:gd name="connsiteX11" fmla="*/ 8373 w 11663"/>
                <a:gd name="connsiteY11" fmla="*/ 186 h 1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63" h="16949">
                  <a:moveTo>
                    <a:pt x="8373" y="186"/>
                  </a:moveTo>
                  <a:cubicBezTo>
                    <a:pt x="7015" y="-187"/>
                    <a:pt x="5528" y="7"/>
                    <a:pt x="4313" y="718"/>
                  </a:cubicBezTo>
                  <a:cubicBezTo>
                    <a:pt x="3257" y="1336"/>
                    <a:pt x="2079" y="2593"/>
                    <a:pt x="1885" y="3872"/>
                  </a:cubicBezTo>
                  <a:cubicBezTo>
                    <a:pt x="1619" y="5676"/>
                    <a:pt x="771" y="7371"/>
                    <a:pt x="233" y="9096"/>
                  </a:cubicBezTo>
                  <a:cubicBezTo>
                    <a:pt x="-263" y="10676"/>
                    <a:pt x="46" y="12703"/>
                    <a:pt x="1044" y="14039"/>
                  </a:cubicBezTo>
                  <a:cubicBezTo>
                    <a:pt x="2201" y="15584"/>
                    <a:pt x="3839" y="17157"/>
                    <a:pt x="5980" y="16928"/>
                  </a:cubicBezTo>
                  <a:cubicBezTo>
                    <a:pt x="7633" y="16755"/>
                    <a:pt x="8595" y="16346"/>
                    <a:pt x="9889" y="15311"/>
                  </a:cubicBezTo>
                  <a:cubicBezTo>
                    <a:pt x="10061" y="15174"/>
                    <a:pt x="10241" y="14966"/>
                    <a:pt x="10413" y="14722"/>
                  </a:cubicBezTo>
                  <a:cubicBezTo>
                    <a:pt x="10543" y="14578"/>
                    <a:pt x="10657" y="14434"/>
                    <a:pt x="10772" y="14291"/>
                  </a:cubicBezTo>
                  <a:cubicBezTo>
                    <a:pt x="10909" y="11632"/>
                    <a:pt x="11168" y="7774"/>
                    <a:pt x="11663" y="2881"/>
                  </a:cubicBezTo>
                  <a:cubicBezTo>
                    <a:pt x="11620" y="2787"/>
                    <a:pt x="11577" y="2694"/>
                    <a:pt x="11527" y="2608"/>
                  </a:cubicBezTo>
                  <a:cubicBezTo>
                    <a:pt x="10837" y="1429"/>
                    <a:pt x="9695" y="546"/>
                    <a:pt x="8373" y="18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8" name="Freeform 1750">
              <a:extLst>
                <a:ext uri="{FF2B5EF4-FFF2-40B4-BE49-F238E27FC236}">
                  <a16:creationId xmlns:a16="http://schemas.microsoft.com/office/drawing/2014/main" id="{EA41B2A6-51A5-A61A-7E5C-ABB18BEDEB8A}"/>
                </a:ext>
              </a:extLst>
            </p:cNvPr>
            <p:cNvSpPr/>
            <p:nvPr/>
          </p:nvSpPr>
          <p:spPr>
            <a:xfrm>
              <a:off x="10092760" y="3225698"/>
              <a:ext cx="35653" cy="27770"/>
            </a:xfrm>
            <a:custGeom>
              <a:avLst/>
              <a:gdLst>
                <a:gd name="connsiteX0" fmla="*/ 27729 w 35653"/>
                <a:gd name="connsiteY0" fmla="*/ 4857 h 27770"/>
                <a:gd name="connsiteX1" fmla="*/ 3258 w 35653"/>
                <a:gd name="connsiteY1" fmla="*/ 1573 h 27770"/>
                <a:gd name="connsiteX2" fmla="*/ 815 w 35653"/>
                <a:gd name="connsiteY2" fmla="*/ 8363 h 27770"/>
                <a:gd name="connsiteX3" fmla="*/ 686 w 35653"/>
                <a:gd name="connsiteY3" fmla="*/ 8687 h 27770"/>
                <a:gd name="connsiteX4" fmla="*/ 3258 w 35653"/>
                <a:gd name="connsiteY4" fmla="*/ 10979 h 27770"/>
                <a:gd name="connsiteX5" fmla="*/ 35589 w 35653"/>
                <a:gd name="connsiteY5" fmla="*/ 27770 h 27770"/>
                <a:gd name="connsiteX6" fmla="*/ 35647 w 35653"/>
                <a:gd name="connsiteY6" fmla="*/ 26678 h 27770"/>
                <a:gd name="connsiteX7" fmla="*/ 27722 w 35653"/>
                <a:gd name="connsiteY7" fmla="*/ 4857 h 27770"/>
                <a:gd name="connsiteX8" fmla="*/ 17721 w 35653"/>
                <a:gd name="connsiteY8" fmla="*/ 10562 h 27770"/>
                <a:gd name="connsiteX9" fmla="*/ 20329 w 35653"/>
                <a:gd name="connsiteY9" fmla="*/ 12258 h 27770"/>
                <a:gd name="connsiteX10" fmla="*/ 20343 w 35653"/>
                <a:gd name="connsiteY10" fmla="*/ 12272 h 27770"/>
                <a:gd name="connsiteX11" fmla="*/ 17721 w 35653"/>
                <a:gd name="connsiteY11" fmla="*/ 10562 h 2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53" h="27770">
                  <a:moveTo>
                    <a:pt x="27729" y="4857"/>
                  </a:moveTo>
                  <a:cubicBezTo>
                    <a:pt x="21033" y="-1279"/>
                    <a:pt x="11420" y="-647"/>
                    <a:pt x="3258" y="1573"/>
                  </a:cubicBezTo>
                  <a:cubicBezTo>
                    <a:pt x="-248" y="2529"/>
                    <a:pt x="-686" y="6050"/>
                    <a:pt x="815" y="8363"/>
                  </a:cubicBezTo>
                  <a:cubicBezTo>
                    <a:pt x="772" y="8471"/>
                    <a:pt x="729" y="8579"/>
                    <a:pt x="686" y="8687"/>
                  </a:cubicBezTo>
                  <a:cubicBezTo>
                    <a:pt x="1534" y="9463"/>
                    <a:pt x="2389" y="10231"/>
                    <a:pt x="3258" y="10979"/>
                  </a:cubicBezTo>
                  <a:cubicBezTo>
                    <a:pt x="12900" y="19191"/>
                    <a:pt x="24008" y="24903"/>
                    <a:pt x="35589" y="27770"/>
                  </a:cubicBezTo>
                  <a:cubicBezTo>
                    <a:pt x="35640" y="27425"/>
                    <a:pt x="35668" y="27059"/>
                    <a:pt x="35647" y="26678"/>
                  </a:cubicBezTo>
                  <a:cubicBezTo>
                    <a:pt x="35316" y="18854"/>
                    <a:pt x="33757" y="10390"/>
                    <a:pt x="27722" y="4857"/>
                  </a:cubicBezTo>
                  <a:close/>
                  <a:moveTo>
                    <a:pt x="17721" y="10562"/>
                  </a:moveTo>
                  <a:cubicBezTo>
                    <a:pt x="18662" y="10972"/>
                    <a:pt x="19546" y="11518"/>
                    <a:pt x="20329" y="12258"/>
                  </a:cubicBezTo>
                  <a:cubicBezTo>
                    <a:pt x="20329" y="12258"/>
                    <a:pt x="20336" y="12265"/>
                    <a:pt x="20343" y="12272"/>
                  </a:cubicBezTo>
                  <a:cubicBezTo>
                    <a:pt x="19467" y="11704"/>
                    <a:pt x="18590" y="11137"/>
                    <a:pt x="17721" y="1056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9" name="Freeform 1751">
              <a:extLst>
                <a:ext uri="{FF2B5EF4-FFF2-40B4-BE49-F238E27FC236}">
                  <a16:creationId xmlns:a16="http://schemas.microsoft.com/office/drawing/2014/main" id="{42613647-CE93-6FDB-459E-FC00F9D5EBCC}"/>
                </a:ext>
              </a:extLst>
            </p:cNvPr>
            <p:cNvSpPr/>
            <p:nvPr/>
          </p:nvSpPr>
          <p:spPr>
            <a:xfrm>
              <a:off x="10117256" y="3255573"/>
              <a:ext cx="6882" cy="2513"/>
            </a:xfrm>
            <a:custGeom>
              <a:avLst/>
              <a:gdLst>
                <a:gd name="connsiteX0" fmla="*/ 1135 w 6882"/>
                <a:gd name="connsiteY0" fmla="*/ 956 h 2513"/>
                <a:gd name="connsiteX1" fmla="*/ 6883 w 6882"/>
                <a:gd name="connsiteY1" fmla="*/ 2328 h 2513"/>
                <a:gd name="connsiteX2" fmla="*/ 0 w 6882"/>
                <a:gd name="connsiteY2" fmla="*/ 0 h 2513"/>
                <a:gd name="connsiteX3" fmla="*/ 1135 w 6882"/>
                <a:gd name="connsiteY3" fmla="*/ 956 h 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82" h="2513">
                  <a:moveTo>
                    <a:pt x="1135" y="956"/>
                  </a:moveTo>
                  <a:cubicBezTo>
                    <a:pt x="2737" y="2393"/>
                    <a:pt x="4943" y="2795"/>
                    <a:pt x="6883" y="2328"/>
                  </a:cubicBezTo>
                  <a:cubicBezTo>
                    <a:pt x="4562" y="1660"/>
                    <a:pt x="2270" y="884"/>
                    <a:pt x="0" y="0"/>
                  </a:cubicBezTo>
                  <a:cubicBezTo>
                    <a:pt x="381" y="309"/>
                    <a:pt x="762" y="625"/>
                    <a:pt x="1135" y="95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" name="Freeform 1752">
              <a:extLst>
                <a:ext uri="{FF2B5EF4-FFF2-40B4-BE49-F238E27FC236}">
                  <a16:creationId xmlns:a16="http://schemas.microsoft.com/office/drawing/2014/main" id="{7EFADB8B-0226-2E9C-58E7-BC7F787CB6D7}"/>
                </a:ext>
              </a:extLst>
            </p:cNvPr>
            <p:cNvSpPr/>
            <p:nvPr/>
          </p:nvSpPr>
          <p:spPr>
            <a:xfrm>
              <a:off x="10062817" y="3174577"/>
              <a:ext cx="31649" cy="46213"/>
            </a:xfrm>
            <a:custGeom>
              <a:avLst/>
              <a:gdLst>
                <a:gd name="connsiteX0" fmla="*/ 25872 w 31649"/>
                <a:gd name="connsiteY0" fmla="*/ 38676 h 46213"/>
                <a:gd name="connsiteX1" fmla="*/ 25707 w 31649"/>
                <a:gd name="connsiteY1" fmla="*/ 36356 h 46213"/>
                <a:gd name="connsiteX2" fmla="*/ 30772 w 31649"/>
                <a:gd name="connsiteY2" fmla="*/ 34523 h 46213"/>
                <a:gd name="connsiteX3" fmla="*/ 31433 w 31649"/>
                <a:gd name="connsiteY3" fmla="*/ 28718 h 46213"/>
                <a:gd name="connsiteX4" fmla="*/ 30398 w 31649"/>
                <a:gd name="connsiteY4" fmla="*/ 20232 h 46213"/>
                <a:gd name="connsiteX5" fmla="*/ 27036 w 31649"/>
                <a:gd name="connsiteY5" fmla="*/ 4691 h 46213"/>
                <a:gd name="connsiteX6" fmla="*/ 17243 w 31649"/>
                <a:gd name="connsiteY6" fmla="*/ 710 h 46213"/>
                <a:gd name="connsiteX7" fmla="*/ 6797 w 31649"/>
                <a:gd name="connsiteY7" fmla="*/ 1702 h 46213"/>
                <a:gd name="connsiteX8" fmla="*/ 0 w 31649"/>
                <a:gd name="connsiteY8" fmla="*/ 7285 h 46213"/>
                <a:gd name="connsiteX9" fmla="*/ 18457 w 31649"/>
                <a:gd name="connsiteY9" fmla="*/ 46213 h 46213"/>
                <a:gd name="connsiteX10" fmla="*/ 25865 w 31649"/>
                <a:gd name="connsiteY10" fmla="*/ 38683 h 46213"/>
                <a:gd name="connsiteX11" fmla="*/ 15584 w 31649"/>
                <a:gd name="connsiteY11" fmla="*/ 14966 h 46213"/>
                <a:gd name="connsiteX12" fmla="*/ 15964 w 31649"/>
                <a:gd name="connsiteY12" fmla="*/ 14886 h 46213"/>
                <a:gd name="connsiteX13" fmla="*/ 16137 w 31649"/>
                <a:gd name="connsiteY13" fmla="*/ 15519 h 46213"/>
                <a:gd name="connsiteX14" fmla="*/ 15677 w 31649"/>
                <a:gd name="connsiteY14" fmla="*/ 15346 h 46213"/>
                <a:gd name="connsiteX15" fmla="*/ 15584 w 31649"/>
                <a:gd name="connsiteY15" fmla="*/ 14966 h 4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649" h="46213">
                  <a:moveTo>
                    <a:pt x="25872" y="38676"/>
                  </a:moveTo>
                  <a:cubicBezTo>
                    <a:pt x="25850" y="37900"/>
                    <a:pt x="25786" y="37131"/>
                    <a:pt x="25707" y="36356"/>
                  </a:cubicBezTo>
                  <a:cubicBezTo>
                    <a:pt x="27675" y="36981"/>
                    <a:pt x="29486" y="36291"/>
                    <a:pt x="30772" y="34523"/>
                  </a:cubicBezTo>
                  <a:cubicBezTo>
                    <a:pt x="31979" y="32856"/>
                    <a:pt x="31663" y="30629"/>
                    <a:pt x="31433" y="28718"/>
                  </a:cubicBezTo>
                  <a:cubicBezTo>
                    <a:pt x="31095" y="25894"/>
                    <a:pt x="30844" y="23042"/>
                    <a:pt x="30398" y="20232"/>
                  </a:cubicBezTo>
                  <a:cubicBezTo>
                    <a:pt x="29572" y="15016"/>
                    <a:pt x="28171" y="9843"/>
                    <a:pt x="27036" y="4691"/>
                  </a:cubicBezTo>
                  <a:cubicBezTo>
                    <a:pt x="26016" y="56"/>
                    <a:pt x="20965" y="-863"/>
                    <a:pt x="17243" y="710"/>
                  </a:cubicBezTo>
                  <a:cubicBezTo>
                    <a:pt x="13996" y="2083"/>
                    <a:pt x="10231" y="1795"/>
                    <a:pt x="6797" y="1702"/>
                  </a:cubicBezTo>
                  <a:cubicBezTo>
                    <a:pt x="3240" y="1608"/>
                    <a:pt x="697" y="4174"/>
                    <a:pt x="0" y="7285"/>
                  </a:cubicBezTo>
                  <a:cubicBezTo>
                    <a:pt x="4189" y="22172"/>
                    <a:pt x="10382" y="35256"/>
                    <a:pt x="18457" y="46213"/>
                  </a:cubicBezTo>
                  <a:cubicBezTo>
                    <a:pt x="22272" y="46012"/>
                    <a:pt x="25965" y="42966"/>
                    <a:pt x="25865" y="38683"/>
                  </a:cubicBezTo>
                  <a:close/>
                  <a:moveTo>
                    <a:pt x="15584" y="14966"/>
                  </a:moveTo>
                  <a:cubicBezTo>
                    <a:pt x="15713" y="14944"/>
                    <a:pt x="15842" y="14915"/>
                    <a:pt x="15964" y="14886"/>
                  </a:cubicBezTo>
                  <a:cubicBezTo>
                    <a:pt x="16022" y="15095"/>
                    <a:pt x="16079" y="15310"/>
                    <a:pt x="16137" y="15519"/>
                  </a:cubicBezTo>
                  <a:cubicBezTo>
                    <a:pt x="15986" y="15454"/>
                    <a:pt x="15828" y="15397"/>
                    <a:pt x="15677" y="15346"/>
                  </a:cubicBezTo>
                  <a:cubicBezTo>
                    <a:pt x="15648" y="15217"/>
                    <a:pt x="15612" y="15088"/>
                    <a:pt x="15584" y="1496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1" name="Freeform 1753">
              <a:extLst>
                <a:ext uri="{FF2B5EF4-FFF2-40B4-BE49-F238E27FC236}">
                  <a16:creationId xmlns:a16="http://schemas.microsoft.com/office/drawing/2014/main" id="{870AA8AA-3D23-96C7-1F98-46216F9C22F8}"/>
                </a:ext>
              </a:extLst>
            </p:cNvPr>
            <p:cNvSpPr/>
            <p:nvPr/>
          </p:nvSpPr>
          <p:spPr>
            <a:xfrm>
              <a:off x="10063368" y="3137600"/>
              <a:ext cx="45050" cy="33879"/>
            </a:xfrm>
            <a:custGeom>
              <a:avLst/>
              <a:gdLst>
                <a:gd name="connsiteX0" fmla="*/ 36164 w 45050"/>
                <a:gd name="connsiteY0" fmla="*/ 66 h 33879"/>
                <a:gd name="connsiteX1" fmla="*/ 15299 w 45050"/>
                <a:gd name="connsiteY1" fmla="*/ 3859 h 33879"/>
                <a:gd name="connsiteX2" fmla="*/ 6275 w 45050"/>
                <a:gd name="connsiteY2" fmla="*/ 11116 h 33879"/>
                <a:gd name="connsiteX3" fmla="*/ 39 w 45050"/>
                <a:gd name="connsiteY3" fmla="*/ 22727 h 33879"/>
                <a:gd name="connsiteX4" fmla="*/ 1850 w 45050"/>
                <a:gd name="connsiteY4" fmla="*/ 28411 h 33879"/>
                <a:gd name="connsiteX5" fmla="*/ 6160 w 45050"/>
                <a:gd name="connsiteY5" fmla="*/ 33505 h 33879"/>
                <a:gd name="connsiteX6" fmla="*/ 43815 w 45050"/>
                <a:gd name="connsiteY6" fmla="*/ 13387 h 33879"/>
                <a:gd name="connsiteX7" fmla="*/ 36171 w 45050"/>
                <a:gd name="connsiteY7" fmla="*/ 66 h 33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50" h="33879">
                  <a:moveTo>
                    <a:pt x="36164" y="66"/>
                  </a:moveTo>
                  <a:cubicBezTo>
                    <a:pt x="28878" y="-286"/>
                    <a:pt x="21931" y="748"/>
                    <a:pt x="15299" y="3859"/>
                  </a:cubicBezTo>
                  <a:cubicBezTo>
                    <a:pt x="11786" y="5505"/>
                    <a:pt x="8812" y="8113"/>
                    <a:pt x="6275" y="11116"/>
                  </a:cubicBezTo>
                  <a:cubicBezTo>
                    <a:pt x="2805" y="13473"/>
                    <a:pt x="484" y="17921"/>
                    <a:pt x="39" y="22727"/>
                  </a:cubicBezTo>
                  <a:cubicBezTo>
                    <a:pt x="-184" y="25149"/>
                    <a:pt x="564" y="27046"/>
                    <a:pt x="1850" y="28411"/>
                  </a:cubicBezTo>
                  <a:cubicBezTo>
                    <a:pt x="1885" y="30789"/>
                    <a:pt x="3207" y="33002"/>
                    <a:pt x="6160" y="33505"/>
                  </a:cubicBezTo>
                  <a:cubicBezTo>
                    <a:pt x="20896" y="36005"/>
                    <a:pt x="36566" y="25616"/>
                    <a:pt x="43815" y="13387"/>
                  </a:cubicBezTo>
                  <a:cubicBezTo>
                    <a:pt x="47379" y="7387"/>
                    <a:pt x="42738" y="382"/>
                    <a:pt x="36171" y="6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2" name="Freeform 1754">
              <a:extLst>
                <a:ext uri="{FF2B5EF4-FFF2-40B4-BE49-F238E27FC236}">
                  <a16:creationId xmlns:a16="http://schemas.microsoft.com/office/drawing/2014/main" id="{80B3A543-ADFE-F9CB-2B06-50E7C3131E40}"/>
                </a:ext>
              </a:extLst>
            </p:cNvPr>
            <p:cNvSpPr/>
            <p:nvPr/>
          </p:nvSpPr>
          <p:spPr>
            <a:xfrm>
              <a:off x="10073925" y="3119700"/>
              <a:ext cx="40625" cy="17184"/>
            </a:xfrm>
            <a:custGeom>
              <a:avLst/>
              <a:gdLst>
                <a:gd name="connsiteX0" fmla="*/ 4181 w 40625"/>
                <a:gd name="connsiteY0" fmla="*/ 16098 h 17184"/>
                <a:gd name="connsiteX1" fmla="*/ 32510 w 40625"/>
                <a:gd name="connsiteY1" fmla="*/ 16795 h 17184"/>
                <a:gd name="connsiteX2" fmla="*/ 32510 w 40625"/>
                <a:gd name="connsiteY2" fmla="*/ 18 h 17184"/>
                <a:gd name="connsiteX3" fmla="*/ 17286 w 40625"/>
                <a:gd name="connsiteY3" fmla="*/ 1865 h 17184"/>
                <a:gd name="connsiteX4" fmla="*/ 2809 w 40625"/>
                <a:gd name="connsiteY4" fmla="*/ 5579 h 17184"/>
                <a:gd name="connsiteX5" fmla="*/ 4181 w 40625"/>
                <a:gd name="connsiteY5" fmla="*/ 16098 h 17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25" h="17184">
                  <a:moveTo>
                    <a:pt x="4181" y="16098"/>
                  </a:moveTo>
                  <a:cubicBezTo>
                    <a:pt x="13442" y="18319"/>
                    <a:pt x="23048" y="16379"/>
                    <a:pt x="32510" y="16795"/>
                  </a:cubicBezTo>
                  <a:cubicBezTo>
                    <a:pt x="43366" y="17270"/>
                    <a:pt x="43294" y="-650"/>
                    <a:pt x="32510" y="18"/>
                  </a:cubicBezTo>
                  <a:cubicBezTo>
                    <a:pt x="27424" y="334"/>
                    <a:pt x="22330" y="1182"/>
                    <a:pt x="17286" y="1865"/>
                  </a:cubicBezTo>
                  <a:cubicBezTo>
                    <a:pt x="12077" y="2569"/>
                    <a:pt x="7551" y="3216"/>
                    <a:pt x="2809" y="5579"/>
                  </a:cubicBezTo>
                  <a:cubicBezTo>
                    <a:pt x="-1660" y="7807"/>
                    <a:pt x="-496" y="14978"/>
                    <a:pt x="4181" y="1609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3" name="Freeform 1755">
              <a:extLst>
                <a:ext uri="{FF2B5EF4-FFF2-40B4-BE49-F238E27FC236}">
                  <a16:creationId xmlns:a16="http://schemas.microsoft.com/office/drawing/2014/main" id="{2522D310-7AFB-A146-529E-33E9C6363015}"/>
                </a:ext>
              </a:extLst>
            </p:cNvPr>
            <p:cNvSpPr/>
            <p:nvPr/>
          </p:nvSpPr>
          <p:spPr>
            <a:xfrm>
              <a:off x="10116600" y="3129386"/>
              <a:ext cx="41232" cy="37636"/>
            </a:xfrm>
            <a:custGeom>
              <a:avLst/>
              <a:gdLst>
                <a:gd name="connsiteX0" fmla="*/ 8085 w 41232"/>
                <a:gd name="connsiteY0" fmla="*/ 35627 h 37636"/>
                <a:gd name="connsiteX1" fmla="*/ 8703 w 41232"/>
                <a:gd name="connsiteY1" fmla="*/ 34822 h 37636"/>
                <a:gd name="connsiteX2" fmla="*/ 13768 w 41232"/>
                <a:gd name="connsiteY2" fmla="*/ 35871 h 37636"/>
                <a:gd name="connsiteX3" fmla="*/ 23726 w 41232"/>
                <a:gd name="connsiteY3" fmla="*/ 31229 h 37636"/>
                <a:gd name="connsiteX4" fmla="*/ 36321 w 41232"/>
                <a:gd name="connsiteY4" fmla="*/ 23491 h 37636"/>
                <a:gd name="connsiteX5" fmla="*/ 36321 w 41232"/>
                <a:gd name="connsiteY5" fmla="*/ 6168 h 37636"/>
                <a:gd name="connsiteX6" fmla="*/ 24947 w 41232"/>
                <a:gd name="connsiteY6" fmla="*/ 1339 h 37636"/>
                <a:gd name="connsiteX7" fmla="*/ 12467 w 41232"/>
                <a:gd name="connsiteY7" fmla="*/ 2949 h 37636"/>
                <a:gd name="connsiteX8" fmla="*/ 4299 w 41232"/>
                <a:gd name="connsiteY8" fmla="*/ 18778 h 37636"/>
                <a:gd name="connsiteX9" fmla="*/ 117 w 41232"/>
                <a:gd name="connsiteY9" fmla="*/ 32278 h 37636"/>
                <a:gd name="connsiteX10" fmla="*/ 8085 w 41232"/>
                <a:gd name="connsiteY10" fmla="*/ 35634 h 37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232" h="37636">
                  <a:moveTo>
                    <a:pt x="8085" y="35627"/>
                  </a:moveTo>
                  <a:cubicBezTo>
                    <a:pt x="8286" y="35353"/>
                    <a:pt x="8494" y="35088"/>
                    <a:pt x="8703" y="34822"/>
                  </a:cubicBezTo>
                  <a:cubicBezTo>
                    <a:pt x="10283" y="35540"/>
                    <a:pt x="12080" y="35871"/>
                    <a:pt x="13768" y="35871"/>
                  </a:cubicBezTo>
                  <a:cubicBezTo>
                    <a:pt x="17619" y="35871"/>
                    <a:pt x="20680" y="33234"/>
                    <a:pt x="23726" y="31229"/>
                  </a:cubicBezTo>
                  <a:cubicBezTo>
                    <a:pt x="27814" y="28535"/>
                    <a:pt x="31916" y="25654"/>
                    <a:pt x="36321" y="23491"/>
                  </a:cubicBezTo>
                  <a:cubicBezTo>
                    <a:pt x="42923" y="20250"/>
                    <a:pt x="42816" y="9437"/>
                    <a:pt x="36321" y="6168"/>
                  </a:cubicBezTo>
                  <a:cubicBezTo>
                    <a:pt x="32671" y="4328"/>
                    <a:pt x="27670" y="2712"/>
                    <a:pt x="24947" y="1339"/>
                  </a:cubicBezTo>
                  <a:cubicBezTo>
                    <a:pt x="21053" y="-622"/>
                    <a:pt x="15550" y="-701"/>
                    <a:pt x="12467" y="2949"/>
                  </a:cubicBezTo>
                  <a:cubicBezTo>
                    <a:pt x="8617" y="7504"/>
                    <a:pt x="6447" y="13267"/>
                    <a:pt x="4299" y="18778"/>
                  </a:cubicBezTo>
                  <a:cubicBezTo>
                    <a:pt x="2596" y="23146"/>
                    <a:pt x="1058" y="27673"/>
                    <a:pt x="117" y="32278"/>
                  </a:cubicBezTo>
                  <a:cubicBezTo>
                    <a:pt x="-918" y="37308"/>
                    <a:pt x="5168" y="39571"/>
                    <a:pt x="8085" y="3563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4" name="Freeform 1756">
              <a:extLst>
                <a:ext uri="{FF2B5EF4-FFF2-40B4-BE49-F238E27FC236}">
                  <a16:creationId xmlns:a16="http://schemas.microsoft.com/office/drawing/2014/main" id="{F0A550A7-A524-BEBF-D820-12F6E1E37E77}"/>
                </a:ext>
              </a:extLst>
            </p:cNvPr>
            <p:cNvSpPr/>
            <p:nvPr/>
          </p:nvSpPr>
          <p:spPr>
            <a:xfrm>
              <a:off x="10136240" y="3109793"/>
              <a:ext cx="37252" cy="26367"/>
            </a:xfrm>
            <a:custGeom>
              <a:avLst/>
              <a:gdLst>
                <a:gd name="connsiteX0" fmla="*/ 36237 w 37252"/>
                <a:gd name="connsiteY0" fmla="*/ 21938 h 26367"/>
                <a:gd name="connsiteX1" fmla="*/ 34757 w 37252"/>
                <a:gd name="connsiteY1" fmla="*/ 12583 h 26367"/>
                <a:gd name="connsiteX2" fmla="*/ 34771 w 37252"/>
                <a:gd name="connsiteY2" fmla="*/ 13704 h 26367"/>
                <a:gd name="connsiteX3" fmla="*/ 22751 w 37252"/>
                <a:gd name="connsiteY3" fmla="*/ 18683 h 26367"/>
                <a:gd name="connsiteX4" fmla="*/ 16221 w 37252"/>
                <a:gd name="connsiteY4" fmla="*/ 13108 h 26367"/>
                <a:gd name="connsiteX5" fmla="*/ 15861 w 37252"/>
                <a:gd name="connsiteY5" fmla="*/ 6727 h 26367"/>
                <a:gd name="connsiteX6" fmla="*/ 15401 w 37252"/>
                <a:gd name="connsiteY6" fmla="*/ 6533 h 26367"/>
                <a:gd name="connsiteX7" fmla="*/ 6658 w 37252"/>
                <a:gd name="connsiteY7" fmla="*/ 10112 h 26367"/>
                <a:gd name="connsiteX8" fmla="*/ 2785 w 37252"/>
                <a:gd name="connsiteY8" fmla="*/ 3487 h 26367"/>
                <a:gd name="connsiteX9" fmla="*/ 7973 w 37252"/>
                <a:gd name="connsiteY9" fmla="*/ 268 h 26367"/>
                <a:gd name="connsiteX10" fmla="*/ 6449 w 37252"/>
                <a:gd name="connsiteY10" fmla="*/ 117 h 26367"/>
                <a:gd name="connsiteX11" fmla="*/ 1894 w 37252"/>
                <a:gd name="connsiteY11" fmla="*/ 3350 h 26367"/>
                <a:gd name="connsiteX12" fmla="*/ 838 w 37252"/>
                <a:gd name="connsiteY12" fmla="*/ 11513 h 26367"/>
                <a:gd name="connsiteX13" fmla="*/ 13009 w 37252"/>
                <a:gd name="connsiteY13" fmla="*/ 21816 h 26367"/>
                <a:gd name="connsiteX14" fmla="*/ 36237 w 37252"/>
                <a:gd name="connsiteY14" fmla="*/ 21938 h 26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2" h="26367">
                  <a:moveTo>
                    <a:pt x="36237" y="21938"/>
                  </a:moveTo>
                  <a:cubicBezTo>
                    <a:pt x="38191" y="18604"/>
                    <a:pt x="37121" y="15048"/>
                    <a:pt x="34757" y="12583"/>
                  </a:cubicBezTo>
                  <a:cubicBezTo>
                    <a:pt x="34757" y="12957"/>
                    <a:pt x="34757" y="13330"/>
                    <a:pt x="34771" y="13704"/>
                  </a:cubicBezTo>
                  <a:cubicBezTo>
                    <a:pt x="35066" y="20343"/>
                    <a:pt x="27120" y="22341"/>
                    <a:pt x="22751" y="18683"/>
                  </a:cubicBezTo>
                  <a:cubicBezTo>
                    <a:pt x="20438" y="16751"/>
                    <a:pt x="18110" y="15558"/>
                    <a:pt x="16221" y="13108"/>
                  </a:cubicBezTo>
                  <a:cubicBezTo>
                    <a:pt x="14690" y="11117"/>
                    <a:pt x="14812" y="8732"/>
                    <a:pt x="15861" y="6727"/>
                  </a:cubicBezTo>
                  <a:cubicBezTo>
                    <a:pt x="15703" y="6663"/>
                    <a:pt x="15552" y="6598"/>
                    <a:pt x="15401" y="6533"/>
                  </a:cubicBezTo>
                  <a:cubicBezTo>
                    <a:pt x="12398" y="7496"/>
                    <a:pt x="9445" y="8595"/>
                    <a:pt x="6658" y="10112"/>
                  </a:cubicBezTo>
                  <a:cubicBezTo>
                    <a:pt x="2218" y="12526"/>
                    <a:pt x="-1109" y="6368"/>
                    <a:pt x="2785" y="3487"/>
                  </a:cubicBezTo>
                  <a:cubicBezTo>
                    <a:pt x="4431" y="2273"/>
                    <a:pt x="6176" y="1224"/>
                    <a:pt x="7973" y="268"/>
                  </a:cubicBezTo>
                  <a:cubicBezTo>
                    <a:pt x="7520" y="2"/>
                    <a:pt x="6988" y="-98"/>
                    <a:pt x="6449" y="117"/>
                  </a:cubicBezTo>
                  <a:cubicBezTo>
                    <a:pt x="4553" y="893"/>
                    <a:pt x="2879" y="2459"/>
                    <a:pt x="1894" y="3350"/>
                  </a:cubicBezTo>
                  <a:cubicBezTo>
                    <a:pt x="-534" y="5549"/>
                    <a:pt x="-326" y="8797"/>
                    <a:pt x="838" y="11513"/>
                  </a:cubicBezTo>
                  <a:cubicBezTo>
                    <a:pt x="2994" y="16521"/>
                    <a:pt x="8253" y="19668"/>
                    <a:pt x="13009" y="21816"/>
                  </a:cubicBezTo>
                  <a:cubicBezTo>
                    <a:pt x="19662" y="24819"/>
                    <a:pt x="31344" y="30287"/>
                    <a:pt x="36237" y="2193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5" name="Freeform 1757">
              <a:extLst>
                <a:ext uri="{FF2B5EF4-FFF2-40B4-BE49-F238E27FC236}">
                  <a16:creationId xmlns:a16="http://schemas.microsoft.com/office/drawing/2014/main" id="{EF906111-D3FE-D10C-89F1-58CEAE5CF4ED}"/>
                </a:ext>
              </a:extLst>
            </p:cNvPr>
            <p:cNvSpPr/>
            <p:nvPr/>
          </p:nvSpPr>
          <p:spPr>
            <a:xfrm>
              <a:off x="10137292" y="3099178"/>
              <a:ext cx="34772" cy="31116"/>
            </a:xfrm>
            <a:custGeom>
              <a:avLst/>
              <a:gdLst>
                <a:gd name="connsiteX0" fmla="*/ 5599 w 34772"/>
                <a:gd name="connsiteY0" fmla="*/ 20734 h 31116"/>
                <a:gd name="connsiteX1" fmla="*/ 14343 w 34772"/>
                <a:gd name="connsiteY1" fmla="*/ 17155 h 31116"/>
                <a:gd name="connsiteX2" fmla="*/ 15040 w 34772"/>
                <a:gd name="connsiteY2" fmla="*/ 16933 h 31116"/>
                <a:gd name="connsiteX3" fmla="*/ 14810 w 34772"/>
                <a:gd name="connsiteY3" fmla="*/ 17349 h 31116"/>
                <a:gd name="connsiteX4" fmla="*/ 15169 w 34772"/>
                <a:gd name="connsiteY4" fmla="*/ 23730 h 31116"/>
                <a:gd name="connsiteX5" fmla="*/ 21700 w 34772"/>
                <a:gd name="connsiteY5" fmla="*/ 29305 h 31116"/>
                <a:gd name="connsiteX6" fmla="*/ 33720 w 34772"/>
                <a:gd name="connsiteY6" fmla="*/ 24326 h 31116"/>
                <a:gd name="connsiteX7" fmla="*/ 33705 w 34772"/>
                <a:gd name="connsiteY7" fmla="*/ 23205 h 31116"/>
                <a:gd name="connsiteX8" fmla="*/ 34740 w 34772"/>
                <a:gd name="connsiteY8" fmla="*/ 5918 h 31116"/>
                <a:gd name="connsiteX9" fmla="*/ 26075 w 34772"/>
                <a:gd name="connsiteY9" fmla="*/ 946 h 31116"/>
                <a:gd name="connsiteX10" fmla="*/ 6914 w 34772"/>
                <a:gd name="connsiteY10" fmla="*/ 10890 h 31116"/>
                <a:gd name="connsiteX11" fmla="*/ 1726 w 34772"/>
                <a:gd name="connsiteY11" fmla="*/ 14109 h 31116"/>
                <a:gd name="connsiteX12" fmla="*/ 5599 w 34772"/>
                <a:gd name="connsiteY12" fmla="*/ 20734 h 3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772" h="31116">
                  <a:moveTo>
                    <a:pt x="5599" y="20734"/>
                  </a:moveTo>
                  <a:cubicBezTo>
                    <a:pt x="8387" y="19217"/>
                    <a:pt x="11332" y="18125"/>
                    <a:pt x="14343" y="17155"/>
                  </a:cubicBezTo>
                  <a:cubicBezTo>
                    <a:pt x="14573" y="17084"/>
                    <a:pt x="14802" y="17004"/>
                    <a:pt x="15040" y="16933"/>
                  </a:cubicBezTo>
                  <a:cubicBezTo>
                    <a:pt x="14961" y="17069"/>
                    <a:pt x="14881" y="17206"/>
                    <a:pt x="14810" y="17349"/>
                  </a:cubicBezTo>
                  <a:cubicBezTo>
                    <a:pt x="13768" y="19354"/>
                    <a:pt x="13639" y="21739"/>
                    <a:pt x="15169" y="23730"/>
                  </a:cubicBezTo>
                  <a:cubicBezTo>
                    <a:pt x="17058" y="26180"/>
                    <a:pt x="19393" y="27373"/>
                    <a:pt x="21700" y="29305"/>
                  </a:cubicBezTo>
                  <a:cubicBezTo>
                    <a:pt x="26068" y="32963"/>
                    <a:pt x="34014" y="30972"/>
                    <a:pt x="33720" y="24326"/>
                  </a:cubicBezTo>
                  <a:cubicBezTo>
                    <a:pt x="33705" y="23952"/>
                    <a:pt x="33713" y="23579"/>
                    <a:pt x="33705" y="23205"/>
                  </a:cubicBezTo>
                  <a:cubicBezTo>
                    <a:pt x="33648" y="17428"/>
                    <a:pt x="34999" y="11702"/>
                    <a:pt x="34740" y="5918"/>
                  </a:cubicBezTo>
                  <a:cubicBezTo>
                    <a:pt x="34560" y="1980"/>
                    <a:pt x="29818" y="-1820"/>
                    <a:pt x="26075" y="946"/>
                  </a:cubicBezTo>
                  <a:cubicBezTo>
                    <a:pt x="20241" y="5250"/>
                    <a:pt x="13258" y="7499"/>
                    <a:pt x="6914" y="10890"/>
                  </a:cubicBezTo>
                  <a:cubicBezTo>
                    <a:pt x="5125" y="11853"/>
                    <a:pt x="3379" y="12895"/>
                    <a:pt x="1726" y="14109"/>
                  </a:cubicBezTo>
                  <a:cubicBezTo>
                    <a:pt x="-2175" y="16990"/>
                    <a:pt x="1152" y="23148"/>
                    <a:pt x="5599" y="2073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6" name="Freeform 1758">
              <a:extLst>
                <a:ext uri="{FF2B5EF4-FFF2-40B4-BE49-F238E27FC236}">
                  <a16:creationId xmlns:a16="http://schemas.microsoft.com/office/drawing/2014/main" id="{CEB191E0-06E8-DA72-0579-1F54E6F3E33B}"/>
                </a:ext>
              </a:extLst>
            </p:cNvPr>
            <p:cNvSpPr/>
            <p:nvPr/>
          </p:nvSpPr>
          <p:spPr>
            <a:xfrm>
              <a:off x="10174995" y="3081123"/>
              <a:ext cx="38346" cy="53447"/>
            </a:xfrm>
            <a:custGeom>
              <a:avLst/>
              <a:gdLst>
                <a:gd name="connsiteX0" fmla="*/ 25344 w 38346"/>
                <a:gd name="connsiteY0" fmla="*/ 198 h 53447"/>
                <a:gd name="connsiteX1" fmla="*/ 1434 w 38346"/>
                <a:gd name="connsiteY1" fmla="*/ 19813 h 53447"/>
                <a:gd name="connsiteX2" fmla="*/ 255 w 38346"/>
                <a:gd name="connsiteY2" fmla="*/ 33774 h 53447"/>
                <a:gd name="connsiteX3" fmla="*/ 1728 w 38346"/>
                <a:gd name="connsiteY3" fmla="*/ 41548 h 53447"/>
                <a:gd name="connsiteX4" fmla="*/ 6125 w 38346"/>
                <a:gd name="connsiteY4" fmla="*/ 48245 h 53447"/>
                <a:gd name="connsiteX5" fmla="*/ 7447 w 38346"/>
                <a:gd name="connsiteY5" fmla="*/ 49200 h 53447"/>
                <a:gd name="connsiteX6" fmla="*/ 26408 w 38346"/>
                <a:gd name="connsiteY6" fmla="*/ 48123 h 53447"/>
                <a:gd name="connsiteX7" fmla="*/ 38061 w 38346"/>
                <a:gd name="connsiteY7" fmla="*/ 12909 h 53447"/>
                <a:gd name="connsiteX8" fmla="*/ 25351 w 38346"/>
                <a:gd name="connsiteY8" fmla="*/ 198 h 53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346" h="53447">
                  <a:moveTo>
                    <a:pt x="25344" y="198"/>
                  </a:moveTo>
                  <a:cubicBezTo>
                    <a:pt x="14115" y="2145"/>
                    <a:pt x="5141" y="8957"/>
                    <a:pt x="1434" y="19813"/>
                  </a:cubicBezTo>
                  <a:cubicBezTo>
                    <a:pt x="-68" y="24203"/>
                    <a:pt x="-255" y="29204"/>
                    <a:pt x="255" y="33774"/>
                  </a:cubicBezTo>
                  <a:cubicBezTo>
                    <a:pt x="550" y="36411"/>
                    <a:pt x="1024" y="38990"/>
                    <a:pt x="1728" y="41548"/>
                  </a:cubicBezTo>
                  <a:cubicBezTo>
                    <a:pt x="2475" y="44271"/>
                    <a:pt x="4236" y="46240"/>
                    <a:pt x="6125" y="48245"/>
                  </a:cubicBezTo>
                  <a:cubicBezTo>
                    <a:pt x="6513" y="48654"/>
                    <a:pt x="6966" y="48963"/>
                    <a:pt x="7447" y="49200"/>
                  </a:cubicBezTo>
                  <a:cubicBezTo>
                    <a:pt x="11851" y="54948"/>
                    <a:pt x="21666" y="55121"/>
                    <a:pt x="26408" y="48123"/>
                  </a:cubicBezTo>
                  <a:cubicBezTo>
                    <a:pt x="33499" y="37654"/>
                    <a:pt x="35467" y="25001"/>
                    <a:pt x="38061" y="12909"/>
                  </a:cubicBezTo>
                  <a:cubicBezTo>
                    <a:pt x="39814" y="4746"/>
                    <a:pt x="33240" y="-1174"/>
                    <a:pt x="25351" y="19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" name="Freeform 1759">
              <a:extLst>
                <a:ext uri="{FF2B5EF4-FFF2-40B4-BE49-F238E27FC236}">
                  <a16:creationId xmlns:a16="http://schemas.microsoft.com/office/drawing/2014/main" id="{9F080BC2-873B-4FAB-7D7F-73584CD5DA00}"/>
                </a:ext>
              </a:extLst>
            </p:cNvPr>
            <p:cNvSpPr/>
            <p:nvPr/>
          </p:nvSpPr>
          <p:spPr>
            <a:xfrm>
              <a:off x="10208977" y="3056949"/>
              <a:ext cx="17222" cy="19220"/>
            </a:xfrm>
            <a:custGeom>
              <a:avLst/>
              <a:gdLst>
                <a:gd name="connsiteX0" fmla="*/ 16013 w 17222"/>
                <a:gd name="connsiteY0" fmla="*/ 3327 h 19220"/>
                <a:gd name="connsiteX1" fmla="*/ 10214 w 17222"/>
                <a:gd name="connsiteY1" fmla="*/ 0 h 19220"/>
                <a:gd name="connsiteX2" fmla="*/ 5386 w 17222"/>
                <a:gd name="connsiteY2" fmla="*/ 2041 h 19220"/>
                <a:gd name="connsiteX3" fmla="*/ 5006 w 17222"/>
                <a:gd name="connsiteY3" fmla="*/ 2242 h 19220"/>
                <a:gd name="connsiteX4" fmla="*/ 1679 w 17222"/>
                <a:gd name="connsiteY4" fmla="*/ 5612 h 19220"/>
                <a:gd name="connsiteX5" fmla="*/ 5 w 17222"/>
                <a:gd name="connsiteY5" fmla="*/ 11309 h 19220"/>
                <a:gd name="connsiteX6" fmla="*/ 7915 w 17222"/>
                <a:gd name="connsiteY6" fmla="*/ 19220 h 19220"/>
                <a:gd name="connsiteX7" fmla="*/ 15459 w 17222"/>
                <a:gd name="connsiteY7" fmla="*/ 13479 h 19220"/>
                <a:gd name="connsiteX8" fmla="*/ 16896 w 17222"/>
                <a:gd name="connsiteY8" fmla="*/ 10411 h 19220"/>
                <a:gd name="connsiteX9" fmla="*/ 17198 w 17222"/>
                <a:gd name="connsiteY9" fmla="*/ 7587 h 19220"/>
                <a:gd name="connsiteX10" fmla="*/ 16013 w 17222"/>
                <a:gd name="connsiteY10" fmla="*/ 3312 h 1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22" h="19220">
                  <a:moveTo>
                    <a:pt x="16013" y="3327"/>
                  </a:moveTo>
                  <a:cubicBezTo>
                    <a:pt x="15057" y="1236"/>
                    <a:pt x="12391" y="0"/>
                    <a:pt x="10214" y="0"/>
                  </a:cubicBezTo>
                  <a:cubicBezTo>
                    <a:pt x="8426" y="0"/>
                    <a:pt x="6637" y="762"/>
                    <a:pt x="5386" y="2041"/>
                  </a:cubicBezTo>
                  <a:cubicBezTo>
                    <a:pt x="5257" y="2105"/>
                    <a:pt x="5128" y="2170"/>
                    <a:pt x="5006" y="2242"/>
                  </a:cubicBezTo>
                  <a:cubicBezTo>
                    <a:pt x="3411" y="3240"/>
                    <a:pt x="2793" y="4139"/>
                    <a:pt x="1679" y="5612"/>
                  </a:cubicBezTo>
                  <a:cubicBezTo>
                    <a:pt x="479" y="7199"/>
                    <a:pt x="77" y="9377"/>
                    <a:pt x="5" y="11309"/>
                  </a:cubicBezTo>
                  <a:cubicBezTo>
                    <a:pt x="-160" y="15620"/>
                    <a:pt x="3727" y="19220"/>
                    <a:pt x="7915" y="19220"/>
                  </a:cubicBezTo>
                  <a:cubicBezTo>
                    <a:pt x="11580" y="19220"/>
                    <a:pt x="14468" y="16763"/>
                    <a:pt x="15459" y="13479"/>
                  </a:cubicBezTo>
                  <a:cubicBezTo>
                    <a:pt x="16099" y="12567"/>
                    <a:pt x="16616" y="11604"/>
                    <a:pt x="16896" y="10411"/>
                  </a:cubicBezTo>
                  <a:cubicBezTo>
                    <a:pt x="17105" y="9535"/>
                    <a:pt x="17291" y="8514"/>
                    <a:pt x="17198" y="7587"/>
                  </a:cubicBezTo>
                  <a:cubicBezTo>
                    <a:pt x="17011" y="5662"/>
                    <a:pt x="16817" y="5080"/>
                    <a:pt x="16013" y="3312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" name="Freeform 1760">
              <a:extLst>
                <a:ext uri="{FF2B5EF4-FFF2-40B4-BE49-F238E27FC236}">
                  <a16:creationId xmlns:a16="http://schemas.microsoft.com/office/drawing/2014/main" id="{78B4E0E1-F074-7790-96D8-BA81B6B46FD5}"/>
                </a:ext>
              </a:extLst>
            </p:cNvPr>
            <p:cNvSpPr/>
            <p:nvPr/>
          </p:nvSpPr>
          <p:spPr>
            <a:xfrm>
              <a:off x="10068347" y="3099765"/>
              <a:ext cx="24538" cy="11428"/>
            </a:xfrm>
            <a:custGeom>
              <a:avLst/>
              <a:gdLst>
                <a:gd name="connsiteX0" fmla="*/ 24538 w 24538"/>
                <a:gd name="connsiteY0" fmla="*/ 10368 h 11428"/>
                <a:gd name="connsiteX1" fmla="*/ 19329 w 24538"/>
                <a:gd name="connsiteY1" fmla="*/ 7415 h 11428"/>
                <a:gd name="connsiteX2" fmla="*/ 11570 w 24538"/>
                <a:gd name="connsiteY2" fmla="*/ 3758 h 11428"/>
                <a:gd name="connsiteX3" fmla="*/ 9055 w 24538"/>
                <a:gd name="connsiteY3" fmla="*/ 1509 h 11428"/>
                <a:gd name="connsiteX4" fmla="*/ 2948 w 24538"/>
                <a:gd name="connsiteY4" fmla="*/ 0 h 11428"/>
                <a:gd name="connsiteX5" fmla="*/ 2812 w 24538"/>
                <a:gd name="connsiteY5" fmla="*/ 101 h 11428"/>
                <a:gd name="connsiteX6" fmla="*/ 5872 w 24538"/>
                <a:gd name="connsiteY6" fmla="*/ 11388 h 11428"/>
                <a:gd name="connsiteX7" fmla="*/ 17612 w 24538"/>
                <a:gd name="connsiteY7" fmla="*/ 10735 h 11428"/>
                <a:gd name="connsiteX8" fmla="*/ 24538 w 24538"/>
                <a:gd name="connsiteY8" fmla="*/ 10368 h 1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38" h="11428">
                  <a:moveTo>
                    <a:pt x="24538" y="10368"/>
                  </a:moveTo>
                  <a:cubicBezTo>
                    <a:pt x="22584" y="9923"/>
                    <a:pt x="20745" y="8866"/>
                    <a:pt x="19329" y="7415"/>
                  </a:cubicBezTo>
                  <a:cubicBezTo>
                    <a:pt x="16534" y="6589"/>
                    <a:pt x="13855" y="5317"/>
                    <a:pt x="11570" y="3758"/>
                  </a:cubicBezTo>
                  <a:cubicBezTo>
                    <a:pt x="10621" y="3104"/>
                    <a:pt x="9788" y="2342"/>
                    <a:pt x="9055" y="1509"/>
                  </a:cubicBezTo>
                  <a:cubicBezTo>
                    <a:pt x="6835" y="2587"/>
                    <a:pt x="4292" y="1739"/>
                    <a:pt x="2948" y="0"/>
                  </a:cubicBezTo>
                  <a:cubicBezTo>
                    <a:pt x="2905" y="36"/>
                    <a:pt x="2862" y="65"/>
                    <a:pt x="2812" y="101"/>
                  </a:cubicBezTo>
                  <a:cubicBezTo>
                    <a:pt x="-1937" y="3621"/>
                    <a:pt x="-508" y="11101"/>
                    <a:pt x="5872" y="11388"/>
                  </a:cubicBezTo>
                  <a:cubicBezTo>
                    <a:pt x="9781" y="11568"/>
                    <a:pt x="13725" y="11101"/>
                    <a:pt x="17612" y="10735"/>
                  </a:cubicBezTo>
                  <a:cubicBezTo>
                    <a:pt x="19746" y="10533"/>
                    <a:pt x="22167" y="10519"/>
                    <a:pt x="24538" y="1036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" name="Freeform 1761">
              <a:extLst>
                <a:ext uri="{FF2B5EF4-FFF2-40B4-BE49-F238E27FC236}">
                  <a16:creationId xmlns:a16="http://schemas.microsoft.com/office/drawing/2014/main" id="{E28C06F9-0ADB-DC08-287B-C35C6A83ADD4}"/>
                </a:ext>
              </a:extLst>
            </p:cNvPr>
            <p:cNvSpPr/>
            <p:nvPr/>
          </p:nvSpPr>
          <p:spPr>
            <a:xfrm>
              <a:off x="10070354" y="3064965"/>
              <a:ext cx="34630" cy="45404"/>
            </a:xfrm>
            <a:custGeom>
              <a:avLst/>
              <a:gdLst>
                <a:gd name="connsiteX0" fmla="*/ 7049 w 34630"/>
                <a:gd name="connsiteY0" fmla="*/ 36308 h 45404"/>
                <a:gd name="connsiteX1" fmla="*/ 9563 w 34630"/>
                <a:gd name="connsiteY1" fmla="*/ 38557 h 45404"/>
                <a:gd name="connsiteX2" fmla="*/ 17323 w 34630"/>
                <a:gd name="connsiteY2" fmla="*/ 42214 h 45404"/>
                <a:gd name="connsiteX3" fmla="*/ 22532 w 34630"/>
                <a:gd name="connsiteY3" fmla="*/ 45167 h 45404"/>
                <a:gd name="connsiteX4" fmla="*/ 24579 w 34630"/>
                <a:gd name="connsiteY4" fmla="*/ 45405 h 45404"/>
                <a:gd name="connsiteX5" fmla="*/ 34458 w 34630"/>
                <a:gd name="connsiteY5" fmla="*/ 35525 h 45404"/>
                <a:gd name="connsiteX6" fmla="*/ 34616 w 34630"/>
                <a:gd name="connsiteY6" fmla="*/ 33226 h 45404"/>
                <a:gd name="connsiteX7" fmla="*/ 34106 w 34630"/>
                <a:gd name="connsiteY7" fmla="*/ 29928 h 45404"/>
                <a:gd name="connsiteX8" fmla="*/ 29946 w 34630"/>
                <a:gd name="connsiteY8" fmla="*/ 5800 h 45404"/>
                <a:gd name="connsiteX9" fmla="*/ 15404 w 34630"/>
                <a:gd name="connsiteY9" fmla="*/ 3896 h 45404"/>
                <a:gd name="connsiteX10" fmla="*/ 697 w 34630"/>
                <a:gd name="connsiteY10" fmla="*/ 29684 h 45404"/>
                <a:gd name="connsiteX11" fmla="*/ 942 w 34630"/>
                <a:gd name="connsiteY11" fmla="*/ 34799 h 45404"/>
                <a:gd name="connsiteX12" fmla="*/ 7049 w 34630"/>
                <a:gd name="connsiteY12" fmla="*/ 36308 h 45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630" h="45404">
                  <a:moveTo>
                    <a:pt x="7049" y="36308"/>
                  </a:moveTo>
                  <a:cubicBezTo>
                    <a:pt x="7781" y="37142"/>
                    <a:pt x="8608" y="37903"/>
                    <a:pt x="9563" y="38557"/>
                  </a:cubicBezTo>
                  <a:cubicBezTo>
                    <a:pt x="11841" y="40116"/>
                    <a:pt x="14528" y="41388"/>
                    <a:pt x="17323" y="42214"/>
                  </a:cubicBezTo>
                  <a:cubicBezTo>
                    <a:pt x="18731" y="43666"/>
                    <a:pt x="20577" y="44722"/>
                    <a:pt x="22532" y="45167"/>
                  </a:cubicBezTo>
                  <a:cubicBezTo>
                    <a:pt x="23207" y="45318"/>
                    <a:pt x="23889" y="45405"/>
                    <a:pt x="24579" y="45405"/>
                  </a:cubicBezTo>
                  <a:cubicBezTo>
                    <a:pt x="30241" y="45405"/>
                    <a:pt x="34092" y="40892"/>
                    <a:pt x="34458" y="35525"/>
                  </a:cubicBezTo>
                  <a:cubicBezTo>
                    <a:pt x="34508" y="34756"/>
                    <a:pt x="34566" y="33987"/>
                    <a:pt x="34616" y="33226"/>
                  </a:cubicBezTo>
                  <a:cubicBezTo>
                    <a:pt x="34688" y="32141"/>
                    <a:pt x="34494" y="31013"/>
                    <a:pt x="34106" y="29928"/>
                  </a:cubicBezTo>
                  <a:cubicBezTo>
                    <a:pt x="33596" y="21766"/>
                    <a:pt x="32913" y="13244"/>
                    <a:pt x="29946" y="5800"/>
                  </a:cubicBezTo>
                  <a:cubicBezTo>
                    <a:pt x="27546" y="-228"/>
                    <a:pt x="19083" y="-2642"/>
                    <a:pt x="15404" y="3896"/>
                  </a:cubicBezTo>
                  <a:cubicBezTo>
                    <a:pt x="10562" y="12518"/>
                    <a:pt x="5662" y="21141"/>
                    <a:pt x="697" y="29684"/>
                  </a:cubicBezTo>
                  <a:cubicBezTo>
                    <a:pt x="-416" y="31595"/>
                    <a:pt x="-93" y="33463"/>
                    <a:pt x="942" y="34799"/>
                  </a:cubicBezTo>
                  <a:cubicBezTo>
                    <a:pt x="2285" y="36538"/>
                    <a:pt x="4836" y="37393"/>
                    <a:pt x="7049" y="3630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" name="Freeform 1762">
              <a:extLst>
                <a:ext uri="{FF2B5EF4-FFF2-40B4-BE49-F238E27FC236}">
                  <a16:creationId xmlns:a16="http://schemas.microsoft.com/office/drawing/2014/main" id="{B4DD36B2-A7F0-5C80-B95C-47E2043638D0}"/>
                </a:ext>
              </a:extLst>
            </p:cNvPr>
            <p:cNvSpPr/>
            <p:nvPr/>
          </p:nvSpPr>
          <p:spPr>
            <a:xfrm>
              <a:off x="10143843" y="3064390"/>
              <a:ext cx="527" cy="1590"/>
            </a:xfrm>
            <a:custGeom>
              <a:avLst/>
              <a:gdLst>
                <a:gd name="connsiteX0" fmla="*/ 398 w 527"/>
                <a:gd name="connsiteY0" fmla="*/ 1303 h 1590"/>
                <a:gd name="connsiteX1" fmla="*/ 528 w 527"/>
                <a:gd name="connsiteY1" fmla="*/ 1591 h 1590"/>
                <a:gd name="connsiteX2" fmla="*/ 398 w 527"/>
                <a:gd name="connsiteY2" fmla="*/ 1303 h 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7" h="1590">
                  <a:moveTo>
                    <a:pt x="398" y="1303"/>
                  </a:moveTo>
                  <a:cubicBezTo>
                    <a:pt x="441" y="1397"/>
                    <a:pt x="485" y="1497"/>
                    <a:pt x="528" y="1591"/>
                  </a:cubicBezTo>
                  <a:cubicBezTo>
                    <a:pt x="75" y="-658"/>
                    <a:pt x="-327" y="-306"/>
                    <a:pt x="398" y="130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" name="Freeform 1763">
              <a:extLst>
                <a:ext uri="{FF2B5EF4-FFF2-40B4-BE49-F238E27FC236}">
                  <a16:creationId xmlns:a16="http://schemas.microsoft.com/office/drawing/2014/main" id="{E4F89FCA-A739-D28F-18AA-71FD82F4C4F3}"/>
                </a:ext>
              </a:extLst>
            </p:cNvPr>
            <p:cNvSpPr/>
            <p:nvPr/>
          </p:nvSpPr>
          <p:spPr>
            <a:xfrm>
              <a:off x="10110047" y="3060038"/>
              <a:ext cx="36581" cy="35847"/>
            </a:xfrm>
            <a:custGeom>
              <a:avLst/>
              <a:gdLst>
                <a:gd name="connsiteX0" fmla="*/ 19236 w 36581"/>
                <a:gd name="connsiteY0" fmla="*/ 1990 h 35847"/>
                <a:gd name="connsiteX1" fmla="*/ 8401 w 36581"/>
                <a:gd name="connsiteY1" fmla="*/ 4002 h 35847"/>
                <a:gd name="connsiteX2" fmla="*/ 907 w 36581"/>
                <a:gd name="connsiteY2" fmla="*/ 13745 h 35847"/>
                <a:gd name="connsiteX3" fmla="*/ 18244 w 36581"/>
                <a:gd name="connsiteY3" fmla="*/ 35753 h 35847"/>
                <a:gd name="connsiteX4" fmla="*/ 27541 w 36581"/>
                <a:gd name="connsiteY4" fmla="*/ 33173 h 35847"/>
                <a:gd name="connsiteX5" fmla="*/ 35300 w 36581"/>
                <a:gd name="connsiteY5" fmla="*/ 22884 h 35847"/>
                <a:gd name="connsiteX6" fmla="*/ 35990 w 36581"/>
                <a:gd name="connsiteY6" fmla="*/ 18444 h 35847"/>
                <a:gd name="connsiteX7" fmla="*/ 35559 w 36581"/>
                <a:gd name="connsiteY7" fmla="*/ 19745 h 35847"/>
                <a:gd name="connsiteX8" fmla="*/ 36012 w 36581"/>
                <a:gd name="connsiteY8" fmla="*/ 18322 h 35847"/>
                <a:gd name="connsiteX9" fmla="*/ 36278 w 36581"/>
                <a:gd name="connsiteY9" fmla="*/ 12013 h 35847"/>
                <a:gd name="connsiteX10" fmla="*/ 34884 w 36581"/>
                <a:gd name="connsiteY10" fmla="*/ 7192 h 35847"/>
                <a:gd name="connsiteX11" fmla="*/ 34323 w 36581"/>
                <a:gd name="connsiteY11" fmla="*/ 5942 h 35847"/>
                <a:gd name="connsiteX12" fmla="*/ 34661 w 36581"/>
                <a:gd name="connsiteY12" fmla="*/ 8191 h 35847"/>
                <a:gd name="connsiteX13" fmla="*/ 34661 w 36581"/>
                <a:gd name="connsiteY13" fmla="*/ 8191 h 35847"/>
                <a:gd name="connsiteX14" fmla="*/ 26075 w 36581"/>
                <a:gd name="connsiteY14" fmla="*/ 0 h 35847"/>
                <a:gd name="connsiteX15" fmla="*/ 21707 w 36581"/>
                <a:gd name="connsiteY15" fmla="*/ 848 h 35847"/>
                <a:gd name="connsiteX16" fmla="*/ 19236 w 36581"/>
                <a:gd name="connsiteY16" fmla="*/ 1990 h 3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581" h="35847">
                  <a:moveTo>
                    <a:pt x="19236" y="1990"/>
                  </a:moveTo>
                  <a:cubicBezTo>
                    <a:pt x="15528" y="1394"/>
                    <a:pt x="11656" y="2091"/>
                    <a:pt x="8401" y="4002"/>
                  </a:cubicBezTo>
                  <a:cubicBezTo>
                    <a:pt x="4449" y="6316"/>
                    <a:pt x="2524" y="9621"/>
                    <a:pt x="907" y="13745"/>
                  </a:cubicBezTo>
                  <a:cubicBezTo>
                    <a:pt x="-3188" y="24207"/>
                    <a:pt x="7280" y="37075"/>
                    <a:pt x="18244" y="35753"/>
                  </a:cubicBezTo>
                  <a:cubicBezTo>
                    <a:pt x="22684" y="35214"/>
                    <a:pt x="23439" y="35128"/>
                    <a:pt x="27541" y="33173"/>
                  </a:cubicBezTo>
                  <a:cubicBezTo>
                    <a:pt x="31780" y="31154"/>
                    <a:pt x="33713" y="26930"/>
                    <a:pt x="35300" y="22884"/>
                  </a:cubicBezTo>
                  <a:cubicBezTo>
                    <a:pt x="35875" y="21498"/>
                    <a:pt x="36105" y="20018"/>
                    <a:pt x="35990" y="18444"/>
                  </a:cubicBezTo>
                  <a:cubicBezTo>
                    <a:pt x="35846" y="18875"/>
                    <a:pt x="35703" y="19313"/>
                    <a:pt x="35559" y="19745"/>
                  </a:cubicBezTo>
                  <a:cubicBezTo>
                    <a:pt x="35724" y="19278"/>
                    <a:pt x="35875" y="18803"/>
                    <a:pt x="36012" y="18322"/>
                  </a:cubicBezTo>
                  <a:cubicBezTo>
                    <a:pt x="36687" y="16059"/>
                    <a:pt x="36745" y="13975"/>
                    <a:pt x="36278" y="12013"/>
                  </a:cubicBezTo>
                  <a:cubicBezTo>
                    <a:pt x="36127" y="10440"/>
                    <a:pt x="35660" y="8924"/>
                    <a:pt x="34884" y="7192"/>
                  </a:cubicBezTo>
                  <a:cubicBezTo>
                    <a:pt x="34697" y="6776"/>
                    <a:pt x="34510" y="6359"/>
                    <a:pt x="34323" y="5942"/>
                  </a:cubicBezTo>
                  <a:cubicBezTo>
                    <a:pt x="34438" y="6517"/>
                    <a:pt x="34560" y="7250"/>
                    <a:pt x="34661" y="8191"/>
                  </a:cubicBezTo>
                  <a:cubicBezTo>
                    <a:pt x="34661" y="8191"/>
                    <a:pt x="34661" y="8191"/>
                    <a:pt x="34661" y="8191"/>
                  </a:cubicBezTo>
                  <a:cubicBezTo>
                    <a:pt x="34086" y="3147"/>
                    <a:pt x="30781" y="22"/>
                    <a:pt x="26075" y="0"/>
                  </a:cubicBezTo>
                  <a:cubicBezTo>
                    <a:pt x="24796" y="539"/>
                    <a:pt x="23338" y="848"/>
                    <a:pt x="21707" y="848"/>
                  </a:cubicBezTo>
                  <a:cubicBezTo>
                    <a:pt x="20881" y="1171"/>
                    <a:pt x="20055" y="1566"/>
                    <a:pt x="19236" y="199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2" name="Freeform 1764">
              <a:extLst>
                <a:ext uri="{FF2B5EF4-FFF2-40B4-BE49-F238E27FC236}">
                  <a16:creationId xmlns:a16="http://schemas.microsoft.com/office/drawing/2014/main" id="{9E7B1044-4D16-4CFE-399D-AD41F647EDDB}"/>
                </a:ext>
              </a:extLst>
            </p:cNvPr>
            <p:cNvSpPr/>
            <p:nvPr/>
          </p:nvSpPr>
          <p:spPr>
            <a:xfrm>
              <a:off x="10071116" y="2988232"/>
              <a:ext cx="38604" cy="56164"/>
            </a:xfrm>
            <a:custGeom>
              <a:avLst/>
              <a:gdLst>
                <a:gd name="connsiteX0" fmla="*/ 8550 w 38604"/>
                <a:gd name="connsiteY0" fmla="*/ 55503 h 56164"/>
                <a:gd name="connsiteX1" fmla="*/ 32812 w 38604"/>
                <a:gd name="connsiteY1" fmla="*/ 41607 h 56164"/>
                <a:gd name="connsiteX2" fmla="*/ 38596 w 38604"/>
                <a:gd name="connsiteY2" fmla="*/ 34013 h 56164"/>
                <a:gd name="connsiteX3" fmla="*/ 36268 w 38604"/>
                <a:gd name="connsiteY3" fmla="*/ 19621 h 56164"/>
                <a:gd name="connsiteX4" fmla="*/ 31383 w 38604"/>
                <a:gd name="connsiteY4" fmla="*/ 4281 h 56164"/>
                <a:gd name="connsiteX5" fmla="*/ 18098 w 38604"/>
                <a:gd name="connsiteY5" fmla="*/ 2125 h 56164"/>
                <a:gd name="connsiteX6" fmla="*/ 16460 w 38604"/>
                <a:gd name="connsiteY6" fmla="*/ 6048 h 56164"/>
                <a:gd name="connsiteX7" fmla="*/ 3219 w 38604"/>
                <a:gd name="connsiteY7" fmla="*/ 42362 h 56164"/>
                <a:gd name="connsiteX8" fmla="*/ 4296 w 38604"/>
                <a:gd name="connsiteY8" fmla="*/ 43375 h 56164"/>
                <a:gd name="connsiteX9" fmla="*/ 2507 w 38604"/>
                <a:gd name="connsiteY9" fmla="*/ 44589 h 56164"/>
                <a:gd name="connsiteX10" fmla="*/ 0 w 38604"/>
                <a:gd name="connsiteY10" fmla="*/ 52766 h 56164"/>
                <a:gd name="connsiteX11" fmla="*/ 8564 w 38604"/>
                <a:gd name="connsiteY11" fmla="*/ 55503 h 5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604" h="56164">
                  <a:moveTo>
                    <a:pt x="8550" y="55503"/>
                  </a:moveTo>
                  <a:cubicBezTo>
                    <a:pt x="17200" y="51537"/>
                    <a:pt x="23099" y="43245"/>
                    <a:pt x="32812" y="41607"/>
                  </a:cubicBezTo>
                  <a:cubicBezTo>
                    <a:pt x="36283" y="41018"/>
                    <a:pt x="38510" y="37253"/>
                    <a:pt x="38596" y="34013"/>
                  </a:cubicBezTo>
                  <a:cubicBezTo>
                    <a:pt x="38725" y="29256"/>
                    <a:pt x="37353" y="24219"/>
                    <a:pt x="36268" y="19621"/>
                  </a:cubicBezTo>
                  <a:cubicBezTo>
                    <a:pt x="35032" y="14376"/>
                    <a:pt x="33552" y="9217"/>
                    <a:pt x="31383" y="4281"/>
                  </a:cubicBezTo>
                  <a:cubicBezTo>
                    <a:pt x="29119" y="-871"/>
                    <a:pt x="22035" y="-1094"/>
                    <a:pt x="18098" y="2125"/>
                  </a:cubicBezTo>
                  <a:cubicBezTo>
                    <a:pt x="17545" y="3426"/>
                    <a:pt x="16999" y="4719"/>
                    <a:pt x="16460" y="6048"/>
                  </a:cubicBezTo>
                  <a:cubicBezTo>
                    <a:pt x="11438" y="18457"/>
                    <a:pt x="7027" y="30564"/>
                    <a:pt x="3219" y="42362"/>
                  </a:cubicBezTo>
                  <a:cubicBezTo>
                    <a:pt x="3556" y="42721"/>
                    <a:pt x="3916" y="43059"/>
                    <a:pt x="4296" y="43375"/>
                  </a:cubicBezTo>
                  <a:cubicBezTo>
                    <a:pt x="3722" y="43799"/>
                    <a:pt x="3125" y="44208"/>
                    <a:pt x="2507" y="44589"/>
                  </a:cubicBezTo>
                  <a:cubicBezTo>
                    <a:pt x="1638" y="47334"/>
                    <a:pt x="805" y="50057"/>
                    <a:pt x="0" y="52766"/>
                  </a:cubicBezTo>
                  <a:cubicBezTo>
                    <a:pt x="1509" y="55438"/>
                    <a:pt x="4900" y="57184"/>
                    <a:pt x="8564" y="5550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3" name="Freeform 1765">
              <a:extLst>
                <a:ext uri="{FF2B5EF4-FFF2-40B4-BE49-F238E27FC236}">
                  <a16:creationId xmlns:a16="http://schemas.microsoft.com/office/drawing/2014/main" id="{3C918DA4-E88F-1370-4070-4EDC4351B7AF}"/>
                </a:ext>
              </a:extLst>
            </p:cNvPr>
            <p:cNvSpPr/>
            <p:nvPr/>
          </p:nvSpPr>
          <p:spPr>
            <a:xfrm>
              <a:off x="10107793" y="2970493"/>
              <a:ext cx="42704" cy="50261"/>
            </a:xfrm>
            <a:custGeom>
              <a:avLst/>
              <a:gdLst>
                <a:gd name="connsiteX0" fmla="*/ 7135 w 42704"/>
                <a:gd name="connsiteY0" fmla="*/ 46313 h 50261"/>
                <a:gd name="connsiteX1" fmla="*/ 17208 w 42704"/>
                <a:gd name="connsiteY1" fmla="*/ 47707 h 50261"/>
                <a:gd name="connsiteX2" fmla="*/ 26627 w 42704"/>
                <a:gd name="connsiteY2" fmla="*/ 46378 h 50261"/>
                <a:gd name="connsiteX3" fmla="*/ 36844 w 42704"/>
                <a:gd name="connsiteY3" fmla="*/ 41269 h 50261"/>
                <a:gd name="connsiteX4" fmla="*/ 39243 w 42704"/>
                <a:gd name="connsiteY4" fmla="*/ 22660 h 50261"/>
                <a:gd name="connsiteX5" fmla="*/ 15319 w 42704"/>
                <a:gd name="connsiteY5" fmla="*/ 1493 h 50261"/>
                <a:gd name="connsiteX6" fmla="*/ 295 w 42704"/>
                <a:gd name="connsiteY6" fmla="*/ 13046 h 50261"/>
                <a:gd name="connsiteX7" fmla="*/ 3083 w 42704"/>
                <a:gd name="connsiteY7" fmla="*/ 29335 h 50261"/>
                <a:gd name="connsiteX8" fmla="*/ 7142 w 42704"/>
                <a:gd name="connsiteY8" fmla="*/ 46313 h 50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04" h="50261">
                  <a:moveTo>
                    <a:pt x="7135" y="46313"/>
                  </a:moveTo>
                  <a:cubicBezTo>
                    <a:pt x="8213" y="51070"/>
                    <a:pt x="15002" y="51522"/>
                    <a:pt x="17208" y="47707"/>
                  </a:cubicBezTo>
                  <a:cubicBezTo>
                    <a:pt x="20484" y="48030"/>
                    <a:pt x="23387" y="47671"/>
                    <a:pt x="26627" y="46378"/>
                  </a:cubicBezTo>
                  <a:cubicBezTo>
                    <a:pt x="30205" y="44948"/>
                    <a:pt x="33525" y="43209"/>
                    <a:pt x="36844" y="41269"/>
                  </a:cubicBezTo>
                  <a:cubicBezTo>
                    <a:pt x="43159" y="37583"/>
                    <a:pt x="44991" y="27790"/>
                    <a:pt x="39243" y="22660"/>
                  </a:cubicBezTo>
                  <a:cubicBezTo>
                    <a:pt x="31304" y="15582"/>
                    <a:pt x="24450" y="7154"/>
                    <a:pt x="15319" y="1493"/>
                  </a:cubicBezTo>
                  <a:cubicBezTo>
                    <a:pt x="7430" y="-3401"/>
                    <a:pt x="-1774" y="4596"/>
                    <a:pt x="295" y="13046"/>
                  </a:cubicBezTo>
                  <a:cubicBezTo>
                    <a:pt x="1617" y="18449"/>
                    <a:pt x="2034" y="23903"/>
                    <a:pt x="3083" y="29335"/>
                  </a:cubicBezTo>
                  <a:cubicBezTo>
                    <a:pt x="4190" y="35025"/>
                    <a:pt x="5856" y="40651"/>
                    <a:pt x="7142" y="4631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4" name="Freeform 1766">
              <a:extLst>
                <a:ext uri="{FF2B5EF4-FFF2-40B4-BE49-F238E27FC236}">
                  <a16:creationId xmlns:a16="http://schemas.microsoft.com/office/drawing/2014/main" id="{537D0794-CFDE-B8DF-1126-E3A5F4B6A9AE}"/>
                </a:ext>
              </a:extLst>
            </p:cNvPr>
            <p:cNvSpPr/>
            <p:nvPr/>
          </p:nvSpPr>
          <p:spPr>
            <a:xfrm>
              <a:off x="10137754" y="2966198"/>
              <a:ext cx="23469" cy="23356"/>
            </a:xfrm>
            <a:custGeom>
              <a:avLst/>
              <a:gdLst>
                <a:gd name="connsiteX0" fmla="*/ 20275 w 23469"/>
                <a:gd name="connsiteY0" fmla="*/ 22507 h 23356"/>
                <a:gd name="connsiteX1" fmla="*/ 22595 w 23469"/>
                <a:gd name="connsiteY1" fmla="*/ 13655 h 23356"/>
                <a:gd name="connsiteX2" fmla="*/ 8284 w 23469"/>
                <a:gd name="connsiteY2" fmla="*/ 658 h 23356"/>
                <a:gd name="connsiteX3" fmla="*/ 740 w 23469"/>
                <a:gd name="connsiteY3" fmla="*/ 2633 h 23356"/>
                <a:gd name="connsiteX4" fmla="*/ 2715 w 23469"/>
                <a:gd name="connsiteY4" fmla="*/ 10178 h 23356"/>
                <a:gd name="connsiteX5" fmla="*/ 11416 w 23469"/>
                <a:gd name="connsiteY5" fmla="*/ 20194 h 23356"/>
                <a:gd name="connsiteX6" fmla="*/ 20268 w 23469"/>
                <a:gd name="connsiteY6" fmla="*/ 22515 h 2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69" h="23356">
                  <a:moveTo>
                    <a:pt x="20275" y="22507"/>
                  </a:moveTo>
                  <a:cubicBezTo>
                    <a:pt x="23292" y="20740"/>
                    <a:pt x="24406" y="16680"/>
                    <a:pt x="22595" y="13655"/>
                  </a:cubicBezTo>
                  <a:cubicBezTo>
                    <a:pt x="19283" y="8123"/>
                    <a:pt x="14182" y="3316"/>
                    <a:pt x="8284" y="658"/>
                  </a:cubicBezTo>
                  <a:cubicBezTo>
                    <a:pt x="5546" y="-578"/>
                    <a:pt x="2378" y="-154"/>
                    <a:pt x="740" y="2633"/>
                  </a:cubicBezTo>
                  <a:cubicBezTo>
                    <a:pt x="-791" y="5249"/>
                    <a:pt x="143" y="8633"/>
                    <a:pt x="2715" y="10178"/>
                  </a:cubicBezTo>
                  <a:cubicBezTo>
                    <a:pt x="6667" y="12542"/>
                    <a:pt x="9548" y="16041"/>
                    <a:pt x="11416" y="20194"/>
                  </a:cubicBezTo>
                  <a:cubicBezTo>
                    <a:pt x="12867" y="23413"/>
                    <a:pt x="17473" y="24153"/>
                    <a:pt x="20268" y="2251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5" name="Freeform 1767">
              <a:extLst>
                <a:ext uri="{FF2B5EF4-FFF2-40B4-BE49-F238E27FC236}">
                  <a16:creationId xmlns:a16="http://schemas.microsoft.com/office/drawing/2014/main" id="{BD695422-727F-4295-B2D1-981211193E07}"/>
                </a:ext>
              </a:extLst>
            </p:cNvPr>
            <p:cNvSpPr/>
            <p:nvPr/>
          </p:nvSpPr>
          <p:spPr>
            <a:xfrm>
              <a:off x="10152558" y="2893172"/>
              <a:ext cx="23075" cy="29369"/>
            </a:xfrm>
            <a:custGeom>
              <a:avLst/>
              <a:gdLst>
                <a:gd name="connsiteX0" fmla="*/ 1160 w 23075"/>
                <a:gd name="connsiteY0" fmla="*/ 17963 h 29369"/>
                <a:gd name="connsiteX1" fmla="*/ 6614 w 23075"/>
                <a:gd name="connsiteY1" fmla="*/ 23086 h 29369"/>
                <a:gd name="connsiteX2" fmla="*/ 9301 w 23075"/>
                <a:gd name="connsiteY2" fmla="*/ 27612 h 29369"/>
                <a:gd name="connsiteX3" fmla="*/ 18116 w 23075"/>
                <a:gd name="connsiteY3" fmla="*/ 27612 h 29369"/>
                <a:gd name="connsiteX4" fmla="*/ 22190 w 23075"/>
                <a:gd name="connsiteY4" fmla="*/ 10706 h 29369"/>
                <a:gd name="connsiteX5" fmla="*/ 21069 w 23075"/>
                <a:gd name="connsiteY5" fmla="*/ 2041 h 29369"/>
                <a:gd name="connsiteX6" fmla="*/ 16579 w 23075"/>
                <a:gd name="connsiteY6" fmla="*/ 0 h 29369"/>
                <a:gd name="connsiteX7" fmla="*/ 909 w 23075"/>
                <a:gd name="connsiteY7" fmla="*/ 10835 h 29369"/>
                <a:gd name="connsiteX8" fmla="*/ 1160 w 23075"/>
                <a:gd name="connsiteY8" fmla="*/ 17963 h 2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075" h="29369">
                  <a:moveTo>
                    <a:pt x="1160" y="17963"/>
                  </a:moveTo>
                  <a:cubicBezTo>
                    <a:pt x="2123" y="19673"/>
                    <a:pt x="4250" y="21649"/>
                    <a:pt x="6614" y="23086"/>
                  </a:cubicBezTo>
                  <a:cubicBezTo>
                    <a:pt x="7001" y="24767"/>
                    <a:pt x="7799" y="26319"/>
                    <a:pt x="9301" y="27612"/>
                  </a:cubicBezTo>
                  <a:cubicBezTo>
                    <a:pt x="12038" y="29955"/>
                    <a:pt x="15379" y="29955"/>
                    <a:pt x="18116" y="27612"/>
                  </a:cubicBezTo>
                  <a:cubicBezTo>
                    <a:pt x="23239" y="23229"/>
                    <a:pt x="19797" y="16181"/>
                    <a:pt x="22190" y="10706"/>
                  </a:cubicBezTo>
                  <a:cubicBezTo>
                    <a:pt x="23497" y="7710"/>
                    <a:pt x="23541" y="4512"/>
                    <a:pt x="21069" y="2041"/>
                  </a:cubicBezTo>
                  <a:cubicBezTo>
                    <a:pt x="19819" y="790"/>
                    <a:pt x="18217" y="122"/>
                    <a:pt x="16579" y="0"/>
                  </a:cubicBezTo>
                  <a:cubicBezTo>
                    <a:pt x="11341" y="3233"/>
                    <a:pt x="6103" y="6826"/>
                    <a:pt x="909" y="10835"/>
                  </a:cubicBezTo>
                  <a:cubicBezTo>
                    <a:pt x="-233" y="12797"/>
                    <a:pt x="-456" y="15089"/>
                    <a:pt x="1160" y="1796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6" name="Freeform 1768">
              <a:extLst>
                <a:ext uri="{FF2B5EF4-FFF2-40B4-BE49-F238E27FC236}">
                  <a16:creationId xmlns:a16="http://schemas.microsoft.com/office/drawing/2014/main" id="{2B115461-E355-C00E-49CE-60A827255578}"/>
                </a:ext>
              </a:extLst>
            </p:cNvPr>
            <p:cNvSpPr/>
            <p:nvPr/>
          </p:nvSpPr>
          <p:spPr>
            <a:xfrm>
              <a:off x="10151643" y="2995758"/>
              <a:ext cx="42520" cy="55932"/>
            </a:xfrm>
            <a:custGeom>
              <a:avLst/>
              <a:gdLst>
                <a:gd name="connsiteX0" fmla="*/ 40383 w 42520"/>
                <a:gd name="connsiteY0" fmla="*/ 33837 h 55932"/>
                <a:gd name="connsiteX1" fmla="*/ 41497 w 42520"/>
                <a:gd name="connsiteY1" fmla="*/ 25186 h 55932"/>
                <a:gd name="connsiteX2" fmla="*/ 25590 w 42520"/>
                <a:gd name="connsiteY2" fmla="*/ 1713 h 55932"/>
                <a:gd name="connsiteX3" fmla="*/ 16279 w 42520"/>
                <a:gd name="connsiteY3" fmla="*/ 3997 h 55932"/>
                <a:gd name="connsiteX4" fmla="*/ 6889 w 42520"/>
                <a:gd name="connsiteY4" fmla="*/ 8165 h 55932"/>
                <a:gd name="connsiteX5" fmla="*/ 135 w 42520"/>
                <a:gd name="connsiteY5" fmla="*/ 29303 h 55932"/>
                <a:gd name="connsiteX6" fmla="*/ 4834 w 42520"/>
                <a:gd name="connsiteY6" fmla="*/ 51577 h 55932"/>
                <a:gd name="connsiteX7" fmla="*/ 16688 w 42520"/>
                <a:gd name="connsiteY7" fmla="*/ 54688 h 55932"/>
                <a:gd name="connsiteX8" fmla="*/ 40376 w 42520"/>
                <a:gd name="connsiteY8" fmla="*/ 33844 h 55932"/>
                <a:gd name="connsiteX9" fmla="*/ 24412 w 42520"/>
                <a:gd name="connsiteY9" fmla="*/ 32731 h 55932"/>
                <a:gd name="connsiteX10" fmla="*/ 21667 w 42520"/>
                <a:gd name="connsiteY10" fmla="*/ 31710 h 55932"/>
                <a:gd name="connsiteX11" fmla="*/ 19282 w 42520"/>
                <a:gd name="connsiteY11" fmla="*/ 29397 h 55932"/>
                <a:gd name="connsiteX12" fmla="*/ 18628 w 42520"/>
                <a:gd name="connsiteY12" fmla="*/ 24640 h 55932"/>
                <a:gd name="connsiteX13" fmla="*/ 21818 w 42520"/>
                <a:gd name="connsiteY13" fmla="*/ 20616 h 55932"/>
                <a:gd name="connsiteX14" fmla="*/ 23471 w 42520"/>
                <a:gd name="connsiteY14" fmla="*/ 19639 h 55932"/>
                <a:gd name="connsiteX15" fmla="*/ 29858 w 42520"/>
                <a:gd name="connsiteY15" fmla="*/ 20466 h 55932"/>
                <a:gd name="connsiteX16" fmla="*/ 31036 w 42520"/>
                <a:gd name="connsiteY16" fmla="*/ 22334 h 55932"/>
                <a:gd name="connsiteX17" fmla="*/ 32602 w 42520"/>
                <a:gd name="connsiteY17" fmla="*/ 26501 h 55932"/>
                <a:gd name="connsiteX18" fmla="*/ 24412 w 42520"/>
                <a:gd name="connsiteY18" fmla="*/ 32745 h 55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520" h="55932">
                  <a:moveTo>
                    <a:pt x="40383" y="33837"/>
                  </a:moveTo>
                  <a:cubicBezTo>
                    <a:pt x="42402" y="31638"/>
                    <a:pt x="43415" y="27830"/>
                    <a:pt x="41497" y="25186"/>
                  </a:cubicBezTo>
                  <a:cubicBezTo>
                    <a:pt x="36008" y="17613"/>
                    <a:pt x="32430" y="8237"/>
                    <a:pt x="25590" y="1713"/>
                  </a:cubicBezTo>
                  <a:cubicBezTo>
                    <a:pt x="22005" y="-1715"/>
                    <a:pt x="17536" y="498"/>
                    <a:pt x="16279" y="3997"/>
                  </a:cubicBezTo>
                  <a:cubicBezTo>
                    <a:pt x="12780" y="3387"/>
                    <a:pt x="8915" y="4709"/>
                    <a:pt x="6889" y="8165"/>
                  </a:cubicBezTo>
                  <a:cubicBezTo>
                    <a:pt x="3009" y="14789"/>
                    <a:pt x="846" y="21680"/>
                    <a:pt x="135" y="29303"/>
                  </a:cubicBezTo>
                  <a:cubicBezTo>
                    <a:pt x="-591" y="37128"/>
                    <a:pt x="1701" y="44528"/>
                    <a:pt x="4834" y="51577"/>
                  </a:cubicBezTo>
                  <a:cubicBezTo>
                    <a:pt x="6601" y="55558"/>
                    <a:pt x="13197" y="57311"/>
                    <a:pt x="16688" y="54688"/>
                  </a:cubicBezTo>
                  <a:cubicBezTo>
                    <a:pt x="25037" y="48416"/>
                    <a:pt x="33307" y="41561"/>
                    <a:pt x="40376" y="33844"/>
                  </a:cubicBezTo>
                  <a:close/>
                  <a:moveTo>
                    <a:pt x="24412" y="32731"/>
                  </a:moveTo>
                  <a:cubicBezTo>
                    <a:pt x="23449" y="32465"/>
                    <a:pt x="22580" y="32163"/>
                    <a:pt x="21667" y="31710"/>
                  </a:cubicBezTo>
                  <a:cubicBezTo>
                    <a:pt x="20554" y="31157"/>
                    <a:pt x="20001" y="30352"/>
                    <a:pt x="19282" y="29397"/>
                  </a:cubicBezTo>
                  <a:cubicBezTo>
                    <a:pt x="18291" y="28067"/>
                    <a:pt x="18334" y="26156"/>
                    <a:pt x="18628" y="24640"/>
                  </a:cubicBezTo>
                  <a:cubicBezTo>
                    <a:pt x="18966" y="22873"/>
                    <a:pt x="20403" y="21558"/>
                    <a:pt x="21818" y="20616"/>
                  </a:cubicBezTo>
                  <a:cubicBezTo>
                    <a:pt x="22350" y="20257"/>
                    <a:pt x="22918" y="19955"/>
                    <a:pt x="23471" y="19639"/>
                  </a:cubicBezTo>
                  <a:cubicBezTo>
                    <a:pt x="25533" y="18468"/>
                    <a:pt x="28169" y="18770"/>
                    <a:pt x="29858" y="20466"/>
                  </a:cubicBezTo>
                  <a:cubicBezTo>
                    <a:pt x="30397" y="21004"/>
                    <a:pt x="30778" y="21644"/>
                    <a:pt x="31036" y="22334"/>
                  </a:cubicBezTo>
                  <a:cubicBezTo>
                    <a:pt x="31999" y="23455"/>
                    <a:pt x="32602" y="24899"/>
                    <a:pt x="32602" y="26501"/>
                  </a:cubicBezTo>
                  <a:cubicBezTo>
                    <a:pt x="32602" y="30712"/>
                    <a:pt x="28471" y="33859"/>
                    <a:pt x="24412" y="3274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7" name="Freeform 1769">
              <a:extLst>
                <a:ext uri="{FF2B5EF4-FFF2-40B4-BE49-F238E27FC236}">
                  <a16:creationId xmlns:a16="http://schemas.microsoft.com/office/drawing/2014/main" id="{6A531BDB-AF27-7000-97BC-A43DDBCAAF4E}"/>
                </a:ext>
              </a:extLst>
            </p:cNvPr>
            <p:cNvSpPr/>
            <p:nvPr/>
          </p:nvSpPr>
          <p:spPr>
            <a:xfrm>
              <a:off x="10170085" y="3014682"/>
              <a:ext cx="14160" cy="14020"/>
            </a:xfrm>
            <a:custGeom>
              <a:avLst/>
              <a:gdLst>
                <a:gd name="connsiteX0" fmla="*/ 11416 w 14160"/>
                <a:gd name="connsiteY0" fmla="*/ 1528 h 14020"/>
                <a:gd name="connsiteX1" fmla="*/ 5028 w 14160"/>
                <a:gd name="connsiteY1" fmla="*/ 701 h 14020"/>
                <a:gd name="connsiteX2" fmla="*/ 3376 w 14160"/>
                <a:gd name="connsiteY2" fmla="*/ 1679 h 14020"/>
                <a:gd name="connsiteX3" fmla="*/ 186 w 14160"/>
                <a:gd name="connsiteY3" fmla="*/ 5702 h 14020"/>
                <a:gd name="connsiteX4" fmla="*/ 840 w 14160"/>
                <a:gd name="connsiteY4" fmla="*/ 10459 h 14020"/>
                <a:gd name="connsiteX5" fmla="*/ 3225 w 14160"/>
                <a:gd name="connsiteY5" fmla="*/ 12772 h 14020"/>
                <a:gd name="connsiteX6" fmla="*/ 5970 w 14160"/>
                <a:gd name="connsiteY6" fmla="*/ 13793 h 14020"/>
                <a:gd name="connsiteX7" fmla="*/ 14160 w 14160"/>
                <a:gd name="connsiteY7" fmla="*/ 7549 h 14020"/>
                <a:gd name="connsiteX8" fmla="*/ 12594 w 14160"/>
                <a:gd name="connsiteY8" fmla="*/ 3381 h 14020"/>
                <a:gd name="connsiteX9" fmla="*/ 11416 w 14160"/>
                <a:gd name="connsiteY9" fmla="*/ 1513 h 1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60" h="14020">
                  <a:moveTo>
                    <a:pt x="11416" y="1528"/>
                  </a:moveTo>
                  <a:cubicBezTo>
                    <a:pt x="9727" y="-161"/>
                    <a:pt x="7090" y="-470"/>
                    <a:pt x="5028" y="701"/>
                  </a:cubicBezTo>
                  <a:cubicBezTo>
                    <a:pt x="4475" y="1018"/>
                    <a:pt x="3908" y="1326"/>
                    <a:pt x="3376" y="1679"/>
                  </a:cubicBezTo>
                  <a:cubicBezTo>
                    <a:pt x="1961" y="2627"/>
                    <a:pt x="531" y="3942"/>
                    <a:pt x="186" y="5702"/>
                  </a:cubicBezTo>
                  <a:cubicBezTo>
                    <a:pt x="-109" y="7218"/>
                    <a:pt x="-159" y="9129"/>
                    <a:pt x="840" y="10459"/>
                  </a:cubicBezTo>
                  <a:cubicBezTo>
                    <a:pt x="1551" y="11414"/>
                    <a:pt x="2111" y="12219"/>
                    <a:pt x="3225" y="12772"/>
                  </a:cubicBezTo>
                  <a:cubicBezTo>
                    <a:pt x="4137" y="13225"/>
                    <a:pt x="5007" y="13527"/>
                    <a:pt x="5970" y="13793"/>
                  </a:cubicBezTo>
                  <a:cubicBezTo>
                    <a:pt x="10029" y="14913"/>
                    <a:pt x="14160" y="11759"/>
                    <a:pt x="14160" y="7549"/>
                  </a:cubicBezTo>
                  <a:cubicBezTo>
                    <a:pt x="14160" y="5947"/>
                    <a:pt x="13557" y="4502"/>
                    <a:pt x="12594" y="3381"/>
                  </a:cubicBezTo>
                  <a:cubicBezTo>
                    <a:pt x="12342" y="2699"/>
                    <a:pt x="11954" y="2059"/>
                    <a:pt x="11416" y="151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8" name="Freeform 1770">
              <a:extLst>
                <a:ext uri="{FF2B5EF4-FFF2-40B4-BE49-F238E27FC236}">
                  <a16:creationId xmlns:a16="http://schemas.microsoft.com/office/drawing/2014/main" id="{7583A6CF-0252-4415-31A7-53EE16348D01}"/>
                </a:ext>
              </a:extLst>
            </p:cNvPr>
            <p:cNvSpPr/>
            <p:nvPr/>
          </p:nvSpPr>
          <p:spPr>
            <a:xfrm>
              <a:off x="10097814" y="3029780"/>
              <a:ext cx="44650" cy="31128"/>
            </a:xfrm>
            <a:custGeom>
              <a:avLst/>
              <a:gdLst>
                <a:gd name="connsiteX0" fmla="*/ 8018 w 44650"/>
                <a:gd name="connsiteY0" fmla="*/ 28311 h 31128"/>
                <a:gd name="connsiteX1" fmla="*/ 33933 w 44650"/>
                <a:gd name="connsiteY1" fmla="*/ 31106 h 31128"/>
                <a:gd name="connsiteX2" fmla="*/ 33940 w 44650"/>
                <a:gd name="connsiteY2" fmla="*/ 31106 h 31128"/>
                <a:gd name="connsiteX3" fmla="*/ 38309 w 44650"/>
                <a:gd name="connsiteY3" fmla="*/ 30259 h 31128"/>
                <a:gd name="connsiteX4" fmla="*/ 43453 w 44650"/>
                <a:gd name="connsiteY4" fmla="*/ 14516 h 31128"/>
                <a:gd name="connsiteX5" fmla="*/ 42339 w 44650"/>
                <a:gd name="connsiteY5" fmla="*/ 9659 h 31128"/>
                <a:gd name="connsiteX6" fmla="*/ 41305 w 44650"/>
                <a:gd name="connsiteY6" fmla="*/ 7137 h 31128"/>
                <a:gd name="connsiteX7" fmla="*/ 37640 w 44650"/>
                <a:gd name="connsiteY7" fmla="*/ 1188 h 31128"/>
                <a:gd name="connsiteX8" fmla="*/ 20907 w 44650"/>
                <a:gd name="connsiteY8" fmla="*/ 2064 h 31128"/>
                <a:gd name="connsiteX9" fmla="*/ 5410 w 44650"/>
                <a:gd name="connsiteY9" fmla="*/ 8344 h 31128"/>
                <a:gd name="connsiteX10" fmla="*/ 0 w 44650"/>
                <a:gd name="connsiteY10" fmla="*/ 17778 h 31128"/>
                <a:gd name="connsiteX11" fmla="*/ 8018 w 44650"/>
                <a:gd name="connsiteY11" fmla="*/ 28311 h 31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650" h="31128">
                  <a:moveTo>
                    <a:pt x="8018" y="28311"/>
                  </a:moveTo>
                  <a:cubicBezTo>
                    <a:pt x="15892" y="31588"/>
                    <a:pt x="25563" y="31099"/>
                    <a:pt x="33933" y="31106"/>
                  </a:cubicBezTo>
                  <a:cubicBezTo>
                    <a:pt x="33933" y="31106"/>
                    <a:pt x="33933" y="31106"/>
                    <a:pt x="33940" y="31106"/>
                  </a:cubicBezTo>
                  <a:cubicBezTo>
                    <a:pt x="35571" y="31106"/>
                    <a:pt x="37030" y="30797"/>
                    <a:pt x="38309" y="30259"/>
                  </a:cubicBezTo>
                  <a:cubicBezTo>
                    <a:pt x="44099" y="27823"/>
                    <a:pt x="46205" y="20551"/>
                    <a:pt x="43453" y="14516"/>
                  </a:cubicBezTo>
                  <a:cubicBezTo>
                    <a:pt x="43015" y="13546"/>
                    <a:pt x="42698" y="11132"/>
                    <a:pt x="42339" y="9659"/>
                  </a:cubicBezTo>
                  <a:cubicBezTo>
                    <a:pt x="42131" y="8811"/>
                    <a:pt x="41772" y="7963"/>
                    <a:pt x="41305" y="7137"/>
                  </a:cubicBezTo>
                  <a:cubicBezTo>
                    <a:pt x="41757" y="4680"/>
                    <a:pt x="40442" y="2359"/>
                    <a:pt x="37640" y="1188"/>
                  </a:cubicBezTo>
                  <a:cubicBezTo>
                    <a:pt x="32072" y="-1140"/>
                    <a:pt x="26418" y="390"/>
                    <a:pt x="20907" y="2064"/>
                  </a:cubicBezTo>
                  <a:cubicBezTo>
                    <a:pt x="15584" y="3681"/>
                    <a:pt x="10403" y="5901"/>
                    <a:pt x="5410" y="8344"/>
                  </a:cubicBezTo>
                  <a:cubicBezTo>
                    <a:pt x="2026" y="9997"/>
                    <a:pt x="0" y="14150"/>
                    <a:pt x="0" y="17778"/>
                  </a:cubicBezTo>
                  <a:cubicBezTo>
                    <a:pt x="0" y="23102"/>
                    <a:pt x="3449" y="26414"/>
                    <a:pt x="8018" y="2831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9" name="Freeform 1771">
              <a:extLst>
                <a:ext uri="{FF2B5EF4-FFF2-40B4-BE49-F238E27FC236}">
                  <a16:creationId xmlns:a16="http://schemas.microsoft.com/office/drawing/2014/main" id="{E7EDD620-9790-663F-2083-CAA354E2E236}"/>
                </a:ext>
              </a:extLst>
            </p:cNvPr>
            <p:cNvSpPr/>
            <p:nvPr/>
          </p:nvSpPr>
          <p:spPr>
            <a:xfrm>
              <a:off x="10104859" y="2949778"/>
              <a:ext cx="14971" cy="20123"/>
            </a:xfrm>
            <a:custGeom>
              <a:avLst/>
              <a:gdLst>
                <a:gd name="connsiteX0" fmla="*/ 219 w 14971"/>
                <a:gd name="connsiteY0" fmla="*/ 12853 h 20123"/>
                <a:gd name="connsiteX1" fmla="*/ 2863 w 14971"/>
                <a:gd name="connsiteY1" fmla="*/ 19355 h 20123"/>
                <a:gd name="connsiteX2" fmla="*/ 10737 w 14971"/>
                <a:gd name="connsiteY2" fmla="*/ 17293 h 20123"/>
                <a:gd name="connsiteX3" fmla="*/ 12770 w 14971"/>
                <a:gd name="connsiteY3" fmla="*/ 13327 h 20123"/>
                <a:gd name="connsiteX4" fmla="*/ 14387 w 14971"/>
                <a:gd name="connsiteY4" fmla="*/ 9612 h 20123"/>
                <a:gd name="connsiteX5" fmla="*/ 13029 w 14971"/>
                <a:gd name="connsiteY5" fmla="*/ 1888 h 20123"/>
                <a:gd name="connsiteX6" fmla="*/ 5730 w 14971"/>
                <a:gd name="connsiteY6" fmla="*/ 559 h 20123"/>
                <a:gd name="connsiteX7" fmla="*/ 1562 w 14971"/>
                <a:gd name="connsiteY7" fmla="*/ 7069 h 20123"/>
                <a:gd name="connsiteX8" fmla="*/ 1239 w 14971"/>
                <a:gd name="connsiteY8" fmla="*/ 8728 h 20123"/>
                <a:gd name="connsiteX9" fmla="*/ 226 w 14971"/>
                <a:gd name="connsiteY9" fmla="*/ 12860 h 2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71" h="20123">
                  <a:moveTo>
                    <a:pt x="219" y="12853"/>
                  </a:moveTo>
                  <a:cubicBezTo>
                    <a:pt x="-521" y="15317"/>
                    <a:pt x="679" y="18076"/>
                    <a:pt x="2863" y="19355"/>
                  </a:cubicBezTo>
                  <a:cubicBezTo>
                    <a:pt x="5564" y="20936"/>
                    <a:pt x="9164" y="19995"/>
                    <a:pt x="10737" y="17293"/>
                  </a:cubicBezTo>
                  <a:cubicBezTo>
                    <a:pt x="11484" y="16007"/>
                    <a:pt x="12138" y="14670"/>
                    <a:pt x="12770" y="13327"/>
                  </a:cubicBezTo>
                  <a:cubicBezTo>
                    <a:pt x="13345" y="12105"/>
                    <a:pt x="13870" y="10855"/>
                    <a:pt x="14387" y="9612"/>
                  </a:cubicBezTo>
                  <a:cubicBezTo>
                    <a:pt x="15537" y="6824"/>
                    <a:pt x="14940" y="4216"/>
                    <a:pt x="13029" y="1888"/>
                  </a:cubicBezTo>
                  <a:cubicBezTo>
                    <a:pt x="11283" y="-246"/>
                    <a:pt x="8122" y="-390"/>
                    <a:pt x="5730" y="559"/>
                  </a:cubicBezTo>
                  <a:cubicBezTo>
                    <a:pt x="4321" y="2671"/>
                    <a:pt x="2927" y="4848"/>
                    <a:pt x="1562" y="7069"/>
                  </a:cubicBezTo>
                  <a:cubicBezTo>
                    <a:pt x="1462" y="7622"/>
                    <a:pt x="1354" y="8175"/>
                    <a:pt x="1239" y="8728"/>
                  </a:cubicBezTo>
                  <a:cubicBezTo>
                    <a:pt x="945" y="10115"/>
                    <a:pt x="628" y="11502"/>
                    <a:pt x="226" y="1286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0" name="Freeform 1772">
              <a:extLst>
                <a:ext uri="{FF2B5EF4-FFF2-40B4-BE49-F238E27FC236}">
                  <a16:creationId xmlns:a16="http://schemas.microsoft.com/office/drawing/2014/main" id="{049CF262-45F5-019D-2A46-F7B25AD2A612}"/>
                </a:ext>
              </a:extLst>
            </p:cNvPr>
            <p:cNvSpPr/>
            <p:nvPr/>
          </p:nvSpPr>
          <p:spPr>
            <a:xfrm>
              <a:off x="10152362" y="3060777"/>
              <a:ext cx="19275" cy="29891"/>
            </a:xfrm>
            <a:custGeom>
              <a:avLst/>
              <a:gdLst>
                <a:gd name="connsiteX0" fmla="*/ 12083 w 19275"/>
                <a:gd name="connsiteY0" fmla="*/ 3788 h 29891"/>
                <a:gd name="connsiteX1" fmla="*/ 1917 w 19275"/>
                <a:gd name="connsiteY1" fmla="*/ 3788 h 29891"/>
                <a:gd name="connsiteX2" fmla="*/ 861 w 19275"/>
                <a:gd name="connsiteY2" fmla="*/ 22376 h 29891"/>
                <a:gd name="connsiteX3" fmla="*/ 10057 w 19275"/>
                <a:gd name="connsiteY3" fmla="*/ 29892 h 29891"/>
                <a:gd name="connsiteX4" fmla="*/ 19268 w 19275"/>
                <a:gd name="connsiteY4" fmla="*/ 20630 h 29891"/>
                <a:gd name="connsiteX5" fmla="*/ 14569 w 19275"/>
                <a:gd name="connsiteY5" fmla="*/ 14300 h 29891"/>
                <a:gd name="connsiteX6" fmla="*/ 12083 w 19275"/>
                <a:gd name="connsiteY6" fmla="*/ 3788 h 2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75" h="29891">
                  <a:moveTo>
                    <a:pt x="12083" y="3788"/>
                  </a:moveTo>
                  <a:cubicBezTo>
                    <a:pt x="11027" y="-1263"/>
                    <a:pt x="2966" y="-1263"/>
                    <a:pt x="1917" y="3788"/>
                  </a:cubicBezTo>
                  <a:cubicBezTo>
                    <a:pt x="652" y="9853"/>
                    <a:pt x="-1058" y="16262"/>
                    <a:pt x="861" y="22376"/>
                  </a:cubicBezTo>
                  <a:cubicBezTo>
                    <a:pt x="2147" y="26486"/>
                    <a:pt x="5538" y="29856"/>
                    <a:pt x="10057" y="29892"/>
                  </a:cubicBezTo>
                  <a:cubicBezTo>
                    <a:pt x="15079" y="29928"/>
                    <a:pt x="19483" y="25767"/>
                    <a:pt x="19268" y="20630"/>
                  </a:cubicBezTo>
                  <a:cubicBezTo>
                    <a:pt x="19138" y="17476"/>
                    <a:pt x="17277" y="15213"/>
                    <a:pt x="14569" y="14300"/>
                  </a:cubicBezTo>
                  <a:cubicBezTo>
                    <a:pt x="13822" y="10787"/>
                    <a:pt x="12823" y="7316"/>
                    <a:pt x="12083" y="3788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1" name="Freeform 1773">
              <a:extLst>
                <a:ext uri="{FF2B5EF4-FFF2-40B4-BE49-F238E27FC236}">
                  <a16:creationId xmlns:a16="http://schemas.microsoft.com/office/drawing/2014/main" id="{AD827AD2-77B5-441E-C41A-E48C7CD7926C}"/>
                </a:ext>
              </a:extLst>
            </p:cNvPr>
            <p:cNvSpPr/>
            <p:nvPr/>
          </p:nvSpPr>
          <p:spPr>
            <a:xfrm>
              <a:off x="10113927" y="3102991"/>
              <a:ext cx="18741" cy="20082"/>
            </a:xfrm>
            <a:custGeom>
              <a:avLst/>
              <a:gdLst>
                <a:gd name="connsiteX0" fmla="*/ 6834 w 18741"/>
                <a:gd name="connsiteY0" fmla="*/ 230 h 20082"/>
                <a:gd name="connsiteX1" fmla="*/ 6411 w 18741"/>
                <a:gd name="connsiteY1" fmla="*/ 309 h 20082"/>
                <a:gd name="connsiteX2" fmla="*/ 2567 w 18741"/>
                <a:gd name="connsiteY2" fmla="*/ 2579 h 20082"/>
                <a:gd name="connsiteX3" fmla="*/ 23 w 18741"/>
                <a:gd name="connsiteY3" fmla="*/ 8917 h 20082"/>
                <a:gd name="connsiteX4" fmla="*/ 3271 w 18741"/>
                <a:gd name="connsiteY4" fmla="*/ 17417 h 20082"/>
                <a:gd name="connsiteX5" fmla="*/ 9701 w 18741"/>
                <a:gd name="connsiteY5" fmla="*/ 20082 h 20082"/>
                <a:gd name="connsiteX6" fmla="*/ 16131 w 18741"/>
                <a:gd name="connsiteY6" fmla="*/ 17417 h 20082"/>
                <a:gd name="connsiteX7" fmla="*/ 16512 w 18741"/>
                <a:gd name="connsiteY7" fmla="*/ 5073 h 20082"/>
                <a:gd name="connsiteX8" fmla="*/ 16139 w 18741"/>
                <a:gd name="connsiteY8" fmla="*/ 4325 h 20082"/>
                <a:gd name="connsiteX9" fmla="*/ 12920 w 18741"/>
                <a:gd name="connsiteY9" fmla="*/ 1157 h 20082"/>
                <a:gd name="connsiteX10" fmla="*/ 9924 w 18741"/>
                <a:gd name="connsiteY10" fmla="*/ 151 h 20082"/>
                <a:gd name="connsiteX11" fmla="*/ 9004 w 18741"/>
                <a:gd name="connsiteY11" fmla="*/ 43 h 20082"/>
                <a:gd name="connsiteX12" fmla="*/ 8645 w 18741"/>
                <a:gd name="connsiteY12" fmla="*/ 0 h 20082"/>
                <a:gd name="connsiteX13" fmla="*/ 8954 w 18741"/>
                <a:gd name="connsiteY13" fmla="*/ 43 h 20082"/>
                <a:gd name="connsiteX14" fmla="*/ 6834 w 18741"/>
                <a:gd name="connsiteY14" fmla="*/ 230 h 20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741" h="20082">
                  <a:moveTo>
                    <a:pt x="6834" y="230"/>
                  </a:moveTo>
                  <a:cubicBezTo>
                    <a:pt x="6691" y="251"/>
                    <a:pt x="6554" y="280"/>
                    <a:pt x="6411" y="309"/>
                  </a:cubicBezTo>
                  <a:cubicBezTo>
                    <a:pt x="4837" y="647"/>
                    <a:pt x="3745" y="1581"/>
                    <a:pt x="2567" y="2579"/>
                  </a:cubicBezTo>
                  <a:cubicBezTo>
                    <a:pt x="713" y="4153"/>
                    <a:pt x="181" y="6646"/>
                    <a:pt x="23" y="8917"/>
                  </a:cubicBezTo>
                  <a:cubicBezTo>
                    <a:pt x="-185" y="11834"/>
                    <a:pt x="1008" y="15477"/>
                    <a:pt x="3271" y="17417"/>
                  </a:cubicBezTo>
                  <a:cubicBezTo>
                    <a:pt x="5153" y="19033"/>
                    <a:pt x="7143" y="20082"/>
                    <a:pt x="9701" y="20082"/>
                  </a:cubicBezTo>
                  <a:cubicBezTo>
                    <a:pt x="12101" y="20082"/>
                    <a:pt x="14429" y="19119"/>
                    <a:pt x="16131" y="17417"/>
                  </a:cubicBezTo>
                  <a:cubicBezTo>
                    <a:pt x="19630" y="13917"/>
                    <a:pt x="19465" y="8572"/>
                    <a:pt x="16512" y="5073"/>
                  </a:cubicBezTo>
                  <a:cubicBezTo>
                    <a:pt x="16404" y="4828"/>
                    <a:pt x="16282" y="4577"/>
                    <a:pt x="16139" y="4325"/>
                  </a:cubicBezTo>
                  <a:cubicBezTo>
                    <a:pt x="15341" y="2975"/>
                    <a:pt x="14271" y="1947"/>
                    <a:pt x="12920" y="1157"/>
                  </a:cubicBezTo>
                  <a:cubicBezTo>
                    <a:pt x="11655" y="417"/>
                    <a:pt x="10973" y="273"/>
                    <a:pt x="9924" y="151"/>
                  </a:cubicBezTo>
                  <a:cubicBezTo>
                    <a:pt x="9572" y="101"/>
                    <a:pt x="9284" y="65"/>
                    <a:pt x="9004" y="43"/>
                  </a:cubicBezTo>
                  <a:cubicBezTo>
                    <a:pt x="8882" y="29"/>
                    <a:pt x="8774" y="14"/>
                    <a:pt x="8645" y="0"/>
                  </a:cubicBezTo>
                  <a:cubicBezTo>
                    <a:pt x="8746" y="14"/>
                    <a:pt x="8846" y="29"/>
                    <a:pt x="8954" y="43"/>
                  </a:cubicBezTo>
                  <a:cubicBezTo>
                    <a:pt x="8336" y="7"/>
                    <a:pt x="7790" y="65"/>
                    <a:pt x="6834" y="23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2" name="Freeform 1774">
              <a:extLst>
                <a:ext uri="{FF2B5EF4-FFF2-40B4-BE49-F238E27FC236}">
                  <a16:creationId xmlns:a16="http://schemas.microsoft.com/office/drawing/2014/main" id="{0055949D-FF51-49BE-DE74-A19138AD4254}"/>
                </a:ext>
              </a:extLst>
            </p:cNvPr>
            <p:cNvSpPr/>
            <p:nvPr/>
          </p:nvSpPr>
          <p:spPr>
            <a:xfrm>
              <a:off x="10061797" y="3050518"/>
              <a:ext cx="21713" cy="36582"/>
            </a:xfrm>
            <a:custGeom>
              <a:avLst/>
              <a:gdLst>
                <a:gd name="connsiteX0" fmla="*/ 14132 w 21713"/>
                <a:gd name="connsiteY0" fmla="*/ 32951 h 36582"/>
                <a:gd name="connsiteX1" fmla="*/ 21446 w 21713"/>
                <a:gd name="connsiteY1" fmla="*/ 12703 h 36582"/>
                <a:gd name="connsiteX2" fmla="*/ 19650 w 21713"/>
                <a:gd name="connsiteY2" fmla="*/ 5920 h 36582"/>
                <a:gd name="connsiteX3" fmla="*/ 11625 w 21713"/>
                <a:gd name="connsiteY3" fmla="*/ 1703 h 36582"/>
                <a:gd name="connsiteX4" fmla="*/ 7795 w 21713"/>
                <a:gd name="connsiteY4" fmla="*/ 424 h 36582"/>
                <a:gd name="connsiteX5" fmla="*/ 6596 w 21713"/>
                <a:gd name="connsiteY5" fmla="*/ 0 h 36582"/>
                <a:gd name="connsiteX6" fmla="*/ 0 w 21713"/>
                <a:gd name="connsiteY6" fmla="*/ 28288 h 36582"/>
                <a:gd name="connsiteX7" fmla="*/ 2651 w 21713"/>
                <a:gd name="connsiteY7" fmla="*/ 34431 h 36582"/>
                <a:gd name="connsiteX8" fmla="*/ 14139 w 21713"/>
                <a:gd name="connsiteY8" fmla="*/ 32951 h 36582"/>
                <a:gd name="connsiteX9" fmla="*/ 14693 w 21713"/>
                <a:gd name="connsiteY9" fmla="*/ 27318 h 36582"/>
                <a:gd name="connsiteX10" fmla="*/ 14693 w 21713"/>
                <a:gd name="connsiteY10" fmla="*/ 27318 h 36582"/>
                <a:gd name="connsiteX11" fmla="*/ 14693 w 21713"/>
                <a:gd name="connsiteY11" fmla="*/ 27318 h 36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13" h="36582">
                  <a:moveTo>
                    <a:pt x="14132" y="32951"/>
                  </a:moveTo>
                  <a:cubicBezTo>
                    <a:pt x="17157" y="26420"/>
                    <a:pt x="19291" y="19558"/>
                    <a:pt x="21446" y="12703"/>
                  </a:cubicBezTo>
                  <a:cubicBezTo>
                    <a:pt x="22150" y="10461"/>
                    <a:pt x="21432" y="7494"/>
                    <a:pt x="19650" y="5920"/>
                  </a:cubicBezTo>
                  <a:cubicBezTo>
                    <a:pt x="17301" y="3837"/>
                    <a:pt x="14542" y="2781"/>
                    <a:pt x="11625" y="1703"/>
                  </a:cubicBezTo>
                  <a:cubicBezTo>
                    <a:pt x="10367" y="1236"/>
                    <a:pt x="9067" y="855"/>
                    <a:pt x="7795" y="424"/>
                  </a:cubicBezTo>
                  <a:cubicBezTo>
                    <a:pt x="7393" y="287"/>
                    <a:pt x="6991" y="144"/>
                    <a:pt x="6596" y="0"/>
                  </a:cubicBezTo>
                  <a:cubicBezTo>
                    <a:pt x="3966" y="9657"/>
                    <a:pt x="1760" y="19091"/>
                    <a:pt x="0" y="28288"/>
                  </a:cubicBezTo>
                  <a:cubicBezTo>
                    <a:pt x="352" y="30493"/>
                    <a:pt x="1171" y="32584"/>
                    <a:pt x="2651" y="34431"/>
                  </a:cubicBezTo>
                  <a:cubicBezTo>
                    <a:pt x="5453" y="37930"/>
                    <a:pt x="12279" y="36967"/>
                    <a:pt x="14139" y="32951"/>
                  </a:cubicBezTo>
                  <a:close/>
                  <a:moveTo>
                    <a:pt x="14693" y="27318"/>
                  </a:moveTo>
                  <a:cubicBezTo>
                    <a:pt x="14693" y="27318"/>
                    <a:pt x="14693" y="27332"/>
                    <a:pt x="14693" y="27318"/>
                  </a:cubicBezTo>
                  <a:lnTo>
                    <a:pt x="14693" y="27318"/>
                  </a:ln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3" name="Freeform 1775">
              <a:extLst>
                <a:ext uri="{FF2B5EF4-FFF2-40B4-BE49-F238E27FC236}">
                  <a16:creationId xmlns:a16="http://schemas.microsoft.com/office/drawing/2014/main" id="{B077915D-2683-D8AE-B1FA-54DBC0A5BB80}"/>
                </a:ext>
              </a:extLst>
            </p:cNvPr>
            <p:cNvSpPr/>
            <p:nvPr/>
          </p:nvSpPr>
          <p:spPr>
            <a:xfrm>
              <a:off x="10060941" y="3050439"/>
              <a:ext cx="1912" cy="5726"/>
            </a:xfrm>
            <a:custGeom>
              <a:avLst/>
              <a:gdLst>
                <a:gd name="connsiteX0" fmla="*/ 411 w 1912"/>
                <a:gd name="connsiteY0" fmla="*/ 5727 h 5726"/>
                <a:gd name="connsiteX1" fmla="*/ 1913 w 1912"/>
                <a:gd name="connsiteY1" fmla="*/ 0 h 5726"/>
                <a:gd name="connsiteX2" fmla="*/ 411 w 1912"/>
                <a:gd name="connsiteY2" fmla="*/ 5727 h 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12" h="5726">
                  <a:moveTo>
                    <a:pt x="411" y="5727"/>
                  </a:moveTo>
                  <a:cubicBezTo>
                    <a:pt x="893" y="3822"/>
                    <a:pt x="1396" y="1918"/>
                    <a:pt x="1913" y="0"/>
                  </a:cubicBezTo>
                  <a:cubicBezTo>
                    <a:pt x="303" y="1308"/>
                    <a:pt x="-566" y="3693"/>
                    <a:pt x="411" y="5727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" name="Freeform 1776">
              <a:extLst>
                <a:ext uri="{FF2B5EF4-FFF2-40B4-BE49-F238E27FC236}">
                  <a16:creationId xmlns:a16="http://schemas.microsoft.com/office/drawing/2014/main" id="{026BA0D4-CA9D-A431-6CAE-EBC4FD88EA30}"/>
                </a:ext>
              </a:extLst>
            </p:cNvPr>
            <p:cNvSpPr/>
            <p:nvPr/>
          </p:nvSpPr>
          <p:spPr>
            <a:xfrm>
              <a:off x="10056433" y="3108300"/>
              <a:ext cx="19714" cy="31382"/>
            </a:xfrm>
            <a:custGeom>
              <a:avLst/>
              <a:gdLst>
                <a:gd name="connsiteX0" fmla="*/ 7506 w 19714"/>
                <a:gd name="connsiteY0" fmla="*/ 30444 h 31382"/>
                <a:gd name="connsiteX1" fmla="*/ 18872 w 19714"/>
                <a:gd name="connsiteY1" fmla="*/ 16225 h 31382"/>
                <a:gd name="connsiteX2" fmla="*/ 17844 w 19714"/>
                <a:gd name="connsiteY2" fmla="*/ 8235 h 31382"/>
                <a:gd name="connsiteX3" fmla="*/ 6083 w 19714"/>
                <a:gd name="connsiteY3" fmla="*/ 1582 h 31382"/>
                <a:gd name="connsiteX4" fmla="*/ 1118 w 19714"/>
                <a:gd name="connsiteY4" fmla="*/ 51 h 31382"/>
                <a:gd name="connsiteX5" fmla="*/ 98 w 19714"/>
                <a:gd name="connsiteY5" fmla="*/ 30114 h 31382"/>
                <a:gd name="connsiteX6" fmla="*/ 7498 w 19714"/>
                <a:gd name="connsiteY6" fmla="*/ 30430 h 31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14" h="31382">
                  <a:moveTo>
                    <a:pt x="7506" y="30444"/>
                  </a:moveTo>
                  <a:cubicBezTo>
                    <a:pt x="13088" y="27153"/>
                    <a:pt x="16192" y="21944"/>
                    <a:pt x="18872" y="16225"/>
                  </a:cubicBezTo>
                  <a:cubicBezTo>
                    <a:pt x="20057" y="13696"/>
                    <a:pt x="20222" y="10240"/>
                    <a:pt x="17844" y="8235"/>
                  </a:cubicBezTo>
                  <a:cubicBezTo>
                    <a:pt x="14403" y="5347"/>
                    <a:pt x="9093" y="4118"/>
                    <a:pt x="6083" y="1582"/>
                  </a:cubicBezTo>
                  <a:cubicBezTo>
                    <a:pt x="4502" y="253"/>
                    <a:pt x="2749" y="-157"/>
                    <a:pt x="1118" y="51"/>
                  </a:cubicBezTo>
                  <a:cubicBezTo>
                    <a:pt x="156" y="10419"/>
                    <a:pt x="-189" y="20450"/>
                    <a:pt x="98" y="30114"/>
                  </a:cubicBezTo>
                  <a:cubicBezTo>
                    <a:pt x="2189" y="31558"/>
                    <a:pt x="4998" y="31910"/>
                    <a:pt x="7498" y="3043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" name="Freeform 1777">
              <a:extLst>
                <a:ext uri="{FF2B5EF4-FFF2-40B4-BE49-F238E27FC236}">
                  <a16:creationId xmlns:a16="http://schemas.microsoft.com/office/drawing/2014/main" id="{F35722E3-761F-AF87-07CE-8A1935C0EEA3}"/>
                </a:ext>
              </a:extLst>
            </p:cNvPr>
            <p:cNvSpPr/>
            <p:nvPr/>
          </p:nvSpPr>
          <p:spPr>
            <a:xfrm>
              <a:off x="10179099" y="3030344"/>
              <a:ext cx="39081" cy="45710"/>
            </a:xfrm>
            <a:custGeom>
              <a:avLst/>
              <a:gdLst>
                <a:gd name="connsiteX0" fmla="*/ 1648 w 39081"/>
                <a:gd name="connsiteY0" fmla="*/ 40896 h 45710"/>
                <a:gd name="connsiteX1" fmla="*/ 20680 w 39081"/>
                <a:gd name="connsiteY1" fmla="*/ 40422 h 45710"/>
                <a:gd name="connsiteX2" fmla="*/ 37808 w 39081"/>
                <a:gd name="connsiteY2" fmla="*/ 12055 h 45710"/>
                <a:gd name="connsiteX3" fmla="*/ 25221 w 39081"/>
                <a:gd name="connsiteY3" fmla="*/ 2341 h 45710"/>
                <a:gd name="connsiteX4" fmla="*/ 3724 w 39081"/>
                <a:gd name="connsiteY4" fmla="*/ 21791 h 45710"/>
                <a:gd name="connsiteX5" fmla="*/ 2079 w 39081"/>
                <a:gd name="connsiteY5" fmla="*/ 28258 h 45710"/>
                <a:gd name="connsiteX6" fmla="*/ 1640 w 39081"/>
                <a:gd name="connsiteY6" fmla="*/ 40896 h 45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81" h="45710">
                  <a:moveTo>
                    <a:pt x="1648" y="40896"/>
                  </a:moveTo>
                  <a:cubicBezTo>
                    <a:pt x="6260" y="47686"/>
                    <a:pt x="16204" y="47082"/>
                    <a:pt x="20680" y="40422"/>
                  </a:cubicBezTo>
                  <a:cubicBezTo>
                    <a:pt x="26851" y="31246"/>
                    <a:pt x="31636" y="21238"/>
                    <a:pt x="37808" y="12055"/>
                  </a:cubicBezTo>
                  <a:cubicBezTo>
                    <a:pt x="42924" y="4446"/>
                    <a:pt x="31378" y="-4269"/>
                    <a:pt x="25221" y="2341"/>
                  </a:cubicBezTo>
                  <a:cubicBezTo>
                    <a:pt x="18618" y="9418"/>
                    <a:pt x="10291" y="14699"/>
                    <a:pt x="3724" y="21791"/>
                  </a:cubicBezTo>
                  <a:cubicBezTo>
                    <a:pt x="1935" y="23724"/>
                    <a:pt x="1497" y="25958"/>
                    <a:pt x="2079" y="28258"/>
                  </a:cubicBezTo>
                  <a:cubicBezTo>
                    <a:pt x="-307" y="31872"/>
                    <a:pt x="-881" y="37174"/>
                    <a:pt x="1640" y="40896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" name="Freeform 1778">
              <a:extLst>
                <a:ext uri="{FF2B5EF4-FFF2-40B4-BE49-F238E27FC236}">
                  <a16:creationId xmlns:a16="http://schemas.microsoft.com/office/drawing/2014/main" id="{650FAF7A-0D90-E622-D690-799C6C602A05}"/>
                </a:ext>
              </a:extLst>
            </p:cNvPr>
            <p:cNvSpPr/>
            <p:nvPr/>
          </p:nvSpPr>
          <p:spPr>
            <a:xfrm>
              <a:off x="10221332" y="3030585"/>
              <a:ext cx="24055" cy="24021"/>
            </a:xfrm>
            <a:custGeom>
              <a:avLst/>
              <a:gdLst>
                <a:gd name="connsiteX0" fmla="*/ 16648 w 24055"/>
                <a:gd name="connsiteY0" fmla="*/ 361 h 24021"/>
                <a:gd name="connsiteX1" fmla="*/ 11295 w 24055"/>
                <a:gd name="connsiteY1" fmla="*/ 361 h 24021"/>
                <a:gd name="connsiteX2" fmla="*/ 3859 w 24055"/>
                <a:gd name="connsiteY2" fmla="*/ 4751 h 24021"/>
                <a:gd name="connsiteX3" fmla="*/ 22 w 24055"/>
                <a:gd name="connsiteY3" fmla="*/ 14674 h 24021"/>
                <a:gd name="connsiteX4" fmla="*/ 1301 w 24055"/>
                <a:gd name="connsiteY4" fmla="*/ 19394 h 24021"/>
                <a:gd name="connsiteX5" fmla="*/ 6891 w 24055"/>
                <a:gd name="connsiteY5" fmla="*/ 23691 h 24021"/>
                <a:gd name="connsiteX6" fmla="*/ 14097 w 24055"/>
                <a:gd name="connsiteY6" fmla="*/ 22750 h 24021"/>
                <a:gd name="connsiteX7" fmla="*/ 17395 w 24055"/>
                <a:gd name="connsiteY7" fmla="*/ 19624 h 24021"/>
                <a:gd name="connsiteX8" fmla="*/ 24055 w 24055"/>
                <a:gd name="connsiteY8" fmla="*/ 10068 h 24021"/>
                <a:gd name="connsiteX9" fmla="*/ 21109 w 24055"/>
                <a:gd name="connsiteY9" fmla="*/ 2948 h 24021"/>
                <a:gd name="connsiteX10" fmla="*/ 16669 w 24055"/>
                <a:gd name="connsiteY10" fmla="*/ 361 h 2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055" h="24021">
                  <a:moveTo>
                    <a:pt x="16648" y="361"/>
                  </a:moveTo>
                  <a:cubicBezTo>
                    <a:pt x="14866" y="-120"/>
                    <a:pt x="13077" y="-120"/>
                    <a:pt x="11295" y="361"/>
                  </a:cubicBezTo>
                  <a:cubicBezTo>
                    <a:pt x="8644" y="727"/>
                    <a:pt x="5533" y="2696"/>
                    <a:pt x="3859" y="4751"/>
                  </a:cubicBezTo>
                  <a:cubicBezTo>
                    <a:pt x="1560" y="7568"/>
                    <a:pt x="-222" y="10902"/>
                    <a:pt x="22" y="14674"/>
                  </a:cubicBezTo>
                  <a:cubicBezTo>
                    <a:pt x="22" y="16362"/>
                    <a:pt x="454" y="17936"/>
                    <a:pt x="1301" y="19394"/>
                  </a:cubicBezTo>
                  <a:cubicBezTo>
                    <a:pt x="2523" y="21485"/>
                    <a:pt x="4549" y="23044"/>
                    <a:pt x="6891" y="23691"/>
                  </a:cubicBezTo>
                  <a:cubicBezTo>
                    <a:pt x="9305" y="24352"/>
                    <a:pt x="11935" y="24014"/>
                    <a:pt x="14097" y="22750"/>
                  </a:cubicBezTo>
                  <a:cubicBezTo>
                    <a:pt x="15261" y="22067"/>
                    <a:pt x="16526" y="20932"/>
                    <a:pt x="17395" y="19624"/>
                  </a:cubicBezTo>
                  <a:cubicBezTo>
                    <a:pt x="21239" y="18216"/>
                    <a:pt x="24055" y="14156"/>
                    <a:pt x="24055" y="10068"/>
                  </a:cubicBezTo>
                  <a:cubicBezTo>
                    <a:pt x="24055" y="7410"/>
                    <a:pt x="22985" y="4830"/>
                    <a:pt x="21109" y="2948"/>
                  </a:cubicBezTo>
                  <a:cubicBezTo>
                    <a:pt x="19852" y="1697"/>
                    <a:pt x="18372" y="835"/>
                    <a:pt x="16669" y="361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" name="Freeform 1779">
              <a:extLst>
                <a:ext uri="{FF2B5EF4-FFF2-40B4-BE49-F238E27FC236}">
                  <a16:creationId xmlns:a16="http://schemas.microsoft.com/office/drawing/2014/main" id="{66FA70AF-685B-0995-8A5D-FB42DFE28B66}"/>
                </a:ext>
              </a:extLst>
            </p:cNvPr>
            <p:cNvSpPr/>
            <p:nvPr/>
          </p:nvSpPr>
          <p:spPr>
            <a:xfrm>
              <a:off x="10206038" y="3012985"/>
              <a:ext cx="24706" cy="13913"/>
            </a:xfrm>
            <a:custGeom>
              <a:avLst/>
              <a:gdLst>
                <a:gd name="connsiteX0" fmla="*/ 24706 w 24706"/>
                <a:gd name="connsiteY0" fmla="*/ 6953 h 13913"/>
                <a:gd name="connsiteX1" fmla="*/ 17759 w 24706"/>
                <a:gd name="connsiteY1" fmla="*/ 5 h 13913"/>
                <a:gd name="connsiteX2" fmla="*/ 6256 w 24706"/>
                <a:gd name="connsiteY2" fmla="*/ 487 h 13913"/>
                <a:gd name="connsiteX3" fmla="*/ 6256 w 24706"/>
                <a:gd name="connsiteY3" fmla="*/ 13427 h 13913"/>
                <a:gd name="connsiteX4" fmla="*/ 17759 w 24706"/>
                <a:gd name="connsiteY4" fmla="*/ 13908 h 13913"/>
                <a:gd name="connsiteX5" fmla="*/ 24706 w 24706"/>
                <a:gd name="connsiteY5" fmla="*/ 6960 h 1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06" h="13913">
                  <a:moveTo>
                    <a:pt x="24706" y="6953"/>
                  </a:moveTo>
                  <a:cubicBezTo>
                    <a:pt x="24706" y="3282"/>
                    <a:pt x="21545" y="-153"/>
                    <a:pt x="17759" y="5"/>
                  </a:cubicBezTo>
                  <a:cubicBezTo>
                    <a:pt x="13922" y="163"/>
                    <a:pt x="10085" y="321"/>
                    <a:pt x="6256" y="487"/>
                  </a:cubicBezTo>
                  <a:cubicBezTo>
                    <a:pt x="-2085" y="832"/>
                    <a:pt x="-2085" y="13082"/>
                    <a:pt x="6256" y="13427"/>
                  </a:cubicBezTo>
                  <a:cubicBezTo>
                    <a:pt x="10093" y="13585"/>
                    <a:pt x="13929" y="13743"/>
                    <a:pt x="17759" y="13908"/>
                  </a:cubicBezTo>
                  <a:cubicBezTo>
                    <a:pt x="21545" y="14066"/>
                    <a:pt x="24706" y="10625"/>
                    <a:pt x="24706" y="696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" name="Freeform 1780">
              <a:extLst>
                <a:ext uri="{FF2B5EF4-FFF2-40B4-BE49-F238E27FC236}">
                  <a16:creationId xmlns:a16="http://schemas.microsoft.com/office/drawing/2014/main" id="{CEFE8C41-4FFA-2B77-4859-6EC7D2483B38}"/>
                </a:ext>
              </a:extLst>
            </p:cNvPr>
            <p:cNvSpPr/>
            <p:nvPr/>
          </p:nvSpPr>
          <p:spPr>
            <a:xfrm>
              <a:off x="10248032" y="3020542"/>
              <a:ext cx="18312" cy="13019"/>
            </a:xfrm>
            <a:custGeom>
              <a:avLst/>
              <a:gdLst>
                <a:gd name="connsiteX0" fmla="*/ 2061 w 18312"/>
                <a:gd name="connsiteY0" fmla="*/ 12732 h 13019"/>
                <a:gd name="connsiteX1" fmla="*/ 2197 w 18312"/>
                <a:gd name="connsiteY1" fmla="*/ 12316 h 13019"/>
                <a:gd name="connsiteX2" fmla="*/ 2966 w 18312"/>
                <a:gd name="connsiteY2" fmla="*/ 8199 h 13019"/>
                <a:gd name="connsiteX3" fmla="*/ 8347 w 18312"/>
                <a:gd name="connsiteY3" fmla="*/ 8163 h 13019"/>
                <a:gd name="connsiteX4" fmla="*/ 9533 w 18312"/>
                <a:gd name="connsiteY4" fmla="*/ 6309 h 13019"/>
                <a:gd name="connsiteX5" fmla="*/ 10747 w 18312"/>
                <a:gd name="connsiteY5" fmla="*/ 3887 h 13019"/>
                <a:gd name="connsiteX6" fmla="*/ 14878 w 18312"/>
                <a:gd name="connsiteY6" fmla="*/ 1516 h 13019"/>
                <a:gd name="connsiteX7" fmla="*/ 18312 w 18312"/>
                <a:gd name="connsiteY7" fmla="*/ 2781 h 13019"/>
                <a:gd name="connsiteX8" fmla="*/ 17321 w 18312"/>
                <a:gd name="connsiteY8" fmla="*/ 1236 h 13019"/>
                <a:gd name="connsiteX9" fmla="*/ 12098 w 18312"/>
                <a:gd name="connsiteY9" fmla="*/ 561 h 13019"/>
                <a:gd name="connsiteX10" fmla="*/ 3440 w 18312"/>
                <a:gd name="connsiteY10" fmla="*/ 4462 h 13019"/>
                <a:gd name="connsiteX11" fmla="*/ 1931 w 18312"/>
                <a:gd name="connsiteY11" fmla="*/ 13020 h 13019"/>
                <a:gd name="connsiteX12" fmla="*/ 2039 w 18312"/>
                <a:gd name="connsiteY12" fmla="*/ 12790 h 13019"/>
                <a:gd name="connsiteX13" fmla="*/ 2061 w 18312"/>
                <a:gd name="connsiteY13" fmla="*/ 12725 h 1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312" h="13019">
                  <a:moveTo>
                    <a:pt x="2061" y="12732"/>
                  </a:moveTo>
                  <a:cubicBezTo>
                    <a:pt x="2111" y="12596"/>
                    <a:pt x="2154" y="12452"/>
                    <a:pt x="2197" y="12316"/>
                  </a:cubicBezTo>
                  <a:cubicBezTo>
                    <a:pt x="1637" y="10936"/>
                    <a:pt x="1759" y="9406"/>
                    <a:pt x="2966" y="8199"/>
                  </a:cubicBezTo>
                  <a:cubicBezTo>
                    <a:pt x="4396" y="6769"/>
                    <a:pt x="6910" y="6682"/>
                    <a:pt x="8347" y="8163"/>
                  </a:cubicBezTo>
                  <a:cubicBezTo>
                    <a:pt x="8620" y="7473"/>
                    <a:pt x="9030" y="6841"/>
                    <a:pt x="9533" y="6309"/>
                  </a:cubicBezTo>
                  <a:cubicBezTo>
                    <a:pt x="9978" y="5497"/>
                    <a:pt x="10395" y="4671"/>
                    <a:pt x="10747" y="3887"/>
                  </a:cubicBezTo>
                  <a:cubicBezTo>
                    <a:pt x="11401" y="2450"/>
                    <a:pt x="13348" y="1445"/>
                    <a:pt x="14878" y="1516"/>
                  </a:cubicBezTo>
                  <a:cubicBezTo>
                    <a:pt x="16322" y="1588"/>
                    <a:pt x="17457" y="2062"/>
                    <a:pt x="18312" y="2781"/>
                  </a:cubicBezTo>
                  <a:cubicBezTo>
                    <a:pt x="18104" y="2185"/>
                    <a:pt x="17723" y="1746"/>
                    <a:pt x="17321" y="1236"/>
                  </a:cubicBezTo>
                  <a:cubicBezTo>
                    <a:pt x="16071" y="-316"/>
                    <a:pt x="13693" y="-244"/>
                    <a:pt x="12098" y="561"/>
                  </a:cubicBezTo>
                  <a:cubicBezTo>
                    <a:pt x="9353" y="1948"/>
                    <a:pt x="6522" y="2767"/>
                    <a:pt x="3440" y="4462"/>
                  </a:cubicBezTo>
                  <a:cubicBezTo>
                    <a:pt x="-23" y="6359"/>
                    <a:pt x="-1460" y="10390"/>
                    <a:pt x="1931" y="13020"/>
                  </a:cubicBezTo>
                  <a:cubicBezTo>
                    <a:pt x="1974" y="12919"/>
                    <a:pt x="2010" y="12847"/>
                    <a:pt x="2039" y="12790"/>
                  </a:cubicBezTo>
                  <a:cubicBezTo>
                    <a:pt x="2039" y="12768"/>
                    <a:pt x="2053" y="12747"/>
                    <a:pt x="2061" y="1272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9" name="Freeform 1781">
              <a:extLst>
                <a:ext uri="{FF2B5EF4-FFF2-40B4-BE49-F238E27FC236}">
                  <a16:creationId xmlns:a16="http://schemas.microsoft.com/office/drawing/2014/main" id="{EE95A754-8CCE-EF94-94D3-53FCDD0A3199}"/>
                </a:ext>
              </a:extLst>
            </p:cNvPr>
            <p:cNvSpPr/>
            <p:nvPr/>
          </p:nvSpPr>
          <p:spPr>
            <a:xfrm>
              <a:off x="10250423" y="3033267"/>
              <a:ext cx="574" cy="890"/>
            </a:xfrm>
            <a:custGeom>
              <a:avLst/>
              <a:gdLst>
                <a:gd name="connsiteX0" fmla="*/ 0 w 574"/>
                <a:gd name="connsiteY0" fmla="*/ 0 h 890"/>
                <a:gd name="connsiteX1" fmla="*/ 575 w 574"/>
                <a:gd name="connsiteY1" fmla="*/ 891 h 890"/>
                <a:gd name="connsiteX2" fmla="*/ 0 w 574"/>
                <a:gd name="connsiteY2" fmla="*/ 0 h 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4" h="890">
                  <a:moveTo>
                    <a:pt x="0" y="0"/>
                  </a:moveTo>
                  <a:cubicBezTo>
                    <a:pt x="115" y="323"/>
                    <a:pt x="295" y="625"/>
                    <a:pt x="575" y="891"/>
                  </a:cubicBezTo>
                  <a:cubicBezTo>
                    <a:pt x="352" y="611"/>
                    <a:pt x="158" y="309"/>
                    <a:pt x="0" y="0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0" name="Freeform 1782">
              <a:extLst>
                <a:ext uri="{FF2B5EF4-FFF2-40B4-BE49-F238E27FC236}">
                  <a16:creationId xmlns:a16="http://schemas.microsoft.com/office/drawing/2014/main" id="{4F1D1AB1-02C9-5FE1-E0AB-EFBCF61B9F28}"/>
                </a:ext>
              </a:extLst>
            </p:cNvPr>
            <p:cNvSpPr/>
            <p:nvPr/>
          </p:nvSpPr>
          <p:spPr>
            <a:xfrm>
              <a:off x="10248775" y="3022054"/>
              <a:ext cx="18288" cy="19669"/>
            </a:xfrm>
            <a:custGeom>
              <a:avLst/>
              <a:gdLst>
                <a:gd name="connsiteX0" fmla="*/ 17577 w 18288"/>
                <a:gd name="connsiteY0" fmla="*/ 1269 h 19669"/>
                <a:gd name="connsiteX1" fmla="*/ 14143 w 18288"/>
                <a:gd name="connsiteY1" fmla="*/ 4 h 19669"/>
                <a:gd name="connsiteX2" fmla="*/ 10012 w 18288"/>
                <a:gd name="connsiteY2" fmla="*/ 2375 h 19669"/>
                <a:gd name="connsiteX3" fmla="*/ 8798 w 18288"/>
                <a:gd name="connsiteY3" fmla="*/ 4797 h 19669"/>
                <a:gd name="connsiteX4" fmla="*/ 7612 w 18288"/>
                <a:gd name="connsiteY4" fmla="*/ 6651 h 19669"/>
                <a:gd name="connsiteX5" fmla="*/ 2231 w 18288"/>
                <a:gd name="connsiteY5" fmla="*/ 6686 h 19669"/>
                <a:gd name="connsiteX6" fmla="*/ 1462 w 18288"/>
                <a:gd name="connsiteY6" fmla="*/ 10803 h 19669"/>
                <a:gd name="connsiteX7" fmla="*/ 1326 w 18288"/>
                <a:gd name="connsiteY7" fmla="*/ 11220 h 19669"/>
                <a:gd name="connsiteX8" fmla="*/ 1304 w 18288"/>
                <a:gd name="connsiteY8" fmla="*/ 11285 h 19669"/>
                <a:gd name="connsiteX9" fmla="*/ 1196 w 18288"/>
                <a:gd name="connsiteY9" fmla="*/ 11515 h 19669"/>
                <a:gd name="connsiteX10" fmla="*/ 1182 w 18288"/>
                <a:gd name="connsiteY10" fmla="*/ 11551 h 19669"/>
                <a:gd name="connsiteX11" fmla="*/ 363 w 18288"/>
                <a:gd name="connsiteY11" fmla="*/ 13412 h 19669"/>
                <a:gd name="connsiteX12" fmla="*/ 4422 w 18288"/>
                <a:gd name="connsiteY12" fmla="*/ 19670 h 19669"/>
                <a:gd name="connsiteX13" fmla="*/ 5435 w 18288"/>
                <a:gd name="connsiteY13" fmla="*/ 19584 h 19669"/>
                <a:gd name="connsiteX14" fmla="*/ 8187 w 18288"/>
                <a:gd name="connsiteY14" fmla="*/ 15675 h 19669"/>
                <a:gd name="connsiteX15" fmla="*/ 8216 w 18288"/>
                <a:gd name="connsiteY15" fmla="*/ 15596 h 19669"/>
                <a:gd name="connsiteX16" fmla="*/ 8216 w 18288"/>
                <a:gd name="connsiteY16" fmla="*/ 15646 h 19669"/>
                <a:gd name="connsiteX17" fmla="*/ 18288 w 18288"/>
                <a:gd name="connsiteY17" fmla="*/ 1980 h 19669"/>
                <a:gd name="connsiteX18" fmla="*/ 17592 w 18288"/>
                <a:gd name="connsiteY18" fmla="*/ 1269 h 19669"/>
                <a:gd name="connsiteX19" fmla="*/ 2224 w 18288"/>
                <a:gd name="connsiteY19" fmla="*/ 12104 h 19669"/>
                <a:gd name="connsiteX20" fmla="*/ 1649 w 18288"/>
                <a:gd name="connsiteY20" fmla="*/ 11213 h 19669"/>
                <a:gd name="connsiteX21" fmla="*/ 2224 w 18288"/>
                <a:gd name="connsiteY21" fmla="*/ 12104 h 19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288" h="19669">
                  <a:moveTo>
                    <a:pt x="17577" y="1269"/>
                  </a:moveTo>
                  <a:cubicBezTo>
                    <a:pt x="16722" y="550"/>
                    <a:pt x="15587" y="76"/>
                    <a:pt x="14143" y="4"/>
                  </a:cubicBezTo>
                  <a:cubicBezTo>
                    <a:pt x="12613" y="-75"/>
                    <a:pt x="10666" y="938"/>
                    <a:pt x="10012" y="2375"/>
                  </a:cubicBezTo>
                  <a:cubicBezTo>
                    <a:pt x="9653" y="3151"/>
                    <a:pt x="9236" y="3985"/>
                    <a:pt x="8798" y="4797"/>
                  </a:cubicBezTo>
                  <a:cubicBezTo>
                    <a:pt x="8295" y="5328"/>
                    <a:pt x="7885" y="5961"/>
                    <a:pt x="7612" y="6651"/>
                  </a:cubicBezTo>
                  <a:cubicBezTo>
                    <a:pt x="6175" y="5170"/>
                    <a:pt x="3661" y="5257"/>
                    <a:pt x="2231" y="6686"/>
                  </a:cubicBezTo>
                  <a:cubicBezTo>
                    <a:pt x="1024" y="7894"/>
                    <a:pt x="902" y="9424"/>
                    <a:pt x="1462" y="10803"/>
                  </a:cubicBezTo>
                  <a:cubicBezTo>
                    <a:pt x="1419" y="10947"/>
                    <a:pt x="1369" y="11084"/>
                    <a:pt x="1326" y="11220"/>
                  </a:cubicBezTo>
                  <a:cubicBezTo>
                    <a:pt x="1318" y="11249"/>
                    <a:pt x="1311" y="11271"/>
                    <a:pt x="1304" y="11285"/>
                  </a:cubicBezTo>
                  <a:cubicBezTo>
                    <a:pt x="1275" y="11342"/>
                    <a:pt x="1239" y="11414"/>
                    <a:pt x="1196" y="11515"/>
                  </a:cubicBezTo>
                  <a:cubicBezTo>
                    <a:pt x="1196" y="11529"/>
                    <a:pt x="1182" y="11536"/>
                    <a:pt x="1182" y="11551"/>
                  </a:cubicBezTo>
                  <a:cubicBezTo>
                    <a:pt x="894" y="12169"/>
                    <a:pt x="629" y="12779"/>
                    <a:pt x="363" y="13412"/>
                  </a:cubicBezTo>
                  <a:cubicBezTo>
                    <a:pt x="-866" y="16386"/>
                    <a:pt x="1160" y="19620"/>
                    <a:pt x="4422" y="19670"/>
                  </a:cubicBezTo>
                  <a:cubicBezTo>
                    <a:pt x="4760" y="19670"/>
                    <a:pt x="5097" y="19641"/>
                    <a:pt x="5435" y="19584"/>
                  </a:cubicBezTo>
                  <a:cubicBezTo>
                    <a:pt x="6348" y="18276"/>
                    <a:pt x="7267" y="16968"/>
                    <a:pt x="8187" y="15675"/>
                  </a:cubicBezTo>
                  <a:cubicBezTo>
                    <a:pt x="8194" y="15646"/>
                    <a:pt x="8201" y="15618"/>
                    <a:pt x="8216" y="15596"/>
                  </a:cubicBezTo>
                  <a:cubicBezTo>
                    <a:pt x="8216" y="15610"/>
                    <a:pt x="8216" y="15632"/>
                    <a:pt x="8216" y="15646"/>
                  </a:cubicBezTo>
                  <a:cubicBezTo>
                    <a:pt x="11542" y="10969"/>
                    <a:pt x="14912" y="6413"/>
                    <a:pt x="18288" y="1980"/>
                  </a:cubicBezTo>
                  <a:cubicBezTo>
                    <a:pt x="18080" y="1722"/>
                    <a:pt x="17850" y="1484"/>
                    <a:pt x="17592" y="1269"/>
                  </a:cubicBezTo>
                  <a:close/>
                  <a:moveTo>
                    <a:pt x="2224" y="12104"/>
                  </a:moveTo>
                  <a:cubicBezTo>
                    <a:pt x="1943" y="11831"/>
                    <a:pt x="1764" y="11536"/>
                    <a:pt x="1649" y="11213"/>
                  </a:cubicBezTo>
                  <a:cubicBezTo>
                    <a:pt x="1807" y="11522"/>
                    <a:pt x="2001" y="11824"/>
                    <a:pt x="2224" y="1210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1" name="Freeform 1783">
              <a:extLst>
                <a:ext uri="{FF2B5EF4-FFF2-40B4-BE49-F238E27FC236}">
                  <a16:creationId xmlns:a16="http://schemas.microsoft.com/office/drawing/2014/main" id="{BB706CC7-AF9C-AC1D-12D6-094AA7A18499}"/>
                </a:ext>
              </a:extLst>
            </p:cNvPr>
            <p:cNvSpPr/>
            <p:nvPr/>
          </p:nvSpPr>
          <p:spPr>
            <a:xfrm>
              <a:off x="10168369" y="3139082"/>
              <a:ext cx="16839" cy="16407"/>
            </a:xfrm>
            <a:custGeom>
              <a:avLst/>
              <a:gdLst>
                <a:gd name="connsiteX0" fmla="*/ 9403 w 16839"/>
                <a:gd name="connsiteY0" fmla="*/ 0 h 16407"/>
                <a:gd name="connsiteX1" fmla="*/ 4151 w 16839"/>
                <a:gd name="connsiteY1" fmla="*/ 2177 h 16407"/>
                <a:gd name="connsiteX2" fmla="*/ 3619 w 16839"/>
                <a:gd name="connsiteY2" fmla="*/ 2824 h 16407"/>
                <a:gd name="connsiteX3" fmla="*/ 3598 w 16839"/>
                <a:gd name="connsiteY3" fmla="*/ 2838 h 16407"/>
                <a:gd name="connsiteX4" fmla="*/ 1018 w 16839"/>
                <a:gd name="connsiteY4" fmla="*/ 5418 h 16407"/>
                <a:gd name="connsiteX5" fmla="*/ 293 w 16839"/>
                <a:gd name="connsiteY5" fmla="*/ 10957 h 16407"/>
                <a:gd name="connsiteX6" fmla="*/ 2189 w 16839"/>
                <a:gd name="connsiteY6" fmla="*/ 14219 h 16407"/>
                <a:gd name="connsiteX7" fmla="*/ 5444 w 16839"/>
                <a:gd name="connsiteY7" fmla="*/ 16116 h 16407"/>
                <a:gd name="connsiteX8" fmla="*/ 11328 w 16839"/>
                <a:gd name="connsiteY8" fmla="*/ 15297 h 16407"/>
                <a:gd name="connsiteX9" fmla="*/ 13426 w 16839"/>
                <a:gd name="connsiteY9" fmla="*/ 13724 h 16407"/>
                <a:gd name="connsiteX10" fmla="*/ 14662 w 16839"/>
                <a:gd name="connsiteY10" fmla="*/ 12696 h 16407"/>
                <a:gd name="connsiteX11" fmla="*/ 16839 w 16839"/>
                <a:gd name="connsiteY11" fmla="*/ 7444 h 16407"/>
                <a:gd name="connsiteX12" fmla="*/ 14662 w 16839"/>
                <a:gd name="connsiteY12" fmla="*/ 2191 h 16407"/>
                <a:gd name="connsiteX13" fmla="*/ 9410 w 16839"/>
                <a:gd name="connsiteY13" fmla="*/ 14 h 1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39" h="16407">
                  <a:moveTo>
                    <a:pt x="9403" y="0"/>
                  </a:moveTo>
                  <a:cubicBezTo>
                    <a:pt x="7578" y="0"/>
                    <a:pt x="5365" y="740"/>
                    <a:pt x="4151" y="2177"/>
                  </a:cubicBezTo>
                  <a:cubicBezTo>
                    <a:pt x="3971" y="2385"/>
                    <a:pt x="3799" y="2608"/>
                    <a:pt x="3619" y="2824"/>
                  </a:cubicBezTo>
                  <a:cubicBezTo>
                    <a:pt x="3612" y="2824"/>
                    <a:pt x="3605" y="2831"/>
                    <a:pt x="3598" y="2838"/>
                  </a:cubicBezTo>
                  <a:cubicBezTo>
                    <a:pt x="2520" y="3478"/>
                    <a:pt x="1658" y="4340"/>
                    <a:pt x="1018" y="5418"/>
                  </a:cubicBezTo>
                  <a:cubicBezTo>
                    <a:pt x="106" y="6977"/>
                    <a:pt x="-332" y="9204"/>
                    <a:pt x="293" y="10957"/>
                  </a:cubicBezTo>
                  <a:cubicBezTo>
                    <a:pt x="867" y="12574"/>
                    <a:pt x="1061" y="12933"/>
                    <a:pt x="2189" y="14219"/>
                  </a:cubicBezTo>
                  <a:cubicBezTo>
                    <a:pt x="3037" y="15182"/>
                    <a:pt x="4266" y="15714"/>
                    <a:pt x="5444" y="16116"/>
                  </a:cubicBezTo>
                  <a:cubicBezTo>
                    <a:pt x="7427" y="16784"/>
                    <a:pt x="9554" y="16217"/>
                    <a:pt x="11328" y="15297"/>
                  </a:cubicBezTo>
                  <a:cubicBezTo>
                    <a:pt x="12083" y="14909"/>
                    <a:pt x="12830" y="14191"/>
                    <a:pt x="13426" y="13724"/>
                  </a:cubicBezTo>
                  <a:cubicBezTo>
                    <a:pt x="13850" y="13393"/>
                    <a:pt x="14253" y="13041"/>
                    <a:pt x="14662" y="12696"/>
                  </a:cubicBezTo>
                  <a:cubicBezTo>
                    <a:pt x="16099" y="11475"/>
                    <a:pt x="16839" y="9269"/>
                    <a:pt x="16839" y="7444"/>
                  </a:cubicBezTo>
                  <a:cubicBezTo>
                    <a:pt x="16839" y="5482"/>
                    <a:pt x="16049" y="3578"/>
                    <a:pt x="14662" y="2191"/>
                  </a:cubicBezTo>
                  <a:cubicBezTo>
                    <a:pt x="13275" y="805"/>
                    <a:pt x="11371" y="14"/>
                    <a:pt x="9410" y="14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2" name="Freeform 1784">
              <a:extLst>
                <a:ext uri="{FF2B5EF4-FFF2-40B4-BE49-F238E27FC236}">
                  <a16:creationId xmlns:a16="http://schemas.microsoft.com/office/drawing/2014/main" id="{AF884BFA-C952-6066-6537-8CC92368DAA8}"/>
                </a:ext>
              </a:extLst>
            </p:cNvPr>
            <p:cNvSpPr/>
            <p:nvPr/>
          </p:nvSpPr>
          <p:spPr>
            <a:xfrm>
              <a:off x="10009263" y="2811248"/>
              <a:ext cx="856875" cy="1099396"/>
            </a:xfrm>
            <a:custGeom>
              <a:avLst/>
              <a:gdLst>
                <a:gd name="connsiteX0" fmla="*/ 856621 w 856875"/>
                <a:gd name="connsiteY0" fmla="*/ 558417 h 1099396"/>
                <a:gd name="connsiteX1" fmla="*/ 831891 w 856875"/>
                <a:gd name="connsiteY1" fmla="*/ 388655 h 1099396"/>
                <a:gd name="connsiteX2" fmla="*/ 802492 w 856875"/>
                <a:gd name="connsiteY2" fmla="*/ 305122 h 1099396"/>
                <a:gd name="connsiteX3" fmla="*/ 758615 w 856875"/>
                <a:gd name="connsiteY3" fmla="*/ 250436 h 1099396"/>
                <a:gd name="connsiteX4" fmla="*/ 637115 w 856875"/>
                <a:gd name="connsiteY4" fmla="*/ 208755 h 1099396"/>
                <a:gd name="connsiteX5" fmla="*/ 582152 w 856875"/>
                <a:gd name="connsiteY5" fmla="*/ 215933 h 1099396"/>
                <a:gd name="connsiteX6" fmla="*/ 547077 w 856875"/>
                <a:gd name="connsiteY6" fmla="*/ 219842 h 1099396"/>
                <a:gd name="connsiteX7" fmla="*/ 449645 w 856875"/>
                <a:gd name="connsiteY7" fmla="*/ 184886 h 1099396"/>
                <a:gd name="connsiteX8" fmla="*/ 430168 w 856875"/>
                <a:gd name="connsiteY8" fmla="*/ 133168 h 1099396"/>
                <a:gd name="connsiteX9" fmla="*/ 404547 w 856875"/>
                <a:gd name="connsiteY9" fmla="*/ 30364 h 1099396"/>
                <a:gd name="connsiteX10" fmla="*/ 389962 w 856875"/>
                <a:gd name="connsiteY10" fmla="*/ 18423 h 1099396"/>
                <a:gd name="connsiteX11" fmla="*/ 402184 w 856875"/>
                <a:gd name="connsiteY11" fmla="*/ 28036 h 1099396"/>
                <a:gd name="connsiteX12" fmla="*/ 394395 w 856875"/>
                <a:gd name="connsiteY12" fmla="*/ 37520 h 1099396"/>
                <a:gd name="connsiteX13" fmla="*/ 394158 w 856875"/>
                <a:gd name="connsiteY13" fmla="*/ 37326 h 1099396"/>
                <a:gd name="connsiteX14" fmla="*/ 395696 w 856875"/>
                <a:gd name="connsiteY14" fmla="*/ 38871 h 1099396"/>
                <a:gd name="connsiteX15" fmla="*/ 417904 w 856875"/>
                <a:gd name="connsiteY15" fmla="*/ 132680 h 1099396"/>
                <a:gd name="connsiteX16" fmla="*/ 440794 w 856875"/>
                <a:gd name="connsiteY16" fmla="*/ 193394 h 1099396"/>
                <a:gd name="connsiteX17" fmla="*/ 547077 w 856875"/>
                <a:gd name="connsiteY17" fmla="*/ 232114 h 1099396"/>
                <a:gd name="connsiteX18" fmla="*/ 584990 w 856875"/>
                <a:gd name="connsiteY18" fmla="*/ 227875 h 1099396"/>
                <a:gd name="connsiteX19" fmla="*/ 637108 w 856875"/>
                <a:gd name="connsiteY19" fmla="*/ 221027 h 1099396"/>
                <a:gd name="connsiteX20" fmla="*/ 752149 w 856875"/>
                <a:gd name="connsiteY20" fmla="*/ 260876 h 1099396"/>
                <a:gd name="connsiteX21" fmla="*/ 819993 w 856875"/>
                <a:gd name="connsiteY21" fmla="*/ 391695 h 1099396"/>
                <a:gd name="connsiteX22" fmla="*/ 844349 w 856875"/>
                <a:gd name="connsiteY22" fmla="*/ 558863 h 1099396"/>
                <a:gd name="connsiteX23" fmla="*/ 796169 w 856875"/>
                <a:gd name="connsiteY23" fmla="*/ 690069 h 1099396"/>
                <a:gd name="connsiteX24" fmla="*/ 759549 w 856875"/>
                <a:gd name="connsiteY24" fmla="*/ 739977 h 1099396"/>
                <a:gd name="connsiteX25" fmla="*/ 702100 w 856875"/>
                <a:gd name="connsiteY25" fmla="*/ 952253 h 1099396"/>
                <a:gd name="connsiteX26" fmla="*/ 694068 w 856875"/>
                <a:gd name="connsiteY26" fmla="*/ 1087131 h 1099396"/>
                <a:gd name="connsiteX27" fmla="*/ 651046 w 856875"/>
                <a:gd name="connsiteY27" fmla="*/ 1087131 h 1099396"/>
                <a:gd name="connsiteX28" fmla="*/ 650672 w 856875"/>
                <a:gd name="connsiteY28" fmla="*/ 1093397 h 1099396"/>
                <a:gd name="connsiteX29" fmla="*/ 645313 w 856875"/>
                <a:gd name="connsiteY29" fmla="*/ 1093138 h 1099396"/>
                <a:gd name="connsiteX30" fmla="*/ 645665 w 856875"/>
                <a:gd name="connsiteY30" fmla="*/ 1087131 h 1099396"/>
                <a:gd name="connsiteX31" fmla="*/ 430972 w 856875"/>
                <a:gd name="connsiteY31" fmla="*/ 1087131 h 1099396"/>
                <a:gd name="connsiteX32" fmla="*/ 431109 w 856875"/>
                <a:gd name="connsiteY32" fmla="*/ 1093210 h 1099396"/>
                <a:gd name="connsiteX33" fmla="*/ 425742 w 856875"/>
                <a:gd name="connsiteY33" fmla="*/ 1093325 h 1099396"/>
                <a:gd name="connsiteX34" fmla="*/ 425598 w 856875"/>
                <a:gd name="connsiteY34" fmla="*/ 1087131 h 1099396"/>
                <a:gd name="connsiteX35" fmla="*/ 372274 w 856875"/>
                <a:gd name="connsiteY35" fmla="*/ 1087131 h 1099396"/>
                <a:gd name="connsiteX36" fmla="*/ 378007 w 856875"/>
                <a:gd name="connsiteY36" fmla="*/ 964403 h 1099396"/>
                <a:gd name="connsiteX37" fmla="*/ 357243 w 856875"/>
                <a:gd name="connsiteY37" fmla="*/ 889858 h 1099396"/>
                <a:gd name="connsiteX38" fmla="*/ 331903 w 856875"/>
                <a:gd name="connsiteY38" fmla="*/ 806920 h 1099396"/>
                <a:gd name="connsiteX39" fmla="*/ 347070 w 856875"/>
                <a:gd name="connsiteY39" fmla="*/ 737211 h 1099396"/>
                <a:gd name="connsiteX40" fmla="*/ 378000 w 856875"/>
                <a:gd name="connsiteY40" fmla="*/ 614985 h 1099396"/>
                <a:gd name="connsiteX41" fmla="*/ 345834 w 856875"/>
                <a:gd name="connsiteY41" fmla="*/ 497538 h 1099396"/>
                <a:gd name="connsiteX42" fmla="*/ 245680 w 856875"/>
                <a:gd name="connsiteY42" fmla="*/ 461907 h 1099396"/>
                <a:gd name="connsiteX43" fmla="*/ 158745 w 856875"/>
                <a:gd name="connsiteY43" fmla="*/ 473662 h 1099396"/>
                <a:gd name="connsiteX44" fmla="*/ 119654 w 856875"/>
                <a:gd name="connsiteY44" fmla="*/ 478706 h 1099396"/>
                <a:gd name="connsiteX45" fmla="*/ 44193 w 856875"/>
                <a:gd name="connsiteY45" fmla="*/ 443161 h 1099396"/>
                <a:gd name="connsiteX46" fmla="*/ 12846 w 856875"/>
                <a:gd name="connsiteY46" fmla="*/ 341859 h 1099396"/>
                <a:gd name="connsiteX47" fmla="*/ 21913 w 856875"/>
                <a:gd name="connsiteY47" fmla="*/ 241907 h 1099396"/>
                <a:gd name="connsiteX48" fmla="*/ 25247 w 856875"/>
                <a:gd name="connsiteY48" fmla="*/ 229319 h 1099396"/>
                <a:gd name="connsiteX49" fmla="*/ 237928 w 856875"/>
                <a:gd name="connsiteY49" fmla="*/ 19313 h 1099396"/>
                <a:gd name="connsiteX50" fmla="*/ 309954 w 856875"/>
                <a:gd name="connsiteY50" fmla="*/ 12272 h 1099396"/>
                <a:gd name="connsiteX51" fmla="*/ 382957 w 856875"/>
                <a:gd name="connsiteY51" fmla="*/ 28518 h 1099396"/>
                <a:gd name="connsiteX52" fmla="*/ 341071 w 856875"/>
                <a:gd name="connsiteY52" fmla="*/ 1947 h 1099396"/>
                <a:gd name="connsiteX53" fmla="*/ 309961 w 856875"/>
                <a:gd name="connsiteY53" fmla="*/ 0 h 1099396"/>
                <a:gd name="connsiteX54" fmla="*/ 235851 w 856875"/>
                <a:gd name="connsiteY54" fmla="*/ 7221 h 1099396"/>
                <a:gd name="connsiteX55" fmla="*/ 67716 w 856875"/>
                <a:gd name="connsiteY55" fmla="*/ 98091 h 1099396"/>
                <a:gd name="connsiteX56" fmla="*/ 13385 w 856875"/>
                <a:gd name="connsiteY56" fmla="*/ 226201 h 1099396"/>
                <a:gd name="connsiteX57" fmla="*/ 10066 w 856875"/>
                <a:gd name="connsiteY57" fmla="*/ 238717 h 1099396"/>
                <a:gd name="connsiteX58" fmla="*/ 34458 w 856875"/>
                <a:gd name="connsiteY58" fmla="*/ 450627 h 1099396"/>
                <a:gd name="connsiteX59" fmla="*/ 35313 w 856875"/>
                <a:gd name="connsiteY59" fmla="*/ 451712 h 1099396"/>
                <a:gd name="connsiteX60" fmla="*/ 65158 w 856875"/>
                <a:gd name="connsiteY60" fmla="*/ 464214 h 1099396"/>
                <a:gd name="connsiteX61" fmla="*/ 64569 w 856875"/>
                <a:gd name="connsiteY61" fmla="*/ 476471 h 1099396"/>
                <a:gd name="connsiteX62" fmla="*/ 62809 w 856875"/>
                <a:gd name="connsiteY62" fmla="*/ 476306 h 1099396"/>
                <a:gd name="connsiteX63" fmla="*/ 119661 w 856875"/>
                <a:gd name="connsiteY63" fmla="*/ 490978 h 1099396"/>
                <a:gd name="connsiteX64" fmla="*/ 161627 w 856875"/>
                <a:gd name="connsiteY64" fmla="*/ 485589 h 1099396"/>
                <a:gd name="connsiteX65" fmla="*/ 245694 w 856875"/>
                <a:gd name="connsiteY65" fmla="*/ 474172 h 1099396"/>
                <a:gd name="connsiteX66" fmla="*/ 336925 w 856875"/>
                <a:gd name="connsiteY66" fmla="*/ 505952 h 1099396"/>
                <a:gd name="connsiteX67" fmla="*/ 365757 w 856875"/>
                <a:gd name="connsiteY67" fmla="*/ 614267 h 1099396"/>
                <a:gd name="connsiteX68" fmla="*/ 335790 w 856875"/>
                <a:gd name="connsiteY68" fmla="*/ 732382 h 1099396"/>
                <a:gd name="connsiteX69" fmla="*/ 319811 w 856875"/>
                <a:gd name="connsiteY69" fmla="*/ 808925 h 1099396"/>
                <a:gd name="connsiteX70" fmla="*/ 345741 w 856875"/>
                <a:gd name="connsiteY70" fmla="*/ 894104 h 1099396"/>
                <a:gd name="connsiteX71" fmla="*/ 365743 w 856875"/>
                <a:gd name="connsiteY71" fmla="*/ 964396 h 1099396"/>
                <a:gd name="connsiteX72" fmla="*/ 359622 w 856875"/>
                <a:gd name="connsiteY72" fmla="*/ 1092865 h 1099396"/>
                <a:gd name="connsiteX73" fmla="*/ 359198 w 856875"/>
                <a:gd name="connsiteY73" fmla="*/ 1099396 h 1099396"/>
                <a:gd name="connsiteX74" fmla="*/ 706289 w 856875"/>
                <a:gd name="connsiteY74" fmla="*/ 1099396 h 1099396"/>
                <a:gd name="connsiteX75" fmla="*/ 706289 w 856875"/>
                <a:gd name="connsiteY75" fmla="*/ 1093260 h 1099396"/>
                <a:gd name="connsiteX76" fmla="*/ 714307 w 856875"/>
                <a:gd name="connsiteY76" fmla="*/ 953539 h 1099396"/>
                <a:gd name="connsiteX77" fmla="*/ 769607 w 856875"/>
                <a:gd name="connsiteY77" fmla="*/ 747011 h 1099396"/>
                <a:gd name="connsiteX78" fmla="*/ 805962 w 856875"/>
                <a:gd name="connsiteY78" fmla="*/ 697470 h 1099396"/>
                <a:gd name="connsiteX79" fmla="*/ 856621 w 856875"/>
                <a:gd name="connsiteY79" fmla="*/ 558417 h 109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856875" h="1099396">
                  <a:moveTo>
                    <a:pt x="856621" y="558417"/>
                  </a:moveTo>
                  <a:cubicBezTo>
                    <a:pt x="855141" y="517412"/>
                    <a:pt x="847870" y="451288"/>
                    <a:pt x="831891" y="388655"/>
                  </a:cubicBezTo>
                  <a:cubicBezTo>
                    <a:pt x="823449" y="355590"/>
                    <a:pt x="813563" y="327482"/>
                    <a:pt x="802492" y="305122"/>
                  </a:cubicBezTo>
                  <a:cubicBezTo>
                    <a:pt x="789451" y="278781"/>
                    <a:pt x="774687" y="260387"/>
                    <a:pt x="758615" y="250436"/>
                  </a:cubicBezTo>
                  <a:cubicBezTo>
                    <a:pt x="710794" y="220826"/>
                    <a:pt x="675596" y="208755"/>
                    <a:pt x="637115" y="208755"/>
                  </a:cubicBezTo>
                  <a:cubicBezTo>
                    <a:pt x="620425" y="208755"/>
                    <a:pt x="602449" y="211105"/>
                    <a:pt x="582152" y="215933"/>
                  </a:cubicBezTo>
                  <a:cubicBezTo>
                    <a:pt x="571260" y="218527"/>
                    <a:pt x="559463" y="219842"/>
                    <a:pt x="547077" y="219842"/>
                  </a:cubicBezTo>
                  <a:cubicBezTo>
                    <a:pt x="507698" y="219842"/>
                    <a:pt x="470359" y="206449"/>
                    <a:pt x="449645" y="184886"/>
                  </a:cubicBezTo>
                  <a:cubicBezTo>
                    <a:pt x="435916" y="170595"/>
                    <a:pt x="429363" y="153200"/>
                    <a:pt x="430168" y="133168"/>
                  </a:cubicBezTo>
                  <a:cubicBezTo>
                    <a:pt x="431684" y="95209"/>
                    <a:pt x="429636" y="56475"/>
                    <a:pt x="404547" y="30364"/>
                  </a:cubicBezTo>
                  <a:cubicBezTo>
                    <a:pt x="400236" y="25881"/>
                    <a:pt x="395380" y="21900"/>
                    <a:pt x="389962" y="18423"/>
                  </a:cubicBezTo>
                  <a:cubicBezTo>
                    <a:pt x="394058" y="21505"/>
                    <a:pt x="398139" y="24702"/>
                    <a:pt x="402184" y="28036"/>
                  </a:cubicBezTo>
                  <a:lnTo>
                    <a:pt x="394395" y="37520"/>
                  </a:lnTo>
                  <a:cubicBezTo>
                    <a:pt x="394316" y="37456"/>
                    <a:pt x="394237" y="37391"/>
                    <a:pt x="394158" y="37326"/>
                  </a:cubicBezTo>
                  <a:cubicBezTo>
                    <a:pt x="394683" y="37837"/>
                    <a:pt x="395193" y="38347"/>
                    <a:pt x="395696" y="38871"/>
                  </a:cubicBezTo>
                  <a:cubicBezTo>
                    <a:pt x="417602" y="61670"/>
                    <a:pt x="419319" y="97430"/>
                    <a:pt x="417904" y="132680"/>
                  </a:cubicBezTo>
                  <a:cubicBezTo>
                    <a:pt x="416962" y="156175"/>
                    <a:pt x="424664" y="176602"/>
                    <a:pt x="440794" y="193394"/>
                  </a:cubicBezTo>
                  <a:cubicBezTo>
                    <a:pt x="464087" y="217643"/>
                    <a:pt x="503818" y="232114"/>
                    <a:pt x="547077" y="232114"/>
                  </a:cubicBezTo>
                  <a:cubicBezTo>
                    <a:pt x="560419" y="232114"/>
                    <a:pt x="573171" y="230684"/>
                    <a:pt x="584990" y="227875"/>
                  </a:cubicBezTo>
                  <a:cubicBezTo>
                    <a:pt x="604338" y="223269"/>
                    <a:pt x="621388" y="221027"/>
                    <a:pt x="637108" y="221027"/>
                  </a:cubicBezTo>
                  <a:cubicBezTo>
                    <a:pt x="673103" y="221027"/>
                    <a:pt x="706433" y="232574"/>
                    <a:pt x="752149" y="260876"/>
                  </a:cubicBezTo>
                  <a:cubicBezTo>
                    <a:pt x="778926" y="277452"/>
                    <a:pt x="802391" y="322689"/>
                    <a:pt x="819993" y="391695"/>
                  </a:cubicBezTo>
                  <a:cubicBezTo>
                    <a:pt x="835735" y="453379"/>
                    <a:pt x="842898" y="518490"/>
                    <a:pt x="844349" y="558863"/>
                  </a:cubicBezTo>
                  <a:cubicBezTo>
                    <a:pt x="846670" y="623313"/>
                    <a:pt x="832919" y="641491"/>
                    <a:pt x="796169" y="690069"/>
                  </a:cubicBezTo>
                  <a:cubicBezTo>
                    <a:pt x="785600" y="704044"/>
                    <a:pt x="773616" y="719880"/>
                    <a:pt x="759549" y="739977"/>
                  </a:cubicBezTo>
                  <a:cubicBezTo>
                    <a:pt x="732226" y="779013"/>
                    <a:pt x="712899" y="850433"/>
                    <a:pt x="702100" y="952253"/>
                  </a:cubicBezTo>
                  <a:cubicBezTo>
                    <a:pt x="695526" y="1014246"/>
                    <a:pt x="694298" y="1069204"/>
                    <a:pt x="694068" y="1087131"/>
                  </a:cubicBezTo>
                  <a:lnTo>
                    <a:pt x="651046" y="1087131"/>
                  </a:lnTo>
                  <a:cubicBezTo>
                    <a:pt x="650773" y="1091442"/>
                    <a:pt x="650680" y="1093318"/>
                    <a:pt x="650672" y="1093397"/>
                  </a:cubicBezTo>
                  <a:lnTo>
                    <a:pt x="645313" y="1093138"/>
                  </a:lnTo>
                  <a:cubicBezTo>
                    <a:pt x="645313" y="1093066"/>
                    <a:pt x="645406" y="1091256"/>
                    <a:pt x="645665" y="1087131"/>
                  </a:cubicBezTo>
                  <a:lnTo>
                    <a:pt x="430972" y="1087131"/>
                  </a:lnTo>
                  <a:cubicBezTo>
                    <a:pt x="431052" y="1090472"/>
                    <a:pt x="431095" y="1092606"/>
                    <a:pt x="431109" y="1093210"/>
                  </a:cubicBezTo>
                  <a:lnTo>
                    <a:pt x="425742" y="1093325"/>
                  </a:lnTo>
                  <a:cubicBezTo>
                    <a:pt x="425742" y="1093160"/>
                    <a:pt x="425692" y="1090939"/>
                    <a:pt x="425598" y="1087131"/>
                  </a:cubicBezTo>
                  <a:lnTo>
                    <a:pt x="372274" y="1087131"/>
                  </a:lnTo>
                  <a:cubicBezTo>
                    <a:pt x="373660" y="1064929"/>
                    <a:pt x="378007" y="993215"/>
                    <a:pt x="378007" y="964403"/>
                  </a:cubicBezTo>
                  <a:cubicBezTo>
                    <a:pt x="378007" y="945980"/>
                    <a:pt x="368387" y="919970"/>
                    <a:pt x="357243" y="889858"/>
                  </a:cubicBezTo>
                  <a:cubicBezTo>
                    <a:pt x="347422" y="863316"/>
                    <a:pt x="336293" y="833225"/>
                    <a:pt x="331903" y="806920"/>
                  </a:cubicBezTo>
                  <a:cubicBezTo>
                    <a:pt x="327815" y="782390"/>
                    <a:pt x="336307" y="762452"/>
                    <a:pt x="347070" y="737211"/>
                  </a:cubicBezTo>
                  <a:cubicBezTo>
                    <a:pt x="359392" y="708298"/>
                    <a:pt x="374724" y="672308"/>
                    <a:pt x="378000" y="614985"/>
                  </a:cubicBezTo>
                  <a:cubicBezTo>
                    <a:pt x="380982" y="562807"/>
                    <a:pt x="370161" y="523297"/>
                    <a:pt x="345834" y="497538"/>
                  </a:cubicBezTo>
                  <a:cubicBezTo>
                    <a:pt x="323504" y="473899"/>
                    <a:pt x="289808" y="461907"/>
                    <a:pt x="245680" y="461907"/>
                  </a:cubicBezTo>
                  <a:cubicBezTo>
                    <a:pt x="220397" y="461907"/>
                    <a:pt x="191148" y="465866"/>
                    <a:pt x="158745" y="473662"/>
                  </a:cubicBezTo>
                  <a:cubicBezTo>
                    <a:pt x="144836" y="477010"/>
                    <a:pt x="131688" y="478706"/>
                    <a:pt x="119654" y="478706"/>
                  </a:cubicBezTo>
                  <a:cubicBezTo>
                    <a:pt x="87660" y="478706"/>
                    <a:pt x="62270" y="466750"/>
                    <a:pt x="44193" y="443161"/>
                  </a:cubicBezTo>
                  <a:cubicBezTo>
                    <a:pt x="21526" y="413588"/>
                    <a:pt x="14635" y="371749"/>
                    <a:pt x="12846" y="341859"/>
                  </a:cubicBezTo>
                  <a:cubicBezTo>
                    <a:pt x="10813" y="307924"/>
                    <a:pt x="14204" y="270554"/>
                    <a:pt x="21913" y="241907"/>
                  </a:cubicBezTo>
                  <a:cubicBezTo>
                    <a:pt x="23020" y="237805"/>
                    <a:pt x="24126" y="233601"/>
                    <a:pt x="25247" y="229319"/>
                  </a:cubicBezTo>
                  <a:cubicBezTo>
                    <a:pt x="45400" y="152690"/>
                    <a:pt x="72996" y="47752"/>
                    <a:pt x="237928" y="19313"/>
                  </a:cubicBezTo>
                  <a:cubicBezTo>
                    <a:pt x="265021" y="14643"/>
                    <a:pt x="289255" y="12272"/>
                    <a:pt x="309954" y="12272"/>
                  </a:cubicBezTo>
                  <a:cubicBezTo>
                    <a:pt x="341667" y="12272"/>
                    <a:pt x="365743" y="17611"/>
                    <a:pt x="382957" y="28518"/>
                  </a:cubicBezTo>
                  <a:cubicBezTo>
                    <a:pt x="369235" y="18185"/>
                    <a:pt x="355246" y="9326"/>
                    <a:pt x="341071" y="1947"/>
                  </a:cubicBezTo>
                  <a:cubicBezTo>
                    <a:pt x="331530" y="647"/>
                    <a:pt x="321169" y="0"/>
                    <a:pt x="309961" y="0"/>
                  </a:cubicBezTo>
                  <a:cubicBezTo>
                    <a:pt x="288565" y="0"/>
                    <a:pt x="263634" y="2429"/>
                    <a:pt x="235851" y="7221"/>
                  </a:cubicBezTo>
                  <a:cubicBezTo>
                    <a:pt x="159421" y="20398"/>
                    <a:pt x="104422" y="50123"/>
                    <a:pt x="67716" y="98091"/>
                  </a:cubicBezTo>
                  <a:cubicBezTo>
                    <a:pt x="36268" y="139182"/>
                    <a:pt x="24112" y="185411"/>
                    <a:pt x="13385" y="226201"/>
                  </a:cubicBezTo>
                  <a:cubicBezTo>
                    <a:pt x="12264" y="230461"/>
                    <a:pt x="11165" y="234636"/>
                    <a:pt x="10066" y="238717"/>
                  </a:cubicBezTo>
                  <a:cubicBezTo>
                    <a:pt x="-3808" y="290241"/>
                    <a:pt x="-9448" y="393333"/>
                    <a:pt x="34458" y="450627"/>
                  </a:cubicBezTo>
                  <a:cubicBezTo>
                    <a:pt x="34738" y="450993"/>
                    <a:pt x="35026" y="451352"/>
                    <a:pt x="35313" y="451712"/>
                  </a:cubicBezTo>
                  <a:cubicBezTo>
                    <a:pt x="51349" y="463251"/>
                    <a:pt x="64440" y="464171"/>
                    <a:pt x="65158" y="464214"/>
                  </a:cubicBezTo>
                  <a:lnTo>
                    <a:pt x="64569" y="476471"/>
                  </a:lnTo>
                  <a:cubicBezTo>
                    <a:pt x="64418" y="476471"/>
                    <a:pt x="63800" y="476428"/>
                    <a:pt x="62809" y="476306"/>
                  </a:cubicBezTo>
                  <a:cubicBezTo>
                    <a:pt x="78981" y="486056"/>
                    <a:pt x="97992" y="490978"/>
                    <a:pt x="119661" y="490978"/>
                  </a:cubicBezTo>
                  <a:cubicBezTo>
                    <a:pt x="132665" y="490978"/>
                    <a:pt x="146783" y="489167"/>
                    <a:pt x="161627" y="485589"/>
                  </a:cubicBezTo>
                  <a:cubicBezTo>
                    <a:pt x="193088" y="478016"/>
                    <a:pt x="221374" y="474172"/>
                    <a:pt x="245694" y="474172"/>
                  </a:cubicBezTo>
                  <a:cubicBezTo>
                    <a:pt x="286316" y="474172"/>
                    <a:pt x="317009" y="484864"/>
                    <a:pt x="336925" y="505952"/>
                  </a:cubicBezTo>
                  <a:cubicBezTo>
                    <a:pt x="358838" y="529152"/>
                    <a:pt x="368538" y="565595"/>
                    <a:pt x="365757" y="614267"/>
                  </a:cubicBezTo>
                  <a:cubicBezTo>
                    <a:pt x="362603" y="669448"/>
                    <a:pt x="347738" y="704339"/>
                    <a:pt x="335790" y="732382"/>
                  </a:cubicBezTo>
                  <a:cubicBezTo>
                    <a:pt x="324704" y="758392"/>
                    <a:pt x="315134" y="780860"/>
                    <a:pt x="319811" y="808925"/>
                  </a:cubicBezTo>
                  <a:cubicBezTo>
                    <a:pt x="324388" y="836379"/>
                    <a:pt x="335733" y="867045"/>
                    <a:pt x="345741" y="894104"/>
                  </a:cubicBezTo>
                  <a:cubicBezTo>
                    <a:pt x="356029" y="921910"/>
                    <a:pt x="365743" y="948172"/>
                    <a:pt x="365743" y="964396"/>
                  </a:cubicBezTo>
                  <a:cubicBezTo>
                    <a:pt x="365743" y="997562"/>
                    <a:pt x="359679" y="1091916"/>
                    <a:pt x="359622" y="1092865"/>
                  </a:cubicBezTo>
                  <a:lnTo>
                    <a:pt x="359198" y="1099396"/>
                  </a:lnTo>
                  <a:lnTo>
                    <a:pt x="706289" y="1099396"/>
                  </a:lnTo>
                  <a:lnTo>
                    <a:pt x="706289" y="1093260"/>
                  </a:lnTo>
                  <a:cubicBezTo>
                    <a:pt x="706289" y="1092621"/>
                    <a:pt x="706382" y="1028285"/>
                    <a:pt x="714307" y="953539"/>
                  </a:cubicBezTo>
                  <a:cubicBezTo>
                    <a:pt x="724732" y="855211"/>
                    <a:pt x="743858" y="783799"/>
                    <a:pt x="769607" y="747011"/>
                  </a:cubicBezTo>
                  <a:cubicBezTo>
                    <a:pt x="783546" y="727094"/>
                    <a:pt x="795458" y="711359"/>
                    <a:pt x="805962" y="697470"/>
                  </a:cubicBezTo>
                  <a:cubicBezTo>
                    <a:pt x="843545" y="647792"/>
                    <a:pt x="859100" y="627229"/>
                    <a:pt x="856621" y="55841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3" name="Freeform 1785">
              <a:extLst>
                <a:ext uri="{FF2B5EF4-FFF2-40B4-BE49-F238E27FC236}">
                  <a16:creationId xmlns:a16="http://schemas.microsoft.com/office/drawing/2014/main" id="{1310B16B-F942-B0A2-B4B4-95654339834E}"/>
                </a:ext>
              </a:extLst>
            </p:cNvPr>
            <p:cNvSpPr/>
            <p:nvPr/>
          </p:nvSpPr>
          <p:spPr>
            <a:xfrm>
              <a:off x="9972948" y="2773614"/>
              <a:ext cx="438491" cy="514119"/>
            </a:xfrm>
            <a:custGeom>
              <a:avLst/>
              <a:gdLst>
                <a:gd name="connsiteX0" fmla="*/ 101473 w 438491"/>
                <a:gd name="connsiteY0" fmla="*/ 501855 h 514119"/>
                <a:gd name="connsiteX1" fmla="*/ 71628 w 438491"/>
                <a:gd name="connsiteY1" fmla="*/ 489353 h 514119"/>
                <a:gd name="connsiteX2" fmla="*/ 55800 w 438491"/>
                <a:gd name="connsiteY2" fmla="*/ 474875 h 514119"/>
                <a:gd name="connsiteX3" fmla="*/ 12419 w 438491"/>
                <a:gd name="connsiteY3" fmla="*/ 296491 h 514119"/>
                <a:gd name="connsiteX4" fmla="*/ 178658 w 438491"/>
                <a:gd name="connsiteY4" fmla="*/ 32842 h 514119"/>
                <a:gd name="connsiteX5" fmla="*/ 377379 w 438491"/>
                <a:gd name="connsiteY5" fmla="*/ 39581 h 514119"/>
                <a:gd name="connsiteX6" fmla="*/ 419265 w 438491"/>
                <a:gd name="connsiteY6" fmla="*/ 66152 h 514119"/>
                <a:gd name="connsiteX7" fmla="*/ 430466 w 438491"/>
                <a:gd name="connsiteY7" fmla="*/ 74961 h 514119"/>
                <a:gd name="connsiteX8" fmla="*/ 430703 w 438491"/>
                <a:gd name="connsiteY8" fmla="*/ 75155 h 514119"/>
                <a:gd name="connsiteX9" fmla="*/ 438491 w 438491"/>
                <a:gd name="connsiteY9" fmla="*/ 65670 h 514119"/>
                <a:gd name="connsiteX10" fmla="*/ 426270 w 438491"/>
                <a:gd name="connsiteY10" fmla="*/ 56057 h 514119"/>
                <a:gd name="connsiteX11" fmla="*/ 301408 w 438491"/>
                <a:gd name="connsiteY11" fmla="*/ 2133 h 514119"/>
                <a:gd name="connsiteX12" fmla="*/ 173535 w 438491"/>
                <a:gd name="connsiteY12" fmla="*/ 21690 h 514119"/>
                <a:gd name="connsiteX13" fmla="*/ 104943 w 438491"/>
                <a:gd name="connsiteY13" fmla="*/ 67237 h 514119"/>
                <a:gd name="connsiteX14" fmla="*/ 50649 w 438491"/>
                <a:gd name="connsiteY14" fmla="*/ 131787 h 514119"/>
                <a:gd name="connsiteX15" fmla="*/ 155 w 438491"/>
                <a:gd name="connsiteY15" fmla="*/ 296225 h 514119"/>
                <a:gd name="connsiteX16" fmla="*/ 13288 w 438491"/>
                <a:gd name="connsiteY16" fmla="*/ 418530 h 514119"/>
                <a:gd name="connsiteX17" fmla="*/ 47444 w 438491"/>
                <a:gd name="connsiteY17" fmla="*/ 483942 h 514119"/>
                <a:gd name="connsiteX18" fmla="*/ 99131 w 438491"/>
                <a:gd name="connsiteY18" fmla="*/ 513955 h 514119"/>
                <a:gd name="connsiteX19" fmla="*/ 100891 w 438491"/>
                <a:gd name="connsiteY19" fmla="*/ 514120 h 514119"/>
                <a:gd name="connsiteX20" fmla="*/ 101480 w 438491"/>
                <a:gd name="connsiteY20" fmla="*/ 501862 h 514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38491" h="514119">
                  <a:moveTo>
                    <a:pt x="101473" y="501855"/>
                  </a:moveTo>
                  <a:cubicBezTo>
                    <a:pt x="100755" y="501812"/>
                    <a:pt x="87664" y="500892"/>
                    <a:pt x="71628" y="489353"/>
                  </a:cubicBezTo>
                  <a:cubicBezTo>
                    <a:pt x="66548" y="485696"/>
                    <a:pt x="61174" y="480982"/>
                    <a:pt x="55800" y="474875"/>
                  </a:cubicBezTo>
                  <a:cubicBezTo>
                    <a:pt x="34735" y="450934"/>
                    <a:pt x="10106" y="400552"/>
                    <a:pt x="12419" y="296491"/>
                  </a:cubicBezTo>
                  <a:cubicBezTo>
                    <a:pt x="14898" y="185058"/>
                    <a:pt x="83253" y="76642"/>
                    <a:pt x="178658" y="32842"/>
                  </a:cubicBezTo>
                  <a:cubicBezTo>
                    <a:pt x="243528" y="3060"/>
                    <a:pt x="312393" y="5747"/>
                    <a:pt x="377379" y="39581"/>
                  </a:cubicBezTo>
                  <a:cubicBezTo>
                    <a:pt x="391554" y="46960"/>
                    <a:pt x="405542" y="55827"/>
                    <a:pt x="419265" y="66152"/>
                  </a:cubicBezTo>
                  <a:cubicBezTo>
                    <a:pt x="423016" y="68975"/>
                    <a:pt x="426752" y="71914"/>
                    <a:pt x="430466" y="74961"/>
                  </a:cubicBezTo>
                  <a:cubicBezTo>
                    <a:pt x="430545" y="75025"/>
                    <a:pt x="430624" y="75090"/>
                    <a:pt x="430703" y="75155"/>
                  </a:cubicBezTo>
                  <a:lnTo>
                    <a:pt x="438491" y="65670"/>
                  </a:lnTo>
                  <a:cubicBezTo>
                    <a:pt x="434439" y="62344"/>
                    <a:pt x="430365" y="59139"/>
                    <a:pt x="426270" y="56057"/>
                  </a:cubicBezTo>
                  <a:cubicBezTo>
                    <a:pt x="386489" y="26160"/>
                    <a:pt x="344552" y="8039"/>
                    <a:pt x="301408" y="2133"/>
                  </a:cubicBezTo>
                  <a:cubicBezTo>
                    <a:pt x="257826" y="-3838"/>
                    <a:pt x="214804" y="2743"/>
                    <a:pt x="173535" y="21690"/>
                  </a:cubicBezTo>
                  <a:cubicBezTo>
                    <a:pt x="149100" y="32906"/>
                    <a:pt x="126023" y="48232"/>
                    <a:pt x="104943" y="67237"/>
                  </a:cubicBezTo>
                  <a:cubicBezTo>
                    <a:pt x="84309" y="85846"/>
                    <a:pt x="66038" y="107559"/>
                    <a:pt x="50649" y="131787"/>
                  </a:cubicBezTo>
                  <a:cubicBezTo>
                    <a:pt x="18892" y="181760"/>
                    <a:pt x="1434" y="238622"/>
                    <a:pt x="155" y="296225"/>
                  </a:cubicBezTo>
                  <a:cubicBezTo>
                    <a:pt x="-909" y="344092"/>
                    <a:pt x="3510" y="385241"/>
                    <a:pt x="13288" y="418530"/>
                  </a:cubicBezTo>
                  <a:cubicBezTo>
                    <a:pt x="21227" y="445560"/>
                    <a:pt x="32716" y="467568"/>
                    <a:pt x="47444" y="483942"/>
                  </a:cubicBezTo>
                  <a:cubicBezTo>
                    <a:pt x="69724" y="508724"/>
                    <a:pt x="92672" y="513171"/>
                    <a:pt x="99131" y="513955"/>
                  </a:cubicBezTo>
                  <a:cubicBezTo>
                    <a:pt x="100122" y="514077"/>
                    <a:pt x="100740" y="514113"/>
                    <a:pt x="100891" y="514120"/>
                  </a:cubicBezTo>
                  <a:lnTo>
                    <a:pt x="101480" y="50186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4" name="Freeform 1786">
              <a:extLst>
                <a:ext uri="{FF2B5EF4-FFF2-40B4-BE49-F238E27FC236}">
                  <a16:creationId xmlns:a16="http://schemas.microsoft.com/office/drawing/2014/main" id="{C4BB5A8E-E905-A16E-7F18-B38E3D75E153}"/>
                </a:ext>
              </a:extLst>
            </p:cNvPr>
            <p:cNvSpPr/>
            <p:nvPr/>
          </p:nvSpPr>
          <p:spPr>
            <a:xfrm>
              <a:off x="10051058" y="2859812"/>
              <a:ext cx="319573" cy="401150"/>
            </a:xfrm>
            <a:custGeom>
              <a:avLst/>
              <a:gdLst>
                <a:gd name="connsiteX0" fmla="*/ 280552 w 319573"/>
                <a:gd name="connsiteY0" fmla="*/ 12876 h 401150"/>
                <a:gd name="connsiteX1" fmla="*/ 215811 w 319573"/>
                <a:gd name="connsiteY1" fmla="*/ 0 h 401150"/>
                <a:gd name="connsiteX2" fmla="*/ 199380 w 319573"/>
                <a:gd name="connsiteY2" fmla="*/ 726 h 401150"/>
                <a:gd name="connsiteX3" fmla="*/ 186857 w 319573"/>
                <a:gd name="connsiteY3" fmla="*/ 2242 h 401150"/>
                <a:gd name="connsiteX4" fmla="*/ 113207 w 319573"/>
                <a:gd name="connsiteY4" fmla="*/ 30199 h 401150"/>
                <a:gd name="connsiteX5" fmla="*/ 31532 w 319573"/>
                <a:gd name="connsiteY5" fmla="*/ 132443 h 401150"/>
                <a:gd name="connsiteX6" fmla="*/ 11788 w 319573"/>
                <a:gd name="connsiteY6" fmla="*/ 190620 h 401150"/>
                <a:gd name="connsiteX7" fmla="*/ 10287 w 319573"/>
                <a:gd name="connsiteY7" fmla="*/ 196347 h 401150"/>
                <a:gd name="connsiteX8" fmla="*/ 853 w 319573"/>
                <a:gd name="connsiteY8" fmla="*/ 291506 h 401150"/>
                <a:gd name="connsiteX9" fmla="*/ 41475 w 319573"/>
                <a:gd name="connsiteY9" fmla="*/ 380946 h 401150"/>
                <a:gd name="connsiteX10" fmla="*/ 66190 w 319573"/>
                <a:gd name="connsiteY10" fmla="*/ 395761 h 401150"/>
                <a:gd name="connsiteX11" fmla="*/ 73073 w 319573"/>
                <a:gd name="connsiteY11" fmla="*/ 398089 h 401150"/>
                <a:gd name="connsiteX12" fmla="*/ 94383 w 319573"/>
                <a:gd name="connsiteY12" fmla="*/ 401150 h 401150"/>
                <a:gd name="connsiteX13" fmla="*/ 94383 w 319573"/>
                <a:gd name="connsiteY13" fmla="*/ 401150 h 401150"/>
                <a:gd name="connsiteX14" fmla="*/ 129746 w 319573"/>
                <a:gd name="connsiteY14" fmla="*/ 390574 h 401150"/>
                <a:gd name="connsiteX15" fmla="*/ 144920 w 319573"/>
                <a:gd name="connsiteY15" fmla="*/ 362056 h 401150"/>
                <a:gd name="connsiteX16" fmla="*/ 191240 w 319573"/>
                <a:gd name="connsiteY16" fmla="*/ 210005 h 401150"/>
                <a:gd name="connsiteX17" fmla="*/ 302537 w 319573"/>
                <a:gd name="connsiteY17" fmla="*/ 80372 h 401150"/>
                <a:gd name="connsiteX18" fmla="*/ 319479 w 319573"/>
                <a:gd name="connsiteY18" fmla="*/ 50224 h 401150"/>
                <a:gd name="connsiteX19" fmla="*/ 280538 w 319573"/>
                <a:gd name="connsiteY19" fmla="*/ 12876 h 401150"/>
                <a:gd name="connsiteX20" fmla="*/ 299433 w 319573"/>
                <a:gd name="connsiteY20" fmla="*/ 76004 h 401150"/>
                <a:gd name="connsiteX21" fmla="*/ 299247 w 319573"/>
                <a:gd name="connsiteY21" fmla="*/ 76147 h 401150"/>
                <a:gd name="connsiteX22" fmla="*/ 255578 w 319573"/>
                <a:gd name="connsiteY22" fmla="*/ 117792 h 401150"/>
                <a:gd name="connsiteX23" fmla="*/ 243932 w 319573"/>
                <a:gd name="connsiteY23" fmla="*/ 130474 h 401150"/>
                <a:gd name="connsiteX24" fmla="*/ 242567 w 319573"/>
                <a:gd name="connsiteY24" fmla="*/ 132004 h 401150"/>
                <a:gd name="connsiteX25" fmla="*/ 215998 w 319573"/>
                <a:gd name="connsiteY25" fmla="*/ 164229 h 401150"/>
                <a:gd name="connsiteX26" fmla="*/ 205925 w 319573"/>
                <a:gd name="connsiteY26" fmla="*/ 177895 h 401150"/>
                <a:gd name="connsiteX27" fmla="*/ 205903 w 319573"/>
                <a:gd name="connsiteY27" fmla="*/ 177924 h 401150"/>
                <a:gd name="connsiteX28" fmla="*/ 203152 w 319573"/>
                <a:gd name="connsiteY28" fmla="*/ 181833 h 401150"/>
                <a:gd name="connsiteX29" fmla="*/ 186663 w 319573"/>
                <a:gd name="connsiteY29" fmla="*/ 207254 h 401150"/>
                <a:gd name="connsiteX30" fmla="*/ 147327 w 319573"/>
                <a:gd name="connsiteY30" fmla="*/ 306214 h 401150"/>
                <a:gd name="connsiteX31" fmla="*/ 146134 w 319573"/>
                <a:gd name="connsiteY31" fmla="*/ 311617 h 401150"/>
                <a:gd name="connsiteX32" fmla="*/ 145725 w 319573"/>
                <a:gd name="connsiteY32" fmla="*/ 313564 h 401150"/>
                <a:gd name="connsiteX33" fmla="*/ 144546 w 319573"/>
                <a:gd name="connsiteY33" fmla="*/ 319571 h 401150"/>
                <a:gd name="connsiteX34" fmla="*/ 142420 w 319573"/>
                <a:gd name="connsiteY34" fmla="*/ 332173 h 401150"/>
                <a:gd name="connsiteX35" fmla="*/ 140616 w 319573"/>
                <a:gd name="connsiteY35" fmla="*/ 346457 h 401150"/>
                <a:gd name="connsiteX36" fmla="*/ 139726 w 319573"/>
                <a:gd name="connsiteY36" fmla="*/ 357867 h 401150"/>
                <a:gd name="connsiteX37" fmla="*/ 139575 w 319573"/>
                <a:gd name="connsiteY37" fmla="*/ 362042 h 401150"/>
                <a:gd name="connsiteX38" fmla="*/ 126585 w 319573"/>
                <a:gd name="connsiteY38" fmla="*/ 386255 h 401150"/>
                <a:gd name="connsiteX39" fmla="*/ 120219 w 319573"/>
                <a:gd name="connsiteY39" fmla="*/ 390114 h 401150"/>
                <a:gd name="connsiteX40" fmla="*/ 109298 w 319573"/>
                <a:gd name="connsiteY40" fmla="*/ 394051 h 401150"/>
                <a:gd name="connsiteX41" fmla="*/ 94405 w 319573"/>
                <a:gd name="connsiteY41" fmla="*/ 395790 h 401150"/>
                <a:gd name="connsiteX42" fmla="*/ 94405 w 319573"/>
                <a:gd name="connsiteY42" fmla="*/ 395790 h 401150"/>
                <a:gd name="connsiteX43" fmla="*/ 77312 w 319573"/>
                <a:gd name="connsiteY43" fmla="*/ 393670 h 401150"/>
                <a:gd name="connsiteX44" fmla="*/ 44981 w 319573"/>
                <a:gd name="connsiteY44" fmla="*/ 376879 h 401150"/>
                <a:gd name="connsiteX45" fmla="*/ 42409 w 319573"/>
                <a:gd name="connsiteY45" fmla="*/ 374587 h 401150"/>
                <a:gd name="connsiteX46" fmla="*/ 30238 w 319573"/>
                <a:gd name="connsiteY46" fmla="*/ 360986 h 401150"/>
                <a:gd name="connsiteX47" fmla="*/ 11781 w 319573"/>
                <a:gd name="connsiteY47" fmla="*/ 322057 h 401150"/>
                <a:gd name="connsiteX48" fmla="*/ 6227 w 319573"/>
                <a:gd name="connsiteY48" fmla="*/ 291046 h 401150"/>
                <a:gd name="connsiteX49" fmla="*/ 5494 w 319573"/>
                <a:gd name="connsiteY49" fmla="*/ 278623 h 401150"/>
                <a:gd name="connsiteX50" fmla="*/ 6515 w 319573"/>
                <a:gd name="connsiteY50" fmla="*/ 248561 h 401150"/>
                <a:gd name="connsiteX51" fmla="*/ 10754 w 319573"/>
                <a:gd name="connsiteY51" fmla="*/ 219001 h 401150"/>
                <a:gd name="connsiteX52" fmla="*/ 17349 w 319573"/>
                <a:gd name="connsiteY52" fmla="*/ 190714 h 401150"/>
                <a:gd name="connsiteX53" fmla="*/ 20058 w 319573"/>
                <a:gd name="connsiteY53" fmla="*/ 181193 h 401150"/>
                <a:gd name="connsiteX54" fmla="*/ 22565 w 319573"/>
                <a:gd name="connsiteY54" fmla="*/ 173017 h 401150"/>
                <a:gd name="connsiteX55" fmla="*/ 23284 w 319573"/>
                <a:gd name="connsiteY55" fmla="*/ 170789 h 401150"/>
                <a:gd name="connsiteX56" fmla="*/ 36525 w 319573"/>
                <a:gd name="connsiteY56" fmla="*/ 134476 h 401150"/>
                <a:gd name="connsiteX57" fmla="*/ 38163 w 319573"/>
                <a:gd name="connsiteY57" fmla="*/ 130553 h 401150"/>
                <a:gd name="connsiteX58" fmla="*/ 55370 w 319573"/>
                <a:gd name="connsiteY58" fmla="*/ 97042 h 401150"/>
                <a:gd name="connsiteX59" fmla="*/ 59537 w 319573"/>
                <a:gd name="connsiteY59" fmla="*/ 90532 h 401150"/>
                <a:gd name="connsiteX60" fmla="*/ 102416 w 319573"/>
                <a:gd name="connsiteY60" fmla="*/ 44210 h 401150"/>
                <a:gd name="connsiteX61" fmla="*/ 118085 w 319573"/>
                <a:gd name="connsiteY61" fmla="*/ 33375 h 401150"/>
                <a:gd name="connsiteX62" fmla="*/ 150761 w 319573"/>
                <a:gd name="connsiteY62" fmla="*/ 17438 h 401150"/>
                <a:gd name="connsiteX63" fmla="*/ 161272 w 319573"/>
                <a:gd name="connsiteY63" fmla="*/ 13867 h 401150"/>
                <a:gd name="connsiteX64" fmla="*/ 184536 w 319573"/>
                <a:gd name="connsiteY64" fmla="*/ 8256 h 401150"/>
                <a:gd name="connsiteX65" fmla="*/ 215818 w 319573"/>
                <a:gd name="connsiteY65" fmla="*/ 5389 h 401150"/>
                <a:gd name="connsiteX66" fmla="*/ 220043 w 319573"/>
                <a:gd name="connsiteY66" fmla="*/ 5439 h 401150"/>
                <a:gd name="connsiteX67" fmla="*/ 241503 w 319573"/>
                <a:gd name="connsiteY67" fmla="*/ 7293 h 401150"/>
                <a:gd name="connsiteX68" fmla="*/ 258510 w 319573"/>
                <a:gd name="connsiteY68" fmla="*/ 10835 h 401150"/>
                <a:gd name="connsiteX69" fmla="*/ 273906 w 319573"/>
                <a:gd name="connsiteY69" fmla="*/ 15929 h 401150"/>
                <a:gd name="connsiteX70" fmla="*/ 278375 w 319573"/>
                <a:gd name="connsiteY70" fmla="*/ 17805 h 401150"/>
                <a:gd name="connsiteX71" fmla="*/ 285955 w 319573"/>
                <a:gd name="connsiteY71" fmla="*/ 21412 h 401150"/>
                <a:gd name="connsiteX72" fmla="*/ 302868 w 319573"/>
                <a:gd name="connsiteY72" fmla="*/ 32304 h 401150"/>
                <a:gd name="connsiteX73" fmla="*/ 314148 w 319573"/>
                <a:gd name="connsiteY73" fmla="*/ 50698 h 401150"/>
                <a:gd name="connsiteX74" fmla="*/ 305354 w 319573"/>
                <a:gd name="connsiteY74" fmla="*/ 70852 h 401150"/>
                <a:gd name="connsiteX75" fmla="*/ 299433 w 319573"/>
                <a:gd name="connsiteY75" fmla="*/ 76025 h 40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19573" h="401150">
                  <a:moveTo>
                    <a:pt x="280552" y="12876"/>
                  </a:moveTo>
                  <a:cubicBezTo>
                    <a:pt x="261606" y="4455"/>
                    <a:pt x="239219" y="0"/>
                    <a:pt x="215811" y="0"/>
                  </a:cubicBezTo>
                  <a:cubicBezTo>
                    <a:pt x="210811" y="0"/>
                    <a:pt x="205300" y="208"/>
                    <a:pt x="199380" y="726"/>
                  </a:cubicBezTo>
                  <a:cubicBezTo>
                    <a:pt x="195385" y="1078"/>
                    <a:pt x="191196" y="1574"/>
                    <a:pt x="186857" y="2242"/>
                  </a:cubicBezTo>
                  <a:cubicBezTo>
                    <a:pt x="165030" y="5619"/>
                    <a:pt x="139230" y="13486"/>
                    <a:pt x="113207" y="30199"/>
                  </a:cubicBezTo>
                  <a:cubicBezTo>
                    <a:pt x="77082" y="53400"/>
                    <a:pt x="49601" y="87802"/>
                    <a:pt x="31532" y="132443"/>
                  </a:cubicBezTo>
                  <a:cubicBezTo>
                    <a:pt x="23370" y="152611"/>
                    <a:pt x="16789" y="172018"/>
                    <a:pt x="11788" y="190620"/>
                  </a:cubicBezTo>
                  <a:cubicBezTo>
                    <a:pt x="11271" y="192539"/>
                    <a:pt x="10768" y="194450"/>
                    <a:pt x="10287" y="196347"/>
                  </a:cubicBezTo>
                  <a:cubicBezTo>
                    <a:pt x="1478" y="231094"/>
                    <a:pt x="-1697" y="262938"/>
                    <a:pt x="853" y="291506"/>
                  </a:cubicBezTo>
                  <a:cubicBezTo>
                    <a:pt x="4316" y="330327"/>
                    <a:pt x="18362" y="361251"/>
                    <a:pt x="41475" y="380946"/>
                  </a:cubicBezTo>
                  <a:cubicBezTo>
                    <a:pt x="48998" y="387355"/>
                    <a:pt x="57375" y="392341"/>
                    <a:pt x="66190" y="395761"/>
                  </a:cubicBezTo>
                  <a:cubicBezTo>
                    <a:pt x="68461" y="396638"/>
                    <a:pt x="70753" y="397421"/>
                    <a:pt x="73073" y="398089"/>
                  </a:cubicBezTo>
                  <a:cubicBezTo>
                    <a:pt x="80042" y="400101"/>
                    <a:pt x="87213" y="401150"/>
                    <a:pt x="94383" y="401150"/>
                  </a:cubicBezTo>
                  <a:lnTo>
                    <a:pt x="94383" y="401150"/>
                  </a:lnTo>
                  <a:cubicBezTo>
                    <a:pt x="107919" y="401150"/>
                    <a:pt x="120478" y="397392"/>
                    <a:pt x="129746" y="390574"/>
                  </a:cubicBezTo>
                  <a:cubicBezTo>
                    <a:pt x="139532" y="383374"/>
                    <a:pt x="144920" y="373236"/>
                    <a:pt x="144920" y="362056"/>
                  </a:cubicBezTo>
                  <a:cubicBezTo>
                    <a:pt x="144920" y="361295"/>
                    <a:pt x="146113" y="285212"/>
                    <a:pt x="191240" y="210005"/>
                  </a:cubicBezTo>
                  <a:cubicBezTo>
                    <a:pt x="235749" y="135812"/>
                    <a:pt x="299879" y="82564"/>
                    <a:pt x="302537" y="80372"/>
                  </a:cubicBezTo>
                  <a:cubicBezTo>
                    <a:pt x="304211" y="79215"/>
                    <a:pt x="320980" y="67130"/>
                    <a:pt x="319479" y="50224"/>
                  </a:cubicBezTo>
                  <a:cubicBezTo>
                    <a:pt x="318250" y="36378"/>
                    <a:pt x="305145" y="23811"/>
                    <a:pt x="280538" y="12876"/>
                  </a:cubicBezTo>
                  <a:close/>
                  <a:moveTo>
                    <a:pt x="299433" y="76004"/>
                  </a:moveTo>
                  <a:lnTo>
                    <a:pt x="299247" y="76147"/>
                  </a:lnTo>
                  <a:cubicBezTo>
                    <a:pt x="298895" y="76435"/>
                    <a:pt x="280035" y="91912"/>
                    <a:pt x="255578" y="117792"/>
                  </a:cubicBezTo>
                  <a:cubicBezTo>
                    <a:pt x="251813" y="121780"/>
                    <a:pt x="247912" y="126012"/>
                    <a:pt x="243932" y="130474"/>
                  </a:cubicBezTo>
                  <a:cubicBezTo>
                    <a:pt x="243479" y="130984"/>
                    <a:pt x="243027" y="131487"/>
                    <a:pt x="242567" y="132004"/>
                  </a:cubicBezTo>
                  <a:cubicBezTo>
                    <a:pt x="233924" y="141747"/>
                    <a:pt x="224914" y="152546"/>
                    <a:pt x="215998" y="164229"/>
                  </a:cubicBezTo>
                  <a:cubicBezTo>
                    <a:pt x="212614" y="168663"/>
                    <a:pt x="209252" y="173218"/>
                    <a:pt x="205925" y="177895"/>
                  </a:cubicBezTo>
                  <a:cubicBezTo>
                    <a:pt x="205925" y="177903"/>
                    <a:pt x="205911" y="177917"/>
                    <a:pt x="205903" y="177924"/>
                  </a:cubicBezTo>
                  <a:cubicBezTo>
                    <a:pt x="204984" y="179217"/>
                    <a:pt x="204064" y="180518"/>
                    <a:pt x="203152" y="181833"/>
                  </a:cubicBezTo>
                  <a:cubicBezTo>
                    <a:pt x="197469" y="189981"/>
                    <a:pt x="191929" y="198466"/>
                    <a:pt x="186663" y="207254"/>
                  </a:cubicBezTo>
                  <a:cubicBezTo>
                    <a:pt x="164822" y="243660"/>
                    <a:pt x="153319" y="280031"/>
                    <a:pt x="147327" y="306214"/>
                  </a:cubicBezTo>
                  <a:cubicBezTo>
                    <a:pt x="146903" y="308067"/>
                    <a:pt x="146508" y="309864"/>
                    <a:pt x="146134" y="311617"/>
                  </a:cubicBezTo>
                  <a:cubicBezTo>
                    <a:pt x="145998" y="312271"/>
                    <a:pt x="145854" y="312925"/>
                    <a:pt x="145725" y="313564"/>
                  </a:cubicBezTo>
                  <a:cubicBezTo>
                    <a:pt x="145301" y="315619"/>
                    <a:pt x="144913" y="317616"/>
                    <a:pt x="144546" y="319571"/>
                  </a:cubicBezTo>
                  <a:cubicBezTo>
                    <a:pt x="143699" y="324069"/>
                    <a:pt x="143002" y="328279"/>
                    <a:pt x="142420" y="332173"/>
                  </a:cubicBezTo>
                  <a:cubicBezTo>
                    <a:pt x="141615" y="337584"/>
                    <a:pt x="141033" y="342383"/>
                    <a:pt x="140616" y="346457"/>
                  </a:cubicBezTo>
                  <a:cubicBezTo>
                    <a:pt x="140121" y="351350"/>
                    <a:pt x="139862" y="355209"/>
                    <a:pt x="139726" y="357867"/>
                  </a:cubicBezTo>
                  <a:cubicBezTo>
                    <a:pt x="139596" y="360382"/>
                    <a:pt x="139582" y="361826"/>
                    <a:pt x="139575" y="362042"/>
                  </a:cubicBezTo>
                  <a:cubicBezTo>
                    <a:pt x="139575" y="371634"/>
                    <a:pt x="135084" y="380004"/>
                    <a:pt x="126585" y="386255"/>
                  </a:cubicBezTo>
                  <a:cubicBezTo>
                    <a:pt x="124623" y="387700"/>
                    <a:pt x="122489" y="388979"/>
                    <a:pt x="120219" y="390114"/>
                  </a:cubicBezTo>
                  <a:cubicBezTo>
                    <a:pt x="116857" y="391788"/>
                    <a:pt x="113193" y="393103"/>
                    <a:pt x="109298" y="394051"/>
                  </a:cubicBezTo>
                  <a:cubicBezTo>
                    <a:pt x="104607" y="395187"/>
                    <a:pt x="99592" y="395790"/>
                    <a:pt x="94405" y="395790"/>
                  </a:cubicBezTo>
                  <a:lnTo>
                    <a:pt x="94405" y="395790"/>
                  </a:lnTo>
                  <a:cubicBezTo>
                    <a:pt x="88671" y="395790"/>
                    <a:pt x="82931" y="395057"/>
                    <a:pt x="77312" y="393670"/>
                  </a:cubicBezTo>
                  <a:cubicBezTo>
                    <a:pt x="65723" y="390804"/>
                    <a:pt x="54616" y="385092"/>
                    <a:pt x="44981" y="376879"/>
                  </a:cubicBezTo>
                  <a:cubicBezTo>
                    <a:pt x="44112" y="376132"/>
                    <a:pt x="43257" y="375370"/>
                    <a:pt x="42409" y="374587"/>
                  </a:cubicBezTo>
                  <a:cubicBezTo>
                    <a:pt x="37976" y="370506"/>
                    <a:pt x="33910" y="365965"/>
                    <a:pt x="30238" y="360986"/>
                  </a:cubicBezTo>
                  <a:cubicBezTo>
                    <a:pt x="22163" y="350028"/>
                    <a:pt x="15962" y="336944"/>
                    <a:pt x="11781" y="322057"/>
                  </a:cubicBezTo>
                  <a:cubicBezTo>
                    <a:pt x="9080" y="312443"/>
                    <a:pt x="7212" y="302089"/>
                    <a:pt x="6227" y="291046"/>
                  </a:cubicBezTo>
                  <a:cubicBezTo>
                    <a:pt x="5861" y="286972"/>
                    <a:pt x="5624" y="282833"/>
                    <a:pt x="5494" y="278623"/>
                  </a:cubicBezTo>
                  <a:cubicBezTo>
                    <a:pt x="5207" y="268959"/>
                    <a:pt x="5552" y="258929"/>
                    <a:pt x="6515" y="248561"/>
                  </a:cubicBezTo>
                  <a:cubicBezTo>
                    <a:pt x="7398" y="238997"/>
                    <a:pt x="8814" y="229147"/>
                    <a:pt x="10754" y="219001"/>
                  </a:cubicBezTo>
                  <a:cubicBezTo>
                    <a:pt x="12521" y="209804"/>
                    <a:pt x="14719" y="200370"/>
                    <a:pt x="17349" y="190714"/>
                  </a:cubicBezTo>
                  <a:cubicBezTo>
                    <a:pt x="18204" y="187566"/>
                    <a:pt x="19109" y="184391"/>
                    <a:pt x="20058" y="181193"/>
                  </a:cubicBezTo>
                  <a:cubicBezTo>
                    <a:pt x="20862" y="178485"/>
                    <a:pt x="21696" y="175761"/>
                    <a:pt x="22565" y="173017"/>
                  </a:cubicBezTo>
                  <a:cubicBezTo>
                    <a:pt x="22802" y="172277"/>
                    <a:pt x="23047" y="171529"/>
                    <a:pt x="23284" y="170789"/>
                  </a:cubicBezTo>
                  <a:cubicBezTo>
                    <a:pt x="27091" y="158984"/>
                    <a:pt x="31503" y="146877"/>
                    <a:pt x="36525" y="134476"/>
                  </a:cubicBezTo>
                  <a:cubicBezTo>
                    <a:pt x="37064" y="133147"/>
                    <a:pt x="37610" y="131853"/>
                    <a:pt x="38163" y="130553"/>
                  </a:cubicBezTo>
                  <a:cubicBezTo>
                    <a:pt x="43379" y="118209"/>
                    <a:pt x="49163" y="107079"/>
                    <a:pt x="55370" y="97042"/>
                  </a:cubicBezTo>
                  <a:cubicBezTo>
                    <a:pt x="56743" y="94821"/>
                    <a:pt x="58129" y="92644"/>
                    <a:pt x="59537" y="90532"/>
                  </a:cubicBezTo>
                  <a:cubicBezTo>
                    <a:pt x="72606" y="70960"/>
                    <a:pt x="87313" y="55857"/>
                    <a:pt x="102416" y="44210"/>
                  </a:cubicBezTo>
                  <a:cubicBezTo>
                    <a:pt x="107610" y="40201"/>
                    <a:pt x="112848" y="36608"/>
                    <a:pt x="118085" y="33375"/>
                  </a:cubicBezTo>
                  <a:cubicBezTo>
                    <a:pt x="129150" y="26549"/>
                    <a:pt x="140193" y="21368"/>
                    <a:pt x="150761" y="17438"/>
                  </a:cubicBezTo>
                  <a:cubicBezTo>
                    <a:pt x="154325" y="16109"/>
                    <a:pt x="157838" y="14923"/>
                    <a:pt x="161272" y="13867"/>
                  </a:cubicBezTo>
                  <a:cubicBezTo>
                    <a:pt x="169535" y="11331"/>
                    <a:pt x="177373" y="9527"/>
                    <a:pt x="184536" y="8256"/>
                  </a:cubicBezTo>
                  <a:cubicBezTo>
                    <a:pt x="197835" y="5906"/>
                    <a:pt x="208799" y="5389"/>
                    <a:pt x="215818" y="5389"/>
                  </a:cubicBezTo>
                  <a:cubicBezTo>
                    <a:pt x="217227" y="5389"/>
                    <a:pt x="218635" y="5403"/>
                    <a:pt x="220043" y="5439"/>
                  </a:cubicBezTo>
                  <a:cubicBezTo>
                    <a:pt x="227350" y="5612"/>
                    <a:pt x="234527" y="6237"/>
                    <a:pt x="241503" y="7293"/>
                  </a:cubicBezTo>
                  <a:cubicBezTo>
                    <a:pt x="247330" y="8177"/>
                    <a:pt x="253013" y="9362"/>
                    <a:pt x="258510" y="10835"/>
                  </a:cubicBezTo>
                  <a:cubicBezTo>
                    <a:pt x="263833" y="12265"/>
                    <a:pt x="268978" y="13961"/>
                    <a:pt x="273906" y="15929"/>
                  </a:cubicBezTo>
                  <a:cubicBezTo>
                    <a:pt x="275415" y="16533"/>
                    <a:pt x="276910" y="17151"/>
                    <a:pt x="278375" y="17805"/>
                  </a:cubicBezTo>
                  <a:cubicBezTo>
                    <a:pt x="281055" y="18997"/>
                    <a:pt x="283577" y="20197"/>
                    <a:pt x="285955" y="21412"/>
                  </a:cubicBezTo>
                  <a:cubicBezTo>
                    <a:pt x="292845" y="24932"/>
                    <a:pt x="298485" y="28568"/>
                    <a:pt x="302868" y="32304"/>
                  </a:cubicBezTo>
                  <a:cubicBezTo>
                    <a:pt x="309794" y="38203"/>
                    <a:pt x="313580" y="44353"/>
                    <a:pt x="314148" y="50698"/>
                  </a:cubicBezTo>
                  <a:cubicBezTo>
                    <a:pt x="314902" y="59061"/>
                    <a:pt x="309765" y="66282"/>
                    <a:pt x="305354" y="70852"/>
                  </a:cubicBezTo>
                  <a:cubicBezTo>
                    <a:pt x="302243" y="74071"/>
                    <a:pt x="299498" y="75982"/>
                    <a:pt x="299433" y="76025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5" name="Freeform 1787">
              <a:extLst>
                <a:ext uri="{FF2B5EF4-FFF2-40B4-BE49-F238E27FC236}">
                  <a16:creationId xmlns:a16="http://schemas.microsoft.com/office/drawing/2014/main" id="{1BEFE5E0-743D-ABF6-3B52-D1763744EAAC}"/>
                </a:ext>
              </a:extLst>
            </p:cNvPr>
            <p:cNvSpPr/>
            <p:nvPr/>
          </p:nvSpPr>
          <p:spPr>
            <a:xfrm>
              <a:off x="10230846" y="2957971"/>
              <a:ext cx="581578" cy="946645"/>
            </a:xfrm>
            <a:custGeom>
              <a:avLst/>
              <a:gdLst>
                <a:gd name="connsiteX0" fmla="*/ 531233 w 581578"/>
                <a:gd name="connsiteY0" fmla="*/ 534085 h 946645"/>
                <a:gd name="connsiteX1" fmla="*/ 580937 w 581578"/>
                <a:gd name="connsiteY1" fmla="*/ 411515 h 946645"/>
                <a:gd name="connsiteX2" fmla="*/ 514773 w 581578"/>
                <a:gd name="connsiteY2" fmla="*/ 183015 h 946645"/>
                <a:gd name="connsiteX3" fmla="*/ 426639 w 581578"/>
                <a:gd name="connsiteY3" fmla="*/ 114354 h 946645"/>
                <a:gd name="connsiteX4" fmla="*/ 303264 w 581578"/>
                <a:gd name="connsiteY4" fmla="*/ 113406 h 946645"/>
                <a:gd name="connsiteX5" fmla="*/ 275905 w 581578"/>
                <a:gd name="connsiteY5" fmla="*/ 115454 h 946645"/>
                <a:gd name="connsiteX6" fmla="*/ 175973 w 581578"/>
                <a:gd name="connsiteY6" fmla="*/ 39536 h 946645"/>
                <a:gd name="connsiteX7" fmla="*/ 172833 w 581578"/>
                <a:gd name="connsiteY7" fmla="*/ 26919 h 946645"/>
                <a:gd name="connsiteX8" fmla="*/ 154362 w 581578"/>
                <a:gd name="connsiteY8" fmla="*/ 686 h 946645"/>
                <a:gd name="connsiteX9" fmla="*/ 135401 w 581578"/>
                <a:gd name="connsiteY9" fmla="*/ 5608 h 946645"/>
                <a:gd name="connsiteX10" fmla="*/ 26697 w 581578"/>
                <a:gd name="connsiteY10" fmla="*/ 135356 h 946645"/>
                <a:gd name="connsiteX11" fmla="*/ 4992 w 581578"/>
                <a:gd name="connsiteY11" fmla="*/ 260341 h 946645"/>
                <a:gd name="connsiteX12" fmla="*/ 28228 w 581578"/>
                <a:gd name="connsiteY12" fmla="*/ 283276 h 946645"/>
                <a:gd name="connsiteX13" fmla="*/ 82939 w 581578"/>
                <a:gd name="connsiteY13" fmla="*/ 292638 h 946645"/>
                <a:gd name="connsiteX14" fmla="*/ 174457 w 581578"/>
                <a:gd name="connsiteY14" fmla="*/ 351239 h 946645"/>
                <a:gd name="connsiteX15" fmla="*/ 190644 w 581578"/>
                <a:gd name="connsiteY15" fmla="*/ 550086 h 946645"/>
                <a:gd name="connsiteX16" fmla="*/ 178545 w 581578"/>
                <a:gd name="connsiteY16" fmla="*/ 595568 h 946645"/>
                <a:gd name="connsiteX17" fmla="*/ 159894 w 581578"/>
                <a:gd name="connsiteY17" fmla="*/ 681358 h 946645"/>
                <a:gd name="connsiteX18" fmla="*/ 175484 w 581578"/>
                <a:gd name="connsiteY18" fmla="*/ 724641 h 946645"/>
                <a:gd name="connsiteX19" fmla="*/ 196730 w 581578"/>
                <a:gd name="connsiteY19" fmla="*/ 784313 h 946645"/>
                <a:gd name="connsiteX20" fmla="*/ 204022 w 581578"/>
                <a:gd name="connsiteY20" fmla="*/ 940394 h 946645"/>
                <a:gd name="connsiteX21" fmla="*/ 204166 w 581578"/>
                <a:gd name="connsiteY21" fmla="*/ 946588 h 946645"/>
                <a:gd name="connsiteX22" fmla="*/ 209533 w 581578"/>
                <a:gd name="connsiteY22" fmla="*/ 946473 h 946645"/>
                <a:gd name="connsiteX23" fmla="*/ 209396 w 581578"/>
                <a:gd name="connsiteY23" fmla="*/ 940394 h 946645"/>
                <a:gd name="connsiteX24" fmla="*/ 209130 w 581578"/>
                <a:gd name="connsiteY24" fmla="*/ 929753 h 946645"/>
                <a:gd name="connsiteX25" fmla="*/ 208570 w 581578"/>
                <a:gd name="connsiteY25" fmla="*/ 909189 h 946645"/>
                <a:gd name="connsiteX26" fmla="*/ 207528 w 581578"/>
                <a:gd name="connsiteY26" fmla="*/ 876569 h 946645"/>
                <a:gd name="connsiteX27" fmla="*/ 207413 w 581578"/>
                <a:gd name="connsiteY27" fmla="*/ 873415 h 946645"/>
                <a:gd name="connsiteX28" fmla="*/ 207111 w 581578"/>
                <a:gd name="connsiteY28" fmla="*/ 865231 h 946645"/>
                <a:gd name="connsiteX29" fmla="*/ 202025 w 581578"/>
                <a:gd name="connsiteY29" fmla="*/ 783515 h 946645"/>
                <a:gd name="connsiteX30" fmla="*/ 180399 w 581578"/>
                <a:gd name="connsiteY30" fmla="*/ 722507 h 946645"/>
                <a:gd name="connsiteX31" fmla="*/ 165232 w 581578"/>
                <a:gd name="connsiteY31" fmla="*/ 680905 h 946645"/>
                <a:gd name="connsiteX32" fmla="*/ 165426 w 581578"/>
                <a:gd name="connsiteY32" fmla="*/ 674216 h 946645"/>
                <a:gd name="connsiteX33" fmla="*/ 174572 w 581578"/>
                <a:gd name="connsiteY33" fmla="*/ 630997 h 946645"/>
                <a:gd name="connsiteX34" fmla="*/ 183718 w 581578"/>
                <a:gd name="connsiteY34" fmla="*/ 596976 h 946645"/>
                <a:gd name="connsiteX35" fmla="*/ 195846 w 581578"/>
                <a:gd name="connsiteY35" fmla="*/ 551380 h 946645"/>
                <a:gd name="connsiteX36" fmla="*/ 206544 w 581578"/>
                <a:gd name="connsiteY36" fmla="*/ 455200 h 946645"/>
                <a:gd name="connsiteX37" fmla="*/ 206515 w 581578"/>
                <a:gd name="connsiteY37" fmla="*/ 453634 h 946645"/>
                <a:gd name="connsiteX38" fmla="*/ 201313 w 581578"/>
                <a:gd name="connsiteY38" fmla="*/ 405458 h 946645"/>
                <a:gd name="connsiteX39" fmla="*/ 178947 w 581578"/>
                <a:gd name="connsiteY39" fmla="*/ 348293 h 946645"/>
                <a:gd name="connsiteX40" fmla="*/ 116506 w 581578"/>
                <a:gd name="connsiteY40" fmla="*/ 295497 h 946645"/>
                <a:gd name="connsiteX41" fmla="*/ 82867 w 581578"/>
                <a:gd name="connsiteY41" fmla="*/ 287242 h 946645"/>
                <a:gd name="connsiteX42" fmla="*/ 82608 w 581578"/>
                <a:gd name="connsiteY42" fmla="*/ 287242 h 946645"/>
                <a:gd name="connsiteX43" fmla="*/ 82357 w 581578"/>
                <a:gd name="connsiteY43" fmla="*/ 287278 h 946645"/>
                <a:gd name="connsiteX44" fmla="*/ 29981 w 581578"/>
                <a:gd name="connsiteY44" fmla="*/ 278188 h 946645"/>
                <a:gd name="connsiteX45" fmla="*/ 9950 w 581578"/>
                <a:gd name="connsiteY45" fmla="*/ 258286 h 946645"/>
                <a:gd name="connsiteX46" fmla="*/ 5308 w 581578"/>
                <a:gd name="connsiteY46" fmla="*/ 231974 h 946645"/>
                <a:gd name="connsiteX47" fmla="*/ 5316 w 581578"/>
                <a:gd name="connsiteY47" fmla="*/ 230480 h 946645"/>
                <a:gd name="connsiteX48" fmla="*/ 24326 w 581578"/>
                <a:gd name="connsiteY48" fmla="*/ 153376 h 946645"/>
                <a:gd name="connsiteX49" fmla="*/ 29930 w 581578"/>
                <a:gd name="connsiteY49" fmla="*/ 141004 h 946645"/>
                <a:gd name="connsiteX50" fmla="*/ 31518 w 581578"/>
                <a:gd name="connsiteY50" fmla="*/ 137706 h 946645"/>
                <a:gd name="connsiteX51" fmla="*/ 31863 w 581578"/>
                <a:gd name="connsiteY51" fmla="*/ 137009 h 946645"/>
                <a:gd name="connsiteX52" fmla="*/ 34744 w 581578"/>
                <a:gd name="connsiteY52" fmla="*/ 131354 h 946645"/>
                <a:gd name="connsiteX53" fmla="*/ 65624 w 581578"/>
                <a:gd name="connsiteY53" fmla="*/ 84270 h 946645"/>
                <a:gd name="connsiteX54" fmla="*/ 88528 w 581578"/>
                <a:gd name="connsiteY54" fmla="*/ 57305 h 946645"/>
                <a:gd name="connsiteX55" fmla="*/ 114285 w 581578"/>
                <a:gd name="connsiteY55" fmla="*/ 31244 h 946645"/>
                <a:gd name="connsiteX56" fmla="*/ 138764 w 581578"/>
                <a:gd name="connsiteY56" fmla="*/ 9775 h 946645"/>
                <a:gd name="connsiteX57" fmla="*/ 138814 w 581578"/>
                <a:gd name="connsiteY57" fmla="*/ 9740 h 946645"/>
                <a:gd name="connsiteX58" fmla="*/ 138900 w 581578"/>
                <a:gd name="connsiteY58" fmla="*/ 9668 h 946645"/>
                <a:gd name="connsiteX59" fmla="*/ 151768 w 581578"/>
                <a:gd name="connsiteY59" fmla="*/ 5565 h 946645"/>
                <a:gd name="connsiteX60" fmla="*/ 152831 w 581578"/>
                <a:gd name="connsiteY60" fmla="*/ 5816 h 946645"/>
                <a:gd name="connsiteX61" fmla="*/ 166245 w 581578"/>
                <a:gd name="connsiteY61" fmla="*/ 23635 h 946645"/>
                <a:gd name="connsiteX62" fmla="*/ 167646 w 581578"/>
                <a:gd name="connsiteY62" fmla="*/ 28299 h 946645"/>
                <a:gd name="connsiteX63" fmla="*/ 170750 w 581578"/>
                <a:gd name="connsiteY63" fmla="*/ 40772 h 946645"/>
                <a:gd name="connsiteX64" fmla="*/ 171827 w 581578"/>
                <a:gd name="connsiteY64" fmla="*/ 45255 h 946645"/>
                <a:gd name="connsiteX65" fmla="*/ 178193 w 581578"/>
                <a:gd name="connsiteY65" fmla="*/ 67572 h 946645"/>
                <a:gd name="connsiteX66" fmla="*/ 202563 w 581578"/>
                <a:gd name="connsiteY66" fmla="*/ 104195 h 946645"/>
                <a:gd name="connsiteX67" fmla="*/ 206407 w 581578"/>
                <a:gd name="connsiteY67" fmla="*/ 107011 h 946645"/>
                <a:gd name="connsiteX68" fmla="*/ 276264 w 581578"/>
                <a:gd name="connsiteY68" fmla="*/ 120785 h 946645"/>
                <a:gd name="connsiteX69" fmla="*/ 303688 w 581578"/>
                <a:gd name="connsiteY69" fmla="*/ 118737 h 946645"/>
                <a:gd name="connsiteX70" fmla="*/ 509866 w 581578"/>
                <a:gd name="connsiteY70" fmla="*/ 185156 h 946645"/>
                <a:gd name="connsiteX71" fmla="*/ 575627 w 581578"/>
                <a:gd name="connsiteY71" fmla="*/ 412276 h 946645"/>
                <a:gd name="connsiteX72" fmla="*/ 544123 w 581578"/>
                <a:gd name="connsiteY72" fmla="*/ 508556 h 946645"/>
                <a:gd name="connsiteX73" fmla="*/ 532950 w 581578"/>
                <a:gd name="connsiteY73" fmla="*/ 523573 h 946645"/>
                <a:gd name="connsiteX74" fmla="*/ 527159 w 581578"/>
                <a:gd name="connsiteY74" fmla="*/ 530564 h 946645"/>
                <a:gd name="connsiteX75" fmla="*/ 436913 w 581578"/>
                <a:gd name="connsiteY75" fmla="*/ 786698 h 946645"/>
                <a:gd name="connsiteX76" fmla="*/ 436015 w 581578"/>
                <a:gd name="connsiteY76" fmla="*/ 795938 h 946645"/>
                <a:gd name="connsiteX77" fmla="*/ 434499 w 581578"/>
                <a:gd name="connsiteY77" fmla="*/ 812758 h 946645"/>
                <a:gd name="connsiteX78" fmla="*/ 425906 w 581578"/>
                <a:gd name="connsiteY78" fmla="*/ 914822 h 946645"/>
                <a:gd name="connsiteX79" fmla="*/ 425518 w 581578"/>
                <a:gd name="connsiteY79" fmla="*/ 919974 h 946645"/>
                <a:gd name="connsiteX80" fmla="*/ 424095 w 581578"/>
                <a:gd name="connsiteY80" fmla="*/ 940380 h 946645"/>
                <a:gd name="connsiteX81" fmla="*/ 423743 w 581578"/>
                <a:gd name="connsiteY81" fmla="*/ 946386 h 946645"/>
                <a:gd name="connsiteX82" fmla="*/ 429103 w 581578"/>
                <a:gd name="connsiteY82" fmla="*/ 946645 h 946645"/>
                <a:gd name="connsiteX83" fmla="*/ 429477 w 581578"/>
                <a:gd name="connsiteY83" fmla="*/ 940380 h 946645"/>
                <a:gd name="connsiteX84" fmla="*/ 441367 w 581578"/>
                <a:gd name="connsiteY84" fmla="*/ 796419 h 946645"/>
                <a:gd name="connsiteX85" fmla="*/ 531240 w 581578"/>
                <a:gd name="connsiteY85" fmla="*/ 534063 h 94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581578" h="946645">
                  <a:moveTo>
                    <a:pt x="531233" y="534085"/>
                  </a:moveTo>
                  <a:cubicBezTo>
                    <a:pt x="586304" y="469829"/>
                    <a:pt x="582302" y="420712"/>
                    <a:pt x="580937" y="411515"/>
                  </a:cubicBezTo>
                  <a:cubicBezTo>
                    <a:pt x="578063" y="392101"/>
                    <a:pt x="554986" y="274273"/>
                    <a:pt x="514773" y="183015"/>
                  </a:cubicBezTo>
                  <a:cubicBezTo>
                    <a:pt x="498292" y="145609"/>
                    <a:pt x="469459" y="123156"/>
                    <a:pt x="426639" y="114354"/>
                  </a:cubicBezTo>
                  <a:cubicBezTo>
                    <a:pt x="389113" y="106645"/>
                    <a:pt x="345474" y="110079"/>
                    <a:pt x="303264" y="113406"/>
                  </a:cubicBezTo>
                  <a:cubicBezTo>
                    <a:pt x="294247" y="114117"/>
                    <a:pt x="284921" y="114850"/>
                    <a:pt x="275905" y="115454"/>
                  </a:cubicBezTo>
                  <a:cubicBezTo>
                    <a:pt x="195436" y="120814"/>
                    <a:pt x="185098" y="77639"/>
                    <a:pt x="175973" y="39536"/>
                  </a:cubicBezTo>
                  <a:cubicBezTo>
                    <a:pt x="174924" y="35139"/>
                    <a:pt x="173925" y="30993"/>
                    <a:pt x="172833" y="26919"/>
                  </a:cubicBezTo>
                  <a:cubicBezTo>
                    <a:pt x="168810" y="11967"/>
                    <a:pt x="162595" y="3144"/>
                    <a:pt x="154362" y="686"/>
                  </a:cubicBezTo>
                  <a:cubicBezTo>
                    <a:pt x="144770" y="-2181"/>
                    <a:pt x="136328" y="4811"/>
                    <a:pt x="135401" y="5608"/>
                  </a:cubicBezTo>
                  <a:cubicBezTo>
                    <a:pt x="132894" y="7584"/>
                    <a:pt x="61399" y="64440"/>
                    <a:pt x="26697" y="135356"/>
                  </a:cubicBezTo>
                  <a:cubicBezTo>
                    <a:pt x="1817" y="186198"/>
                    <a:pt x="-6295" y="232922"/>
                    <a:pt x="4992" y="260341"/>
                  </a:cubicBezTo>
                  <a:cubicBezTo>
                    <a:pt x="9727" y="271844"/>
                    <a:pt x="17544" y="279561"/>
                    <a:pt x="28228" y="283276"/>
                  </a:cubicBezTo>
                  <a:cubicBezTo>
                    <a:pt x="61751" y="294937"/>
                    <a:pt x="80302" y="292997"/>
                    <a:pt x="82939" y="292638"/>
                  </a:cubicBezTo>
                  <a:cubicBezTo>
                    <a:pt x="86718" y="292832"/>
                    <a:pt x="138800" y="296575"/>
                    <a:pt x="174457" y="351239"/>
                  </a:cubicBezTo>
                  <a:cubicBezTo>
                    <a:pt x="212062" y="408899"/>
                    <a:pt x="202326" y="503362"/>
                    <a:pt x="190644" y="550086"/>
                  </a:cubicBezTo>
                  <a:cubicBezTo>
                    <a:pt x="187030" y="564535"/>
                    <a:pt x="182719" y="580314"/>
                    <a:pt x="178545" y="595568"/>
                  </a:cubicBezTo>
                  <a:cubicBezTo>
                    <a:pt x="168372" y="632765"/>
                    <a:pt x="158766" y="667907"/>
                    <a:pt x="159894" y="681358"/>
                  </a:cubicBezTo>
                  <a:cubicBezTo>
                    <a:pt x="160641" y="690317"/>
                    <a:pt x="167517" y="706218"/>
                    <a:pt x="175484" y="724641"/>
                  </a:cubicBezTo>
                  <a:cubicBezTo>
                    <a:pt x="184307" y="745046"/>
                    <a:pt x="194308" y="768175"/>
                    <a:pt x="196730" y="784313"/>
                  </a:cubicBezTo>
                  <a:cubicBezTo>
                    <a:pt x="200681" y="810682"/>
                    <a:pt x="203382" y="913931"/>
                    <a:pt x="204022" y="940394"/>
                  </a:cubicBezTo>
                  <a:cubicBezTo>
                    <a:pt x="204115" y="944202"/>
                    <a:pt x="204166" y="946422"/>
                    <a:pt x="204166" y="946588"/>
                  </a:cubicBezTo>
                  <a:lnTo>
                    <a:pt x="209533" y="946473"/>
                  </a:lnTo>
                  <a:cubicBezTo>
                    <a:pt x="209518" y="945869"/>
                    <a:pt x="209475" y="943742"/>
                    <a:pt x="209396" y="940394"/>
                  </a:cubicBezTo>
                  <a:cubicBezTo>
                    <a:pt x="209331" y="937628"/>
                    <a:pt x="209245" y="934014"/>
                    <a:pt x="209130" y="929753"/>
                  </a:cubicBezTo>
                  <a:cubicBezTo>
                    <a:pt x="208979" y="923969"/>
                    <a:pt x="208793" y="916978"/>
                    <a:pt x="208570" y="909189"/>
                  </a:cubicBezTo>
                  <a:cubicBezTo>
                    <a:pt x="208282" y="899281"/>
                    <a:pt x="207938" y="888115"/>
                    <a:pt x="207528" y="876569"/>
                  </a:cubicBezTo>
                  <a:cubicBezTo>
                    <a:pt x="207492" y="875520"/>
                    <a:pt x="207456" y="874471"/>
                    <a:pt x="207413" y="873415"/>
                  </a:cubicBezTo>
                  <a:cubicBezTo>
                    <a:pt x="207313" y="870699"/>
                    <a:pt x="207219" y="867968"/>
                    <a:pt x="207111" y="865231"/>
                  </a:cubicBezTo>
                  <a:cubicBezTo>
                    <a:pt x="205847" y="831720"/>
                    <a:pt x="204123" y="797490"/>
                    <a:pt x="202025" y="783515"/>
                  </a:cubicBezTo>
                  <a:cubicBezTo>
                    <a:pt x="199503" y="766688"/>
                    <a:pt x="189351" y="743214"/>
                    <a:pt x="180399" y="722507"/>
                  </a:cubicBezTo>
                  <a:cubicBezTo>
                    <a:pt x="172948" y="705270"/>
                    <a:pt x="165907" y="688988"/>
                    <a:pt x="165232" y="680905"/>
                  </a:cubicBezTo>
                  <a:cubicBezTo>
                    <a:pt x="165081" y="679130"/>
                    <a:pt x="165160" y="676867"/>
                    <a:pt x="165426" y="674216"/>
                  </a:cubicBezTo>
                  <a:cubicBezTo>
                    <a:pt x="166403" y="664271"/>
                    <a:pt x="170010" y="648622"/>
                    <a:pt x="174572" y="630997"/>
                  </a:cubicBezTo>
                  <a:cubicBezTo>
                    <a:pt x="177388" y="620112"/>
                    <a:pt x="180571" y="608487"/>
                    <a:pt x="183718" y="596976"/>
                  </a:cubicBezTo>
                  <a:cubicBezTo>
                    <a:pt x="187900" y="581693"/>
                    <a:pt x="192218" y="565886"/>
                    <a:pt x="195846" y="551380"/>
                  </a:cubicBezTo>
                  <a:cubicBezTo>
                    <a:pt x="199388" y="537218"/>
                    <a:pt x="207442" y="499719"/>
                    <a:pt x="206544" y="455200"/>
                  </a:cubicBezTo>
                  <a:cubicBezTo>
                    <a:pt x="206537" y="454676"/>
                    <a:pt x="206529" y="454158"/>
                    <a:pt x="206515" y="453634"/>
                  </a:cubicBezTo>
                  <a:cubicBezTo>
                    <a:pt x="206084" y="436267"/>
                    <a:pt x="204338" y="420194"/>
                    <a:pt x="201313" y="405458"/>
                  </a:cubicBezTo>
                  <a:cubicBezTo>
                    <a:pt x="196758" y="383277"/>
                    <a:pt x="189286" y="364151"/>
                    <a:pt x="178947" y="348293"/>
                  </a:cubicBezTo>
                  <a:cubicBezTo>
                    <a:pt x="158931" y="317599"/>
                    <a:pt x="133943" y="302646"/>
                    <a:pt x="116506" y="295497"/>
                  </a:cubicBezTo>
                  <a:cubicBezTo>
                    <a:pt x="97545" y="287730"/>
                    <a:pt x="83456" y="287263"/>
                    <a:pt x="82867" y="287242"/>
                  </a:cubicBezTo>
                  <a:lnTo>
                    <a:pt x="82608" y="287242"/>
                  </a:lnTo>
                  <a:cubicBezTo>
                    <a:pt x="82608" y="287242"/>
                    <a:pt x="82357" y="287278"/>
                    <a:pt x="82357" y="287278"/>
                  </a:cubicBezTo>
                  <a:cubicBezTo>
                    <a:pt x="82177" y="287306"/>
                    <a:pt x="64029" y="290029"/>
                    <a:pt x="29981" y="278188"/>
                  </a:cubicBezTo>
                  <a:cubicBezTo>
                    <a:pt x="20813" y="274998"/>
                    <a:pt x="14074" y="268302"/>
                    <a:pt x="9950" y="258286"/>
                  </a:cubicBezTo>
                  <a:cubicBezTo>
                    <a:pt x="6918" y="250928"/>
                    <a:pt x="5395" y="242048"/>
                    <a:pt x="5308" y="231974"/>
                  </a:cubicBezTo>
                  <a:cubicBezTo>
                    <a:pt x="5308" y="231478"/>
                    <a:pt x="5308" y="230975"/>
                    <a:pt x="5316" y="230480"/>
                  </a:cubicBezTo>
                  <a:cubicBezTo>
                    <a:pt x="5431" y="208975"/>
                    <a:pt x="11947" y="182239"/>
                    <a:pt x="24326" y="153376"/>
                  </a:cubicBezTo>
                  <a:cubicBezTo>
                    <a:pt x="26079" y="149288"/>
                    <a:pt x="27940" y="145164"/>
                    <a:pt x="29930" y="141004"/>
                  </a:cubicBezTo>
                  <a:cubicBezTo>
                    <a:pt x="30455" y="139904"/>
                    <a:pt x="30972" y="138805"/>
                    <a:pt x="31518" y="137706"/>
                  </a:cubicBezTo>
                  <a:cubicBezTo>
                    <a:pt x="31633" y="137476"/>
                    <a:pt x="31748" y="137239"/>
                    <a:pt x="31863" y="137009"/>
                  </a:cubicBezTo>
                  <a:cubicBezTo>
                    <a:pt x="32797" y="135112"/>
                    <a:pt x="33760" y="133229"/>
                    <a:pt x="34744" y="131354"/>
                  </a:cubicBezTo>
                  <a:cubicBezTo>
                    <a:pt x="43574" y="114584"/>
                    <a:pt x="54365" y="98698"/>
                    <a:pt x="65624" y="84270"/>
                  </a:cubicBezTo>
                  <a:cubicBezTo>
                    <a:pt x="73204" y="74556"/>
                    <a:pt x="80992" y="65510"/>
                    <a:pt x="88528" y="57305"/>
                  </a:cubicBezTo>
                  <a:cubicBezTo>
                    <a:pt x="97775" y="47238"/>
                    <a:pt x="106641" y="38444"/>
                    <a:pt x="114285" y="31244"/>
                  </a:cubicBezTo>
                  <a:cubicBezTo>
                    <a:pt x="128511" y="17851"/>
                    <a:pt x="138498" y="9984"/>
                    <a:pt x="138764" y="9775"/>
                  </a:cubicBezTo>
                  <a:lnTo>
                    <a:pt x="138814" y="9740"/>
                  </a:lnTo>
                  <a:lnTo>
                    <a:pt x="138900" y="9668"/>
                  </a:lnTo>
                  <a:cubicBezTo>
                    <a:pt x="138965" y="9610"/>
                    <a:pt x="145057" y="4279"/>
                    <a:pt x="151768" y="5565"/>
                  </a:cubicBezTo>
                  <a:cubicBezTo>
                    <a:pt x="152120" y="5630"/>
                    <a:pt x="152472" y="5716"/>
                    <a:pt x="152831" y="5816"/>
                  </a:cubicBezTo>
                  <a:cubicBezTo>
                    <a:pt x="158270" y="7440"/>
                    <a:pt x="162868" y="13569"/>
                    <a:pt x="166245" y="23635"/>
                  </a:cubicBezTo>
                  <a:cubicBezTo>
                    <a:pt x="166741" y="25108"/>
                    <a:pt x="167208" y="26660"/>
                    <a:pt x="167646" y="28299"/>
                  </a:cubicBezTo>
                  <a:cubicBezTo>
                    <a:pt x="168724" y="32301"/>
                    <a:pt x="169708" y="36411"/>
                    <a:pt x="170750" y="40772"/>
                  </a:cubicBezTo>
                  <a:cubicBezTo>
                    <a:pt x="171109" y="42252"/>
                    <a:pt x="171461" y="43754"/>
                    <a:pt x="171827" y="45255"/>
                  </a:cubicBezTo>
                  <a:cubicBezTo>
                    <a:pt x="173609" y="52591"/>
                    <a:pt x="175571" y="60172"/>
                    <a:pt x="178193" y="67572"/>
                  </a:cubicBezTo>
                  <a:cubicBezTo>
                    <a:pt x="183043" y="81267"/>
                    <a:pt x="190141" y="94365"/>
                    <a:pt x="202563" y="104195"/>
                  </a:cubicBezTo>
                  <a:cubicBezTo>
                    <a:pt x="203792" y="105165"/>
                    <a:pt x="205078" y="106106"/>
                    <a:pt x="206407" y="107011"/>
                  </a:cubicBezTo>
                  <a:cubicBezTo>
                    <a:pt x="221387" y="117178"/>
                    <a:pt x="243279" y="122991"/>
                    <a:pt x="276264" y="120785"/>
                  </a:cubicBezTo>
                  <a:cubicBezTo>
                    <a:pt x="285316" y="120181"/>
                    <a:pt x="294657" y="119448"/>
                    <a:pt x="303688" y="118737"/>
                  </a:cubicBezTo>
                  <a:cubicBezTo>
                    <a:pt x="387748" y="112120"/>
                    <a:pt x="474661" y="105272"/>
                    <a:pt x="509866" y="185156"/>
                  </a:cubicBezTo>
                  <a:cubicBezTo>
                    <a:pt x="549842" y="275868"/>
                    <a:pt x="572768" y="392977"/>
                    <a:pt x="575627" y="412276"/>
                  </a:cubicBezTo>
                  <a:cubicBezTo>
                    <a:pt x="578674" y="432833"/>
                    <a:pt x="571582" y="468643"/>
                    <a:pt x="544123" y="508556"/>
                  </a:cubicBezTo>
                  <a:cubicBezTo>
                    <a:pt x="540717" y="513507"/>
                    <a:pt x="537003" y="518515"/>
                    <a:pt x="532950" y="523573"/>
                  </a:cubicBezTo>
                  <a:cubicBezTo>
                    <a:pt x="531090" y="525894"/>
                    <a:pt x="529157" y="528222"/>
                    <a:pt x="527159" y="530564"/>
                  </a:cubicBezTo>
                  <a:cubicBezTo>
                    <a:pt x="480121" y="585451"/>
                    <a:pt x="448207" y="676156"/>
                    <a:pt x="436913" y="786698"/>
                  </a:cubicBezTo>
                  <a:cubicBezTo>
                    <a:pt x="436597" y="789766"/>
                    <a:pt x="436295" y="792841"/>
                    <a:pt x="436015" y="795938"/>
                  </a:cubicBezTo>
                  <a:cubicBezTo>
                    <a:pt x="435490" y="801751"/>
                    <a:pt x="434980" y="807355"/>
                    <a:pt x="434499" y="812758"/>
                  </a:cubicBezTo>
                  <a:cubicBezTo>
                    <a:pt x="430109" y="861660"/>
                    <a:pt x="427472" y="894144"/>
                    <a:pt x="425906" y="914822"/>
                  </a:cubicBezTo>
                  <a:cubicBezTo>
                    <a:pt x="425769" y="916626"/>
                    <a:pt x="425640" y="918350"/>
                    <a:pt x="425518" y="919974"/>
                  </a:cubicBezTo>
                  <a:cubicBezTo>
                    <a:pt x="424807" y="929595"/>
                    <a:pt x="424361" y="936184"/>
                    <a:pt x="424095" y="940380"/>
                  </a:cubicBezTo>
                  <a:cubicBezTo>
                    <a:pt x="423830" y="944511"/>
                    <a:pt x="423743" y="946315"/>
                    <a:pt x="423743" y="946386"/>
                  </a:cubicBezTo>
                  <a:lnTo>
                    <a:pt x="429103" y="946645"/>
                  </a:lnTo>
                  <a:cubicBezTo>
                    <a:pt x="429103" y="946566"/>
                    <a:pt x="429197" y="944698"/>
                    <a:pt x="429477" y="940380"/>
                  </a:cubicBezTo>
                  <a:cubicBezTo>
                    <a:pt x="430375" y="926225"/>
                    <a:pt x="433242" y="885816"/>
                    <a:pt x="441367" y="796419"/>
                  </a:cubicBezTo>
                  <a:cubicBezTo>
                    <a:pt x="451699" y="682802"/>
                    <a:pt x="483613" y="589626"/>
                    <a:pt x="531240" y="534063"/>
                  </a:cubicBezTo>
                  <a:close/>
                </a:path>
              </a:pathLst>
            </a:custGeom>
            <a:solidFill>
              <a:srgbClr val="5E512C"/>
            </a:solidFill>
            <a:ln w="71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36" name="TextBox 435">
            <a:extLst>
              <a:ext uri="{FF2B5EF4-FFF2-40B4-BE49-F238E27FC236}">
                <a16:creationId xmlns:a16="http://schemas.microsoft.com/office/drawing/2014/main" id="{54CE2364-BA32-2F31-A984-04EC19BE37A7}"/>
              </a:ext>
            </a:extLst>
          </p:cNvPr>
          <p:cNvSpPr txBox="1"/>
          <p:nvPr/>
        </p:nvSpPr>
        <p:spPr>
          <a:xfrm>
            <a:off x="8115542" y="3200752"/>
            <a:ext cx="1800000" cy="259200"/>
          </a:xfrm>
          <a:prstGeom prst="roundRect">
            <a:avLst>
              <a:gd name="adj" fmla="val 50000"/>
            </a:avLst>
          </a:prstGeom>
          <a:solidFill>
            <a:srgbClr val="B59E5F">
              <a:alpha val="9804"/>
            </a:srgbClr>
          </a:solidFill>
          <a:ln>
            <a:noFill/>
          </a:ln>
        </p:spPr>
        <p:txBody>
          <a:bodyPr vert="horz" wrap="none" lIns="72000" tIns="72000" rIns="72000" bIns="72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Hormone alterations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1F7CA225-352F-7210-621C-82B9AED9CBEF}"/>
              </a:ext>
            </a:extLst>
          </p:cNvPr>
          <p:cNvSpPr txBox="1"/>
          <p:nvPr/>
        </p:nvSpPr>
        <p:spPr>
          <a:xfrm>
            <a:off x="8115542" y="3832198"/>
            <a:ext cx="1800000" cy="258542"/>
          </a:xfrm>
          <a:prstGeom prst="roundRect">
            <a:avLst>
              <a:gd name="adj" fmla="val 50000"/>
            </a:avLst>
          </a:prstGeom>
          <a:solidFill>
            <a:srgbClr val="B59E5F">
              <a:alpha val="9804"/>
            </a:srgbClr>
          </a:solidFill>
          <a:ln>
            <a:noFill/>
          </a:ln>
        </p:spPr>
        <p:txBody>
          <a:bodyPr vert="horz" wrap="none" lIns="72000" tIns="72000" rIns="72000" bIns="72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Similar signalling pathways</a:t>
            </a:r>
          </a:p>
        </p:txBody>
      </p:sp>
      <p:sp>
        <p:nvSpPr>
          <p:cNvPr id="438" name="TextBox 437">
            <a:extLst>
              <a:ext uri="{FF2B5EF4-FFF2-40B4-BE49-F238E27FC236}">
                <a16:creationId xmlns:a16="http://schemas.microsoft.com/office/drawing/2014/main" id="{86D5CD2B-814E-AA54-2F50-57498FD18070}"/>
              </a:ext>
            </a:extLst>
          </p:cNvPr>
          <p:cNvSpPr txBox="1"/>
          <p:nvPr/>
        </p:nvSpPr>
        <p:spPr>
          <a:xfrm>
            <a:off x="8115542" y="3516475"/>
            <a:ext cx="1800000" cy="259200"/>
          </a:xfrm>
          <a:prstGeom prst="roundRect">
            <a:avLst>
              <a:gd name="adj" fmla="val 50000"/>
            </a:avLst>
          </a:prstGeom>
          <a:solidFill>
            <a:srgbClr val="B59E5F">
              <a:alpha val="9804"/>
            </a:srgbClr>
          </a:solidFill>
          <a:ln>
            <a:noFill/>
          </a:ln>
        </p:spPr>
        <p:txBody>
          <a:bodyPr vert="horz" wrap="none" lIns="72000" tIns="72000" rIns="72000" bIns="72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Common genetic factors</a:t>
            </a:r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7DDCEDE9-D67A-2E85-596D-854F3E761760}"/>
              </a:ext>
            </a:extLst>
          </p:cNvPr>
          <p:cNvSpPr txBox="1"/>
          <p:nvPr/>
        </p:nvSpPr>
        <p:spPr>
          <a:xfrm>
            <a:off x="8115542" y="4147263"/>
            <a:ext cx="1800000" cy="259200"/>
          </a:xfrm>
          <a:prstGeom prst="roundRect">
            <a:avLst>
              <a:gd name="adj" fmla="val 50000"/>
            </a:avLst>
          </a:prstGeom>
          <a:solidFill>
            <a:srgbClr val="B59E5F">
              <a:alpha val="9804"/>
            </a:srgbClr>
          </a:solidFill>
          <a:ln>
            <a:noFill/>
          </a:ln>
        </p:spPr>
        <p:txBody>
          <a:bodyPr vert="horz" wrap="none" lIns="72000" tIns="72000" rIns="72000" bIns="72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Impaired neurotransmitters</a:t>
            </a:r>
          </a:p>
        </p:txBody>
      </p:sp>
      <p:cxnSp>
        <p:nvCxnSpPr>
          <p:cNvPr id="440" name="Straight Arrow Connector 439">
            <a:extLst>
              <a:ext uri="{FF2B5EF4-FFF2-40B4-BE49-F238E27FC236}">
                <a16:creationId xmlns:a16="http://schemas.microsoft.com/office/drawing/2014/main" id="{ACDA5C1A-0ABE-795E-D2E2-D7DC24100E6D}"/>
              </a:ext>
            </a:extLst>
          </p:cNvPr>
          <p:cNvCxnSpPr>
            <a:cxnSpLocks/>
          </p:cNvCxnSpPr>
          <p:nvPr/>
        </p:nvCxnSpPr>
        <p:spPr>
          <a:xfrm flipH="1">
            <a:off x="7744235" y="3076350"/>
            <a:ext cx="2409415" cy="0"/>
          </a:xfrm>
          <a:prstGeom prst="straightConnector1">
            <a:avLst/>
          </a:prstGeom>
          <a:ln w="9525">
            <a:solidFill>
              <a:srgbClr val="5E51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1" name="Straight Arrow Connector 440">
            <a:extLst>
              <a:ext uri="{FF2B5EF4-FFF2-40B4-BE49-F238E27FC236}">
                <a16:creationId xmlns:a16="http://schemas.microsoft.com/office/drawing/2014/main" id="{C85117AA-C252-8F01-92A1-14EC448510EA}"/>
              </a:ext>
            </a:extLst>
          </p:cNvPr>
          <p:cNvCxnSpPr>
            <a:cxnSpLocks/>
          </p:cNvCxnSpPr>
          <p:nvPr/>
        </p:nvCxnSpPr>
        <p:spPr>
          <a:xfrm>
            <a:off x="7782214" y="4529673"/>
            <a:ext cx="2428586" cy="0"/>
          </a:xfrm>
          <a:prstGeom prst="straightConnector1">
            <a:avLst/>
          </a:prstGeom>
          <a:ln w="9525">
            <a:solidFill>
              <a:srgbClr val="5E51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/>
    <p:extLst>
      <p:ext uri="{BB962C8B-B14F-4D97-AF65-F5344CB8AC3E}">
        <p14:creationId xmlns:p14="http://schemas.microsoft.com/office/powerpoint/2010/main" val="3959327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3E030C-6324-406E-9D9A-D39B24FEB13F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www.w3.org/XML/1998/namespace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5943</TotalTime>
  <Words>789</Words>
  <Application>Microsoft Office PowerPoint</Application>
  <PresentationFormat>Widescreen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Osteoporosis, falls, fractures, and Alzheimer’s disease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38</cp:revision>
  <dcterms:created xsi:type="dcterms:W3CDTF">2023-06-23T10:06:01Z</dcterms:created>
  <dcterms:modified xsi:type="dcterms:W3CDTF">2023-10-17T07:04:51Z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