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3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5"/>
    <a:srgbClr val="F4F0E7"/>
    <a:srgbClr val="B69E5E"/>
    <a:srgbClr val="6A8F7F"/>
    <a:srgbClr val="F0F4F2"/>
    <a:srgbClr val="4F7599"/>
    <a:srgbClr val="92ADC7"/>
    <a:srgbClr val="7B9CBB"/>
    <a:srgbClr val="C2D1CB"/>
    <a:srgbClr val="47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35" autoAdjust="0"/>
  </p:normalViewPr>
  <p:slideViewPr>
    <p:cSldViewPr snapToGrid="0">
      <p:cViewPr varScale="1">
        <p:scale>
          <a:sx n="90" d="100"/>
          <a:sy n="90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4967B-71C7-4105-8747-428629E032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54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8916-DFA5-9A3B-CD6A-D32A298A0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Introduction to Alzheimer’s disease comorbidities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2847D-F71F-FAD3-8DE5-E3A850287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Alzheimer’s disease (AD)</a:t>
            </a:r>
          </a:p>
        </p:txBody>
      </p:sp>
    </p:spTree>
    <p:extLst>
      <p:ext uri="{BB962C8B-B14F-4D97-AF65-F5344CB8AC3E}">
        <p14:creationId xmlns:p14="http://schemas.microsoft.com/office/powerpoint/2010/main" val="2778733067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3E030C-6324-406E-9D9A-D39B24FEB13F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5938</TotalTime>
  <Words>11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Introduction to Alzheimer’s disease comorbidities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28</cp:revision>
  <dcterms:created xsi:type="dcterms:W3CDTF">2023-06-23T10:06:01Z</dcterms:created>
  <dcterms:modified xsi:type="dcterms:W3CDTF">2023-10-17T07:00:09Z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