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649" r:id="rId4"/>
  </p:sldMasterIdLst>
  <p:notesMasterIdLst>
    <p:notesMasterId r:id="rId6"/>
  </p:notesMasterIdLst>
  <p:handoutMasterIdLst>
    <p:handoutMasterId r:id="rId7"/>
  </p:handoutMasterIdLst>
  <p:sldIdLst>
    <p:sldId id="928" r:id="rId5"/>
  </p:sldIdLst>
  <p:sldSz cx="12192000" cy="6858000"/>
  <p:notesSz cx="6669088" cy="9926638"/>
  <p:custShowLst>
    <p:custShow name="Tabel of Content" id="0">
      <p:sldLst/>
    </p:custShow>
  </p:custShowLst>
  <p:custDataLst>
    <p:tags r:id="rId8"/>
  </p:custDataLst>
  <p:defaultTextStyle>
    <a:defPPr>
      <a:defRPr lang="da-DK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84" userDrawn="1">
          <p15:clr>
            <a:srgbClr val="A4A3A4"/>
          </p15:clr>
        </p15:guide>
        <p15:guide id="2" orient="horz" pos="1253" userDrawn="1">
          <p15:clr>
            <a:srgbClr val="A4A3A4"/>
          </p15:clr>
        </p15:guide>
        <p15:guide id="3" orient="horz" pos="163" userDrawn="1">
          <p15:clr>
            <a:srgbClr val="A4A3A4"/>
          </p15:clr>
        </p15:guide>
        <p15:guide id="4" orient="horz" pos="4179" userDrawn="1">
          <p15:clr>
            <a:srgbClr val="A4A3A4"/>
          </p15:clr>
        </p15:guide>
        <p15:guide id="5" orient="horz" pos="3720" userDrawn="1">
          <p15:clr>
            <a:srgbClr val="A4A3A4"/>
          </p15:clr>
        </p15:guide>
        <p15:guide id="10" orient="horz" pos="3456" userDrawn="1">
          <p15:clr>
            <a:srgbClr val="A4A3A4"/>
          </p15:clr>
        </p15:guide>
        <p15:guide id="11" pos="333" userDrawn="1">
          <p15:clr>
            <a:srgbClr val="A4A3A4"/>
          </p15:clr>
        </p15:guide>
        <p15:guide id="12" pos="7287" userDrawn="1">
          <p15:clr>
            <a:srgbClr val="A4A3A4"/>
          </p15:clr>
        </p15:guide>
        <p15:guide id="13" pos="1089" userDrawn="1">
          <p15:clr>
            <a:srgbClr val="A4A3A4"/>
          </p15:clr>
        </p15:guide>
        <p15:guide id="14" pos="6739" userDrawn="1">
          <p15:clr>
            <a:srgbClr val="A4A3A4"/>
          </p15:clr>
        </p15:guide>
        <p15:guide id="15" pos="5428" userDrawn="1">
          <p15:clr>
            <a:srgbClr val="A4A3A4"/>
          </p15:clr>
        </p15:guide>
        <p15:guide id="16" pos="4868" userDrawn="1">
          <p15:clr>
            <a:srgbClr val="A4A3A4"/>
          </p15:clr>
        </p15:guide>
        <p15:guide id="17" pos="92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AF0D3A1D-ED91-7C9D-8E3C-33C5BEA68EC1}" name="Darius Ossanlow" initials="DO" userId="S::darius.ossanlow@primeglobalpeople.com::48f2a8d9-4be6-4747-adb2-0aa4f64ce273" providerId="AD"/>
  <p188:author id="{8801E724-D880-589D-7847-075D7484F967}" name="Khoula Afzal" initials="KA" userId="S::Khoula.Afzal@primeglobalpeople.com::8e77703b-8248-40cc-a055-dddb939bf3b5" providerId="AD"/>
  <p188:author id="{3F50E932-CC23-323A-8B7A-72BD7DDAD2D7}" name="joseph.therriault1@gmail.com" initials="jo" userId="S::urn:spo:guest#joseph.therriault1@gmail.com::" providerId="AD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920000"/>
    <a:srgbClr val="F8F8F8"/>
    <a:srgbClr val="0E0D14"/>
    <a:srgbClr val="FF6D6D"/>
    <a:srgbClr val="FF6161"/>
    <a:srgbClr val="6A8F7F"/>
    <a:srgbClr val="99B3A8"/>
    <a:srgbClr val="7A9DBB"/>
    <a:srgbClr val="1617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37" autoAdjust="0"/>
    <p:restoredTop sz="88604" autoAdjust="0"/>
  </p:normalViewPr>
  <p:slideViewPr>
    <p:cSldViewPr snapToGrid="0">
      <p:cViewPr varScale="1">
        <p:scale>
          <a:sx n="94" d="100"/>
          <a:sy n="94" d="100"/>
        </p:scale>
        <p:origin x="900" y="78"/>
      </p:cViewPr>
      <p:guideLst>
        <p:guide orient="horz" pos="884"/>
        <p:guide orient="horz" pos="1253"/>
        <p:guide orient="horz" pos="163"/>
        <p:guide orient="horz" pos="4179"/>
        <p:guide orient="horz" pos="3720"/>
        <p:guide orient="horz" pos="3456"/>
        <p:guide pos="333"/>
        <p:guide pos="7287"/>
        <p:guide pos="1089"/>
        <p:guide pos="6739"/>
        <p:guide pos="5428"/>
        <p:guide pos="4868"/>
        <p:guide pos="92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4068" y="108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21-09-2023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21-09-2023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1pPr>
    <a:lvl2pPr marL="609555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2pPr>
    <a:lvl3pPr marL="1219110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3pPr>
    <a:lvl4pPr marL="1828664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4pPr>
    <a:lvl5pPr marL="2438218" algn="l" rtl="0" eaLnBrk="0" fontAlgn="base" hangingPunct="0">
      <a:spcBef>
        <a:spcPct val="30000"/>
      </a:spcBef>
      <a:spcAft>
        <a:spcPct val="0"/>
      </a:spcAft>
      <a:defRPr sz="1467" kern="1200">
        <a:solidFill>
          <a:schemeClr val="tx1"/>
        </a:solidFill>
        <a:latin typeface="+mn-lt"/>
        <a:ea typeface="+mn-ea"/>
        <a:cs typeface="+mn-cs"/>
      </a:defRPr>
    </a:lvl5pPr>
    <a:lvl6pPr marL="3047772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327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880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435" algn="l" defTabSz="121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C8F75D-C544-4AF2-A1A3-8D5EFDD50911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21-Sep-23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11E7B0-DB02-4F04-A770-ADB5177832D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/>
            </a:endParaRPr>
          </a:p>
        </p:txBody>
      </p:sp>
      <p:sp>
        <p:nvSpPr>
          <p:cNvPr id="5" name="Slide Image Placeholder 4">
            <a:extLst>
              <a:ext uri="{FF2B5EF4-FFF2-40B4-BE49-F238E27FC236}">
                <a16:creationId xmlns:a16="http://schemas.microsoft.com/office/drawing/2014/main" id="{3C3F607E-E524-571F-67D2-E883D2B69C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1B41A01-4BAD-0D59-D926-D718F122D5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/>
              <a:t>In vivo neuroimaging data from neuropathological studies show a spatiotemporal development of A</a:t>
            </a:r>
            <a:r>
              <a:rPr lang="en-US" sz="1000" dirty="0">
                <a:sym typeface="Symbol" panose="05050102010706020507" pitchFamily="18" charset="2"/>
              </a:rPr>
              <a:t></a:t>
            </a:r>
            <a:r>
              <a:rPr lang="en-US" sz="1000" dirty="0"/>
              <a:t> deposits in the brain, which originates in the cerebral regions and spreads from the neocortex, to the allocortex, to the brainstem, finally reaching the cerebellum.</a:t>
            </a:r>
            <a:r>
              <a:rPr lang="en-US" sz="1000" baseline="30000" dirty="0"/>
              <a:t>1,2</a:t>
            </a:r>
            <a:r>
              <a:rPr lang="en-US" sz="1000" dirty="0"/>
              <a:t> A</a:t>
            </a:r>
            <a:r>
              <a:rPr lang="en-US" sz="1000" dirty="0">
                <a:sym typeface="Symbol" panose="05050102010706020507" pitchFamily="18" charset="2"/>
              </a:rPr>
              <a:t></a:t>
            </a:r>
            <a:r>
              <a:rPr lang="en-US" sz="1000" dirty="0"/>
              <a:t> aggregation involves the formation of monomers and oligomers, which then develop into A</a:t>
            </a:r>
            <a:r>
              <a:rPr lang="en-US" sz="1000" dirty="0">
                <a:sym typeface="Symbol" panose="05050102010706020507" pitchFamily="18" charset="2"/>
              </a:rPr>
              <a:t></a:t>
            </a:r>
            <a:r>
              <a:rPr lang="en-US" sz="1000" dirty="0"/>
              <a:t> fibrils and plaques.</a:t>
            </a:r>
            <a:r>
              <a:rPr lang="en-US" sz="1000" baseline="30000" dirty="0"/>
              <a:t>3</a:t>
            </a:r>
            <a:r>
              <a:rPr lang="en-US" sz="1000" dirty="0"/>
              <a:t> A</a:t>
            </a:r>
            <a:r>
              <a:rPr lang="en-US" sz="1000" dirty="0">
                <a:sym typeface="Symbol" panose="05050102010706020507" pitchFamily="18" charset="2"/>
              </a:rPr>
              <a:t></a:t>
            </a:r>
            <a:r>
              <a:rPr lang="en-US" sz="1000" baseline="-25000" dirty="0"/>
              <a:t>40</a:t>
            </a:r>
            <a:r>
              <a:rPr lang="en-US" sz="1000" dirty="0"/>
              <a:t> and A</a:t>
            </a:r>
            <a:r>
              <a:rPr lang="en-US" sz="1000" dirty="0">
                <a:sym typeface="Symbol" panose="05050102010706020507" pitchFamily="18" charset="2"/>
              </a:rPr>
              <a:t></a:t>
            </a:r>
            <a:r>
              <a:rPr lang="en-US" sz="1000" baseline="-25000" dirty="0"/>
              <a:t>42</a:t>
            </a:r>
            <a:r>
              <a:rPr lang="en-US" sz="1000" dirty="0"/>
              <a:t> are the main components of A</a:t>
            </a:r>
            <a:r>
              <a:rPr lang="en-US" sz="1000" dirty="0">
                <a:sym typeface="Symbol" panose="05050102010706020507" pitchFamily="18" charset="2"/>
              </a:rPr>
              <a:t></a:t>
            </a:r>
            <a:r>
              <a:rPr lang="en-US" sz="1000" dirty="0"/>
              <a:t> aggregation, however A</a:t>
            </a:r>
            <a:r>
              <a:rPr lang="en-US" sz="1000" dirty="0">
                <a:sym typeface="Symbol" panose="05050102010706020507" pitchFamily="18" charset="2"/>
              </a:rPr>
              <a:t></a:t>
            </a:r>
            <a:r>
              <a:rPr lang="en-US" sz="1000" baseline="-25000" dirty="0"/>
              <a:t>42</a:t>
            </a:r>
            <a:r>
              <a:rPr lang="en-US" sz="1000" dirty="0"/>
              <a:t> aggregates into fibrils faster than A</a:t>
            </a:r>
            <a:r>
              <a:rPr lang="en-US" sz="1000" dirty="0">
                <a:sym typeface="Symbol" panose="05050102010706020507" pitchFamily="18" charset="2"/>
              </a:rPr>
              <a:t></a:t>
            </a:r>
            <a:r>
              <a:rPr lang="en-US" sz="1000" baseline="-25000" dirty="0"/>
              <a:t>40</a:t>
            </a:r>
            <a:r>
              <a:rPr lang="en-US" sz="1000" dirty="0"/>
              <a:t>.</a:t>
            </a:r>
            <a:r>
              <a:rPr lang="en-US" sz="1000" baseline="30000" dirty="0"/>
              <a:t>3</a:t>
            </a:r>
            <a:r>
              <a:rPr lang="en-US" sz="1000" dirty="0"/>
              <a:t> A</a:t>
            </a:r>
            <a:r>
              <a:rPr lang="en-US" sz="1000" dirty="0">
                <a:sym typeface="Symbol" panose="05050102010706020507" pitchFamily="18" charset="2"/>
              </a:rPr>
              <a:t></a:t>
            </a:r>
            <a:r>
              <a:rPr lang="en-US" sz="1000" dirty="0"/>
              <a:t> accumulation in various brain regions results in a cascade of brain damage including abnormal tau phosphorylation, and dysfunction in neuronal physiology (i.e., oxidative stress, mitochondrial dysfunction, neuroinflammation, and impaired brain plasticity).</a:t>
            </a:r>
            <a:r>
              <a:rPr lang="en-US" sz="1000" baseline="30000" dirty="0"/>
              <a:t>3</a:t>
            </a:r>
            <a:r>
              <a:rPr lang="en-US" sz="1000" dirty="0"/>
              <a:t> </a:t>
            </a:r>
          </a:p>
          <a:p>
            <a:r>
              <a:rPr lang="en-US" sz="1000" dirty="0"/>
              <a:t>References: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000" dirty="0"/>
              <a:t>Hampel H, Hu Y, Hardy J, et al. The amyloid-</a:t>
            </a:r>
            <a:r>
              <a:rPr lang="el-GR" sz="1000" dirty="0"/>
              <a:t>β </a:t>
            </a:r>
            <a:r>
              <a:rPr lang="en-US" sz="1000" dirty="0"/>
              <a:t>pathway in Alzheimer's disease: a plain language summary. </a:t>
            </a:r>
            <a:r>
              <a:rPr lang="en-US" sz="1000" dirty="0" err="1"/>
              <a:t>Neurodegener</a:t>
            </a:r>
            <a:r>
              <a:rPr lang="en-US" sz="1000" dirty="0"/>
              <a:t> Dis </a:t>
            </a:r>
            <a:r>
              <a:rPr lang="en-US" sz="1000" dirty="0" err="1"/>
              <a:t>Manag</a:t>
            </a:r>
            <a:r>
              <a:rPr lang="en-US" sz="1000" dirty="0"/>
              <a:t> 2023. </a:t>
            </a:r>
            <a:r>
              <a:rPr lang="en-US" sz="1000" dirty="0" err="1"/>
              <a:t>doi</a:t>
            </a:r>
            <a:r>
              <a:rPr lang="en-US" sz="1000" dirty="0"/>
              <a:t>: 10.2217/nmt-2022-0037.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000" dirty="0" err="1"/>
              <a:t>Thal</a:t>
            </a:r>
            <a:r>
              <a:rPr lang="en-US" sz="1000" dirty="0"/>
              <a:t> DR, </a:t>
            </a:r>
            <a:r>
              <a:rPr lang="en-US" sz="1000" dirty="0" err="1"/>
              <a:t>Rüb</a:t>
            </a:r>
            <a:r>
              <a:rPr lang="en-US" sz="1000" dirty="0"/>
              <a:t> U, Orantes M, </a:t>
            </a:r>
            <a:r>
              <a:rPr lang="en-US" sz="1000" dirty="0" err="1"/>
              <a:t>Braak</a:t>
            </a:r>
            <a:r>
              <a:rPr lang="en-US" sz="1000" dirty="0"/>
              <a:t> H. Phases of A beta-deposition in the human brain and its relevance for the development of AD. Neurology 2002; 58 (12): 1791–1800.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000" dirty="0" err="1"/>
              <a:t>Fišar</a:t>
            </a:r>
            <a:r>
              <a:rPr lang="en-US" sz="1000" dirty="0"/>
              <a:t> Z. Linking the amyloid, tau, and mitochondrial hypotheses of Alzheimer's Disease and identifying promising drug targets. Biomolecules 2022; 12 (11): 1676. 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186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8" y="513001"/>
            <a:ext cx="3463927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8" y="986690"/>
            <a:ext cx="3463927" cy="40623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3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7240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55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1A1A17"/>
                </a:solidFill>
              </a:defRPr>
            </a:lvl2pPr>
            <a:lvl3pPr marL="539987" indent="-179996">
              <a:defRPr>
                <a:solidFill>
                  <a:srgbClr val="1A1A17"/>
                </a:solidFill>
              </a:defRPr>
            </a:lvl3pPr>
            <a:lvl4pPr marL="719982" indent="-179996">
              <a:defRPr>
                <a:solidFill>
                  <a:srgbClr val="1A1A17"/>
                </a:solidFill>
              </a:defRPr>
            </a:lvl4pPr>
            <a:lvl5pPr marL="899978" indent="-179996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2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03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2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541019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0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50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43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7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00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7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60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2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6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3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1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6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58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49" y="1416786"/>
            <a:ext cx="11110915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79996" lvl="0" indent="-179996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2327336"/>
            <a:ext cx="11110913" cy="3504664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14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1" y="1416786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6"/>
            <a:ext cx="4471988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2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98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8111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93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56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2393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342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96928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4936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55337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30542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0501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656328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05357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037162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273244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043707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217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425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52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3456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790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504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5" y="4444236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3" y="2645247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1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900" smtClean="0"/>
              <a:pPr/>
              <a:t>‹#›</a:t>
            </a:fld>
            <a:endParaRPr lang="en-GB" sz="90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1"/>
            <a:ext cx="2574927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7"/>
            <a:ext cx="1057779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9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7" y="5102154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49" y="540000"/>
            <a:ext cx="921385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1" y="3879101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5" y="2847600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1"/>
            <a:ext cx="721383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4" y="3880140"/>
            <a:ext cx="189706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8"/>
            <a:ext cx="439903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3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7" y="1411501"/>
            <a:ext cx="457264" cy="74305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2" y="2749216"/>
            <a:ext cx="980295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10" y="2510450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769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5151222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1152580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74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4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10639527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1091203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0660513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320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2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1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49"/>
            <a:ext cx="9213851" cy="46919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753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50" r:id="rId1"/>
    <p:sldLayoutId id="2147487651" r:id="rId2"/>
    <p:sldLayoutId id="2147487652" r:id="rId3"/>
    <p:sldLayoutId id="2147487653" r:id="rId4"/>
    <p:sldLayoutId id="2147487654" r:id="rId5"/>
    <p:sldLayoutId id="2147487655" r:id="rId6"/>
    <p:sldLayoutId id="2147487656" r:id="rId7"/>
    <p:sldLayoutId id="2147487657" r:id="rId8"/>
    <p:sldLayoutId id="2147487658" r:id="rId9"/>
    <p:sldLayoutId id="2147487659" r:id="rId10"/>
    <p:sldLayoutId id="2147487660" r:id="rId11"/>
    <p:sldLayoutId id="2147487661" r:id="rId12"/>
    <p:sldLayoutId id="2147487662" r:id="rId13"/>
    <p:sldLayoutId id="2147487663" r:id="rId14"/>
    <p:sldLayoutId id="2147487664" r:id="rId15"/>
    <p:sldLayoutId id="2147487665" r:id="rId16"/>
    <p:sldLayoutId id="2147487666" r:id="rId17"/>
    <p:sldLayoutId id="2147487667" r:id="rId18"/>
    <p:sldLayoutId id="2147487668" r:id="rId19"/>
    <p:sldLayoutId id="2147487669" r:id="rId20"/>
    <p:sldLayoutId id="2147487670" r:id="rId21"/>
    <p:sldLayoutId id="2147487671" r:id="rId22"/>
    <p:sldLayoutId id="2147487672" r:id="rId23"/>
    <p:sldLayoutId id="2147487673" r:id="rId24"/>
    <p:sldLayoutId id="2147487674" r:id="rId25"/>
    <p:sldLayoutId id="2147487675" r:id="rId26"/>
    <p:sldLayoutId id="2147487676" r:id="rId27"/>
    <p:sldLayoutId id="2147487677" r:id="rId28"/>
    <p:sldLayoutId id="2147487678" r:id="rId29"/>
    <p:sldLayoutId id="2147487679" r:id="rId30"/>
    <p:sldLayoutId id="2147487680" r:id="rId31"/>
    <p:sldLayoutId id="2147487681" r:id="rId32"/>
    <p:sldLayoutId id="2147487682" r:id="rId33"/>
    <p:sldLayoutId id="2147487683" r:id="rId34"/>
    <p:sldLayoutId id="2147487684" r:id="rId35"/>
    <p:sldLayoutId id="2147487685" r:id="rId36"/>
    <p:sldLayoutId id="2147487686" r:id="rId37"/>
    <p:sldLayoutId id="2147487529" r:id="rId38"/>
    <p:sldLayoutId id="2147487531" r:id="rId39"/>
    <p:sldLayoutId id="2147487565" r:id="rId40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79996" indent="-179996" algn="l" defTabSz="914377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59991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39987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19982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899978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10240" userDrawn="1">
          <p15:clr>
            <a:srgbClr val="F26B43"/>
          </p15:clr>
        </p15:guide>
        <p15:guide id="3" pos="453" userDrawn="1">
          <p15:clr>
            <a:srgbClr val="F26B43"/>
          </p15:clr>
        </p15:guide>
        <p15:guide id="4" pos="1023" userDrawn="1">
          <p15:clr>
            <a:srgbClr val="F26B43"/>
          </p15:clr>
        </p15:guide>
        <p15:guide id="5" pos="1249" userDrawn="1">
          <p15:clr>
            <a:srgbClr val="F26B43"/>
          </p15:clr>
        </p15:guide>
        <p15:guide id="6" pos="1820" userDrawn="1">
          <p15:clr>
            <a:srgbClr val="F26B43"/>
          </p15:clr>
        </p15:guide>
        <p15:guide id="7" pos="2047" userDrawn="1">
          <p15:clr>
            <a:srgbClr val="F26B43"/>
          </p15:clr>
        </p15:guide>
        <p15:guide id="8" pos="2616" userDrawn="1">
          <p15:clr>
            <a:srgbClr val="F26B43"/>
          </p15:clr>
        </p15:guide>
        <p15:guide id="9" pos="2843" userDrawn="1">
          <p15:clr>
            <a:srgbClr val="F26B43"/>
          </p15:clr>
        </p15:guide>
        <p15:guide id="10" pos="3413" userDrawn="1">
          <p15:clr>
            <a:srgbClr val="F26B43"/>
          </p15:clr>
        </p15:guide>
        <p15:guide id="11" pos="3640" userDrawn="1">
          <p15:clr>
            <a:srgbClr val="F26B43"/>
          </p15:clr>
        </p15:guide>
        <p15:guide id="12" pos="4209" userDrawn="1">
          <p15:clr>
            <a:srgbClr val="F26B43"/>
          </p15:clr>
        </p15:guide>
        <p15:guide id="13" pos="4436" userDrawn="1">
          <p15:clr>
            <a:srgbClr val="F26B43"/>
          </p15:clr>
        </p15:guide>
        <p15:guide id="14" pos="5005" userDrawn="1">
          <p15:clr>
            <a:srgbClr val="F26B43"/>
          </p15:clr>
        </p15:guide>
        <p15:guide id="15" pos="5233" userDrawn="1">
          <p15:clr>
            <a:srgbClr val="F26B43"/>
          </p15:clr>
        </p15:guide>
        <p15:guide id="16" pos="5803" userDrawn="1">
          <p15:clr>
            <a:srgbClr val="F26B43"/>
          </p15:clr>
        </p15:guide>
        <p15:guide id="17" pos="6029" userDrawn="1">
          <p15:clr>
            <a:srgbClr val="F26B43"/>
          </p15:clr>
        </p15:guide>
        <p15:guide id="18" pos="6599" userDrawn="1">
          <p15:clr>
            <a:srgbClr val="F26B43"/>
          </p15:clr>
        </p15:guide>
        <p15:guide id="19" pos="6827" userDrawn="1">
          <p15:clr>
            <a:srgbClr val="F26B43"/>
          </p15:clr>
        </p15:guide>
        <p15:guide id="20" pos="7396" userDrawn="1">
          <p15:clr>
            <a:srgbClr val="F26B43"/>
          </p15:clr>
        </p15:guide>
        <p15:guide id="21" pos="7623" userDrawn="1">
          <p15:clr>
            <a:srgbClr val="F26B43"/>
          </p15:clr>
        </p15:guide>
        <p15:guide id="22" pos="8192" userDrawn="1">
          <p15:clr>
            <a:srgbClr val="F26B43"/>
          </p15:clr>
        </p15:guide>
        <p15:guide id="23" pos="8419" userDrawn="1">
          <p15:clr>
            <a:srgbClr val="F26B43"/>
          </p15:clr>
        </p15:guide>
        <p15:guide id="24" pos="8989" userDrawn="1">
          <p15:clr>
            <a:srgbClr val="F26B43"/>
          </p15:clr>
        </p15:guide>
        <p15:guide id="25" pos="9216" userDrawn="1">
          <p15:clr>
            <a:srgbClr val="F26B43"/>
          </p15:clr>
        </p15:guide>
        <p15:guide id="26" pos="9785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5760" userDrawn="1">
          <p15:clr>
            <a:srgbClr val="F26B43"/>
          </p15:clr>
        </p15:guide>
        <p15:guide id="29" orient="horz" pos="453" userDrawn="1">
          <p15:clr>
            <a:srgbClr val="F26B43"/>
          </p15:clr>
        </p15:guide>
        <p15:guide id="32" orient="horz" pos="4900" userDrawn="1">
          <p15:clr>
            <a:srgbClr val="F26B43"/>
          </p15:clr>
        </p15:guide>
        <p15:guide id="33" orient="horz" pos="5057" userDrawn="1">
          <p15:clr>
            <a:srgbClr val="F26B43"/>
          </p15:clr>
        </p15:guide>
        <p15:guide id="34" orient="horz" pos="5647" userDrawn="1">
          <p15:clr>
            <a:srgbClr val="F26B43"/>
          </p15:clr>
        </p15:guide>
        <p15:guide id="36" orient="horz" pos="672" userDrawn="1">
          <p15:clr>
            <a:srgbClr val="F26B43"/>
          </p15:clr>
        </p15:guide>
        <p15:guide id="37" orient="horz" pos="960" userDrawn="1">
          <p15:clr>
            <a:srgbClr val="F26B43"/>
          </p15:clr>
        </p15:guide>
        <p15:guide id="38" orient="horz" pos="11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4275CF6-A822-4320-A29B-509B388C4C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Alzheimer´s disease (AD) – Course, natural history and prognosis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Phases of </a:t>
            </a:r>
            <a:r>
              <a:rPr lang="en-US" dirty="0"/>
              <a:t>A</a:t>
            </a:r>
            <a:r>
              <a:rPr lang="en-US" dirty="0">
                <a:latin typeface="Arial"/>
                <a:ea typeface="+mn-ea"/>
                <a:cs typeface="+mn-cs"/>
                <a:sym typeface="Symbol" panose="05050102010706020507" pitchFamily="18" charset="2"/>
              </a:rPr>
              <a:t></a:t>
            </a:r>
            <a:r>
              <a:rPr lang="en-US" dirty="0"/>
              <a:t> </a:t>
            </a:r>
            <a:r>
              <a:rPr lang="en-GB" dirty="0"/>
              <a:t>buildup in Alzheimer’s disease brain</a:t>
            </a:r>
            <a:endParaRPr lang="en-US" baseline="300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5E8CDF-C656-992B-4397-B86EAD62341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0" tIns="0" rIns="0" bIns="0" rtlCol="0" anchor="b" anchorCtr="0">
            <a:noAutofit/>
          </a:bodyPr>
          <a:lstStyle/>
          <a:p>
            <a:pPr>
              <a:buFont typeface="+mj-lt"/>
            </a:pPr>
            <a:br>
              <a:rPr lang="en-US" dirty="0">
                <a:solidFill>
                  <a:srgbClr val="5E512C"/>
                </a:solidFill>
              </a:rPr>
            </a:br>
            <a:r>
              <a:rPr lang="en-US" dirty="0">
                <a:solidFill>
                  <a:srgbClr val="5E512C"/>
                </a:solidFill>
              </a:rPr>
              <a:t>Aβ=amyloid-β</a:t>
            </a:r>
            <a:br>
              <a:rPr lang="en-US" dirty="0">
                <a:solidFill>
                  <a:srgbClr val="5E512C"/>
                </a:solidFill>
              </a:rPr>
            </a:br>
            <a:endParaRPr lang="en-US" dirty="0">
              <a:solidFill>
                <a:srgbClr val="5E512C"/>
              </a:solidFill>
            </a:endParaRPr>
          </a:p>
          <a:p>
            <a:pPr>
              <a:buFont typeface="+mj-lt"/>
            </a:pPr>
            <a:r>
              <a:rPr lang="en-GB" dirty="0">
                <a:solidFill>
                  <a:srgbClr val="5E512C"/>
                </a:solidFill>
              </a:rPr>
              <a:t>1. Hampel et al. </a:t>
            </a:r>
            <a:r>
              <a:rPr lang="en-GB" dirty="0" err="1">
                <a:solidFill>
                  <a:srgbClr val="5E512C"/>
                </a:solidFill>
              </a:rPr>
              <a:t>Neurodegener</a:t>
            </a:r>
            <a:r>
              <a:rPr lang="en-GB" dirty="0">
                <a:solidFill>
                  <a:srgbClr val="5E512C"/>
                </a:solidFill>
              </a:rPr>
              <a:t> Dis </a:t>
            </a:r>
            <a:r>
              <a:rPr lang="en-GB" dirty="0" err="1">
                <a:solidFill>
                  <a:srgbClr val="5E512C"/>
                </a:solidFill>
              </a:rPr>
              <a:t>Manag</a:t>
            </a:r>
            <a:r>
              <a:rPr lang="en-GB" dirty="0">
                <a:solidFill>
                  <a:srgbClr val="5E512C"/>
                </a:solidFill>
              </a:rPr>
              <a:t> 2023; </a:t>
            </a:r>
            <a:r>
              <a:rPr lang="en-GB" dirty="0" err="1">
                <a:solidFill>
                  <a:srgbClr val="5E512C"/>
                </a:solidFill>
              </a:rPr>
              <a:t>doi</a:t>
            </a:r>
            <a:r>
              <a:rPr lang="en-GB" dirty="0">
                <a:solidFill>
                  <a:srgbClr val="5E512C"/>
                </a:solidFill>
              </a:rPr>
              <a:t>: 10.2217/nmt-2022-0037; 2. </a:t>
            </a:r>
            <a:r>
              <a:rPr lang="en-GB" dirty="0" err="1">
                <a:solidFill>
                  <a:srgbClr val="5E512C"/>
                </a:solidFill>
              </a:rPr>
              <a:t>Thal</a:t>
            </a:r>
            <a:r>
              <a:rPr lang="en-GB" dirty="0">
                <a:solidFill>
                  <a:srgbClr val="5E512C"/>
                </a:solidFill>
              </a:rPr>
              <a:t> et al. </a:t>
            </a:r>
            <a:r>
              <a:rPr lang="en-US" dirty="0">
                <a:solidFill>
                  <a:srgbClr val="5E512C"/>
                </a:solidFill>
              </a:rPr>
              <a:t>Neurology 2002;58(12):1791–800</a:t>
            </a:r>
          </a:p>
        </p:txBody>
      </p:sp>
      <p:sp>
        <p:nvSpPr>
          <p:cNvPr id="19207" name="TextBox 19206">
            <a:extLst>
              <a:ext uri="{FF2B5EF4-FFF2-40B4-BE49-F238E27FC236}">
                <a16:creationId xmlns:a16="http://schemas.microsoft.com/office/drawing/2014/main" id="{8E7EC2A3-7603-7479-E7F7-FC7127F58C1F}"/>
              </a:ext>
            </a:extLst>
          </p:cNvPr>
          <p:cNvSpPr txBox="1">
            <a:spLocks/>
          </p:cNvSpPr>
          <p:nvPr/>
        </p:nvSpPr>
        <p:spPr>
          <a:xfrm>
            <a:off x="539750" y="1287569"/>
            <a:ext cx="11106151" cy="4681232"/>
          </a:xfrm>
          <a:custGeom>
            <a:avLst/>
            <a:gdLst>
              <a:gd name="connsiteX0" fmla="*/ 0 w 11106151"/>
              <a:gd name="connsiteY0" fmla="*/ 0 h 4685215"/>
              <a:gd name="connsiteX1" fmla="*/ 3088888 w 11106151"/>
              <a:gd name="connsiteY1" fmla="*/ 0 h 4685215"/>
              <a:gd name="connsiteX2" fmla="*/ 8249758 w 11106151"/>
              <a:gd name="connsiteY2" fmla="*/ 0 h 4685215"/>
              <a:gd name="connsiteX3" fmla="*/ 8249759 w 11106151"/>
              <a:gd name="connsiteY3" fmla="*/ 0 h 4685215"/>
              <a:gd name="connsiteX4" fmla="*/ 10856824 w 11106151"/>
              <a:gd name="connsiteY4" fmla="*/ 0 h 4685215"/>
              <a:gd name="connsiteX5" fmla="*/ 11106151 w 11106151"/>
              <a:gd name="connsiteY5" fmla="*/ 249327 h 4685215"/>
              <a:gd name="connsiteX6" fmla="*/ 11106151 w 11106151"/>
              <a:gd name="connsiteY6" fmla="*/ 519327 h 4685215"/>
              <a:gd name="connsiteX7" fmla="*/ 11106151 w 11106151"/>
              <a:gd name="connsiteY7" fmla="*/ 4415215 h 4685215"/>
              <a:gd name="connsiteX8" fmla="*/ 11106151 w 11106151"/>
              <a:gd name="connsiteY8" fmla="*/ 4685215 h 4685215"/>
              <a:gd name="connsiteX9" fmla="*/ 8499085 w 11106151"/>
              <a:gd name="connsiteY9" fmla="*/ 4685215 h 4685215"/>
              <a:gd name="connsiteX10" fmla="*/ 5945281 w 11106151"/>
              <a:gd name="connsiteY10" fmla="*/ 4685215 h 4685215"/>
              <a:gd name="connsiteX11" fmla="*/ 5410197 w 11106151"/>
              <a:gd name="connsiteY11" fmla="*/ 4685215 h 4685215"/>
              <a:gd name="connsiteX12" fmla="*/ 3338215 w 11106151"/>
              <a:gd name="connsiteY12" fmla="*/ 4685215 h 4685215"/>
              <a:gd name="connsiteX13" fmla="*/ 249327 w 11106151"/>
              <a:gd name="connsiteY13" fmla="*/ 4685215 h 4685215"/>
              <a:gd name="connsiteX14" fmla="*/ 0 w 11106151"/>
              <a:gd name="connsiteY14" fmla="*/ 4435888 h 4685215"/>
              <a:gd name="connsiteX15" fmla="*/ 0 w 11106151"/>
              <a:gd name="connsiteY15" fmla="*/ 4165888 h 4685215"/>
              <a:gd name="connsiteX16" fmla="*/ 0 w 11106151"/>
              <a:gd name="connsiteY16" fmla="*/ 270000 h 4685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06151" h="4685215">
                <a:moveTo>
                  <a:pt x="0" y="0"/>
                </a:moveTo>
                <a:lnTo>
                  <a:pt x="3088888" y="0"/>
                </a:lnTo>
                <a:lnTo>
                  <a:pt x="8249758" y="0"/>
                </a:lnTo>
                <a:lnTo>
                  <a:pt x="8249759" y="0"/>
                </a:lnTo>
                <a:lnTo>
                  <a:pt x="10856824" y="0"/>
                </a:lnTo>
                <a:cubicBezTo>
                  <a:pt x="10994523" y="0"/>
                  <a:pt x="11106151" y="111628"/>
                  <a:pt x="11106151" y="249327"/>
                </a:cubicBezTo>
                <a:lnTo>
                  <a:pt x="11106151" y="519327"/>
                </a:lnTo>
                <a:lnTo>
                  <a:pt x="11106151" y="4415215"/>
                </a:lnTo>
                <a:lnTo>
                  <a:pt x="11106151" y="4685215"/>
                </a:lnTo>
                <a:lnTo>
                  <a:pt x="8499085" y="4685215"/>
                </a:lnTo>
                <a:lnTo>
                  <a:pt x="5945281" y="4685215"/>
                </a:lnTo>
                <a:lnTo>
                  <a:pt x="5410197" y="4685215"/>
                </a:lnTo>
                <a:lnTo>
                  <a:pt x="3338215" y="4685215"/>
                </a:lnTo>
                <a:lnTo>
                  <a:pt x="249327" y="4685215"/>
                </a:lnTo>
                <a:cubicBezTo>
                  <a:pt x="111628" y="4685215"/>
                  <a:pt x="0" y="4573587"/>
                  <a:pt x="0" y="4435888"/>
                </a:cubicBezTo>
                <a:lnTo>
                  <a:pt x="0" y="4165888"/>
                </a:lnTo>
                <a:lnTo>
                  <a:pt x="0" y="2700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vert="horz" wrap="square" lIns="270000" tIns="270000" rIns="270000" bIns="270000" rtlCol="0">
            <a:noAutofit/>
          </a:bodyPr>
          <a:lstStyle>
            <a:defPPr>
              <a:defRPr lang="da-DK"/>
            </a:defPPr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en-US" sz="1600"/>
          </a:p>
        </p:txBody>
      </p:sp>
      <p:sp>
        <p:nvSpPr>
          <p:cNvPr id="19208" name="Rectangle 19207">
            <a:extLst>
              <a:ext uri="{FF2B5EF4-FFF2-40B4-BE49-F238E27FC236}">
                <a16:creationId xmlns:a16="http://schemas.microsoft.com/office/drawing/2014/main" id="{54C4775D-7250-ACB6-56C6-7139FF8FC0E2}"/>
              </a:ext>
            </a:extLst>
          </p:cNvPr>
          <p:cNvSpPr/>
          <p:nvPr/>
        </p:nvSpPr>
        <p:spPr>
          <a:xfrm>
            <a:off x="1137343" y="3979533"/>
            <a:ext cx="10156800" cy="1424028"/>
          </a:xfrm>
          <a:prstGeom prst="rect">
            <a:avLst/>
          </a:prstGeom>
          <a:solidFill>
            <a:srgbClr val="7B9CBB">
              <a:alpha val="9804"/>
            </a:srgbClr>
          </a:solidFill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>
                <a:solidFill>
                  <a:srgbClr val="FFFFFF"/>
                </a:solidFill>
                <a:latin typeface="Arial"/>
              </a:rPr>
              <a:t> </a:t>
            </a:r>
          </a:p>
        </p:txBody>
      </p:sp>
      <p:sp>
        <p:nvSpPr>
          <p:cNvPr id="19209" name="Rectangle 19208">
            <a:extLst>
              <a:ext uri="{FF2B5EF4-FFF2-40B4-BE49-F238E27FC236}">
                <a16:creationId xmlns:a16="http://schemas.microsoft.com/office/drawing/2014/main" id="{9BCEBDE0-B6BF-0EA3-B0A1-8EF37BC79473}"/>
              </a:ext>
            </a:extLst>
          </p:cNvPr>
          <p:cNvSpPr/>
          <p:nvPr/>
        </p:nvSpPr>
        <p:spPr>
          <a:xfrm>
            <a:off x="1137343" y="1653772"/>
            <a:ext cx="10156800" cy="2326289"/>
          </a:xfrm>
          <a:prstGeom prst="rect">
            <a:avLst/>
          </a:prstGeom>
          <a:solidFill>
            <a:srgbClr val="99B3A8">
              <a:alpha val="20000"/>
            </a:srgbClr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667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10" name="TextBox 19209">
            <a:extLst>
              <a:ext uri="{FF2B5EF4-FFF2-40B4-BE49-F238E27FC236}">
                <a16:creationId xmlns:a16="http://schemas.microsoft.com/office/drawing/2014/main" id="{9526F075-FE00-774C-AD0D-18A55B0043A9}"/>
              </a:ext>
            </a:extLst>
          </p:cNvPr>
          <p:cNvSpPr txBox="1"/>
          <p:nvPr/>
        </p:nvSpPr>
        <p:spPr>
          <a:xfrm>
            <a:off x="2705595" y="5514512"/>
            <a:ext cx="7020305" cy="318100"/>
          </a:xfrm>
          <a:prstGeom prst="rect">
            <a:avLst/>
          </a:prstGeom>
          <a:noFill/>
        </p:spPr>
        <p:txBody>
          <a:bodyPr wrap="none" lIns="120000" rtlCol="0">
            <a:spAutoFit/>
          </a:bodyPr>
          <a:lstStyle/>
          <a:p>
            <a:pPr algn="ctr">
              <a:defRPr/>
            </a:pPr>
            <a:r>
              <a:rPr lang="en-GB" sz="1467" b="1" dirty="0" err="1">
                <a:solidFill>
                  <a:schemeClr val="accent2">
                    <a:lumMod val="75000"/>
                  </a:schemeClr>
                </a:solidFill>
                <a:latin typeface="Arial"/>
              </a:rPr>
              <a:t>Thal</a:t>
            </a:r>
            <a:r>
              <a:rPr lang="en-GB" sz="1467" b="1" dirty="0">
                <a:solidFill>
                  <a:schemeClr val="accent2">
                    <a:lumMod val="75000"/>
                  </a:schemeClr>
                </a:solidFill>
                <a:latin typeface="Arial"/>
              </a:rPr>
              <a:t> staging of A</a:t>
            </a:r>
            <a:r>
              <a:rPr lang="en-US" sz="1467" b="1" dirty="0">
                <a:solidFill>
                  <a:schemeClr val="accent2">
                    <a:lumMod val="75000"/>
                  </a:schemeClr>
                </a:solidFill>
                <a:latin typeface="Arial"/>
                <a:sym typeface="Symbol" panose="05050102010706020507" pitchFamily="18" charset="2"/>
              </a:rPr>
              <a:t></a:t>
            </a:r>
            <a:r>
              <a:rPr lang="en-GB" sz="1467" b="1" dirty="0">
                <a:solidFill>
                  <a:schemeClr val="accent2">
                    <a:lumMod val="75000"/>
                  </a:schemeClr>
                </a:solidFill>
                <a:latin typeface="Arial"/>
              </a:rPr>
              <a:t> accumulation in the brain throughout the course of AD</a:t>
            </a:r>
            <a:r>
              <a:rPr lang="en-GB" sz="1467" b="1" baseline="30000" dirty="0">
                <a:solidFill>
                  <a:schemeClr val="accent2">
                    <a:lumMod val="75000"/>
                  </a:schemeClr>
                </a:solidFill>
                <a:latin typeface="Arial"/>
              </a:rPr>
              <a:t>1,2</a:t>
            </a:r>
            <a:r>
              <a:rPr lang="en-GB" sz="1467" b="1" dirty="0">
                <a:solidFill>
                  <a:schemeClr val="accent2">
                    <a:lumMod val="75000"/>
                  </a:schemeClr>
                </a:solidFill>
                <a:latin typeface="Arial"/>
              </a:rPr>
              <a:t> </a:t>
            </a:r>
          </a:p>
        </p:txBody>
      </p:sp>
      <p:sp>
        <p:nvSpPr>
          <p:cNvPr id="19211" name="Freeform: Shape 5">
            <a:extLst>
              <a:ext uri="{FF2B5EF4-FFF2-40B4-BE49-F238E27FC236}">
                <a16:creationId xmlns:a16="http://schemas.microsoft.com/office/drawing/2014/main" id="{525049AA-0773-D06F-6DFF-2CEB211DD2BC}"/>
              </a:ext>
            </a:extLst>
          </p:cNvPr>
          <p:cNvSpPr/>
          <p:nvPr/>
        </p:nvSpPr>
        <p:spPr>
          <a:xfrm>
            <a:off x="1146943" y="5409520"/>
            <a:ext cx="10157861" cy="0"/>
          </a:xfrm>
          <a:custGeom>
            <a:avLst/>
            <a:gdLst>
              <a:gd name="connsiteX0" fmla="*/ 0 w 3434006"/>
              <a:gd name="connsiteY0" fmla="*/ 0 h 2713165"/>
              <a:gd name="connsiteX1" fmla="*/ 0 w 3434006"/>
              <a:gd name="connsiteY1" fmla="*/ 2713165 h 2713165"/>
              <a:gd name="connsiteX2" fmla="*/ 3434006 w 3434006"/>
              <a:gd name="connsiteY2" fmla="*/ 2713165 h 2713165"/>
              <a:gd name="connsiteX0" fmla="*/ 0 w 3434006"/>
              <a:gd name="connsiteY0" fmla="*/ 0 h 0"/>
              <a:gd name="connsiteX1" fmla="*/ 3434006 w 3434006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34006">
                <a:moveTo>
                  <a:pt x="0" y="0"/>
                </a:moveTo>
                <a:lnTo>
                  <a:pt x="3434006" y="0"/>
                </a:lnTo>
              </a:path>
            </a:pathLst>
          </a:custGeom>
          <a:noFill/>
          <a:ln w="19050" cap="sq">
            <a:solidFill>
              <a:schemeClr val="tx2"/>
            </a:solidFill>
            <a:headEnd type="non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 sz="2667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12" name="Rounded Rectangle 18431">
            <a:extLst>
              <a:ext uri="{FF2B5EF4-FFF2-40B4-BE49-F238E27FC236}">
                <a16:creationId xmlns:a16="http://schemas.microsoft.com/office/drawing/2014/main" id="{A3F453B3-299B-9BB4-2727-B1F2CEBEFB58}"/>
              </a:ext>
            </a:extLst>
          </p:cNvPr>
          <p:cNvSpPr/>
          <p:nvPr/>
        </p:nvSpPr>
        <p:spPr>
          <a:xfrm rot="16200000">
            <a:off x="606505" y="2663520"/>
            <a:ext cx="1068192" cy="30679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defRPr/>
            </a:pPr>
            <a:r>
              <a:rPr lang="en-GB" sz="1333">
                <a:solidFill>
                  <a:srgbClr val="3F1A01"/>
                </a:solidFill>
                <a:latin typeface="Arial"/>
              </a:rPr>
              <a:t>Preclinical</a:t>
            </a:r>
          </a:p>
        </p:txBody>
      </p:sp>
      <p:sp>
        <p:nvSpPr>
          <p:cNvPr id="19213" name="Rounded Rectangle 18432">
            <a:extLst>
              <a:ext uri="{FF2B5EF4-FFF2-40B4-BE49-F238E27FC236}">
                <a16:creationId xmlns:a16="http://schemas.microsoft.com/office/drawing/2014/main" id="{4B15844F-4C2F-D767-1E90-6A147771E4AD}"/>
              </a:ext>
            </a:extLst>
          </p:cNvPr>
          <p:cNvSpPr/>
          <p:nvPr/>
        </p:nvSpPr>
        <p:spPr>
          <a:xfrm rot="16200000">
            <a:off x="606505" y="4538150"/>
            <a:ext cx="1068192" cy="30679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defRPr/>
            </a:pPr>
            <a:r>
              <a:rPr lang="en-GB" sz="1333">
                <a:solidFill>
                  <a:srgbClr val="3F1A01"/>
                </a:solidFill>
                <a:latin typeface="Arial"/>
              </a:rPr>
              <a:t>Clinical</a:t>
            </a:r>
          </a:p>
        </p:txBody>
      </p:sp>
      <p:sp>
        <p:nvSpPr>
          <p:cNvPr id="19214" name="Oval 19213">
            <a:extLst>
              <a:ext uri="{FF2B5EF4-FFF2-40B4-BE49-F238E27FC236}">
                <a16:creationId xmlns:a16="http://schemas.microsoft.com/office/drawing/2014/main" id="{C77537BC-197F-9B1C-B46A-C4B1D64A97FB}"/>
              </a:ext>
            </a:extLst>
          </p:cNvPr>
          <p:cNvSpPr/>
          <p:nvPr/>
        </p:nvSpPr>
        <p:spPr>
          <a:xfrm>
            <a:off x="3026655" y="2429867"/>
            <a:ext cx="792487" cy="792487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15" name="Oval 19214">
            <a:extLst>
              <a:ext uri="{FF2B5EF4-FFF2-40B4-BE49-F238E27FC236}">
                <a16:creationId xmlns:a16="http://schemas.microsoft.com/office/drawing/2014/main" id="{E52487BB-37D4-8BC9-46C5-03CEAA6649FF}"/>
              </a:ext>
            </a:extLst>
          </p:cNvPr>
          <p:cNvSpPr/>
          <p:nvPr/>
        </p:nvSpPr>
        <p:spPr>
          <a:xfrm>
            <a:off x="4474323" y="2783697"/>
            <a:ext cx="792487" cy="792487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19216" name="Group 19215">
            <a:extLst>
              <a:ext uri="{FF2B5EF4-FFF2-40B4-BE49-F238E27FC236}">
                <a16:creationId xmlns:a16="http://schemas.microsoft.com/office/drawing/2014/main" id="{C6DB900B-D20B-D874-4366-0E530B641170}"/>
              </a:ext>
            </a:extLst>
          </p:cNvPr>
          <p:cNvGrpSpPr/>
          <p:nvPr/>
        </p:nvGrpSpPr>
        <p:grpSpPr>
          <a:xfrm>
            <a:off x="3138392" y="2568493"/>
            <a:ext cx="549226" cy="515232"/>
            <a:chOff x="1340552" y="1539638"/>
            <a:chExt cx="411920" cy="386424"/>
          </a:xfrm>
        </p:grpSpPr>
        <p:sp>
          <p:nvSpPr>
            <p:cNvPr id="19217" name="Freeform 18585">
              <a:extLst>
                <a:ext uri="{FF2B5EF4-FFF2-40B4-BE49-F238E27FC236}">
                  <a16:creationId xmlns:a16="http://schemas.microsoft.com/office/drawing/2014/main" id="{FDC8536C-4617-8DBC-DAE8-4851163529BB}"/>
                </a:ext>
              </a:extLst>
            </p:cNvPr>
            <p:cNvSpPr/>
            <p:nvPr/>
          </p:nvSpPr>
          <p:spPr>
            <a:xfrm>
              <a:off x="1403747" y="1590675"/>
              <a:ext cx="272708" cy="135523"/>
            </a:xfrm>
            <a:custGeom>
              <a:avLst/>
              <a:gdLst>
                <a:gd name="connsiteX0" fmla="*/ 265712 w 272708"/>
                <a:gd name="connsiteY0" fmla="*/ 108115 h 135523"/>
                <a:gd name="connsiteX1" fmla="*/ 257841 w 272708"/>
                <a:gd name="connsiteY1" fmla="*/ 120220 h 135523"/>
                <a:gd name="connsiteX2" fmla="*/ 241352 w 272708"/>
                <a:gd name="connsiteY2" fmla="*/ 131717 h 135523"/>
                <a:gd name="connsiteX3" fmla="*/ 229932 w 272708"/>
                <a:gd name="connsiteY3" fmla="*/ 135523 h 135523"/>
                <a:gd name="connsiteX4" fmla="*/ 185823 w 272708"/>
                <a:gd name="connsiteY4" fmla="*/ 119701 h 135523"/>
                <a:gd name="connsiteX5" fmla="*/ 89854 w 272708"/>
                <a:gd name="connsiteY5" fmla="*/ 85272 h 135523"/>
                <a:gd name="connsiteX6" fmla="*/ 54835 w 272708"/>
                <a:gd name="connsiteY6" fmla="*/ 93648 h 135523"/>
                <a:gd name="connsiteX7" fmla="*/ 45699 w 272708"/>
                <a:gd name="connsiteY7" fmla="*/ 105069 h 135523"/>
                <a:gd name="connsiteX8" fmla="*/ 47982 w 272708"/>
                <a:gd name="connsiteY8" fmla="*/ 114207 h 135523"/>
                <a:gd name="connsiteX9" fmla="*/ 49505 w 272708"/>
                <a:gd name="connsiteY9" fmla="*/ 127912 h 135523"/>
                <a:gd name="connsiteX10" fmla="*/ 27076 w 272708"/>
                <a:gd name="connsiteY10" fmla="*/ 127912 h 135523"/>
                <a:gd name="connsiteX11" fmla="*/ 20 w 272708"/>
                <a:gd name="connsiteY11" fmla="*/ 95934 h 135523"/>
                <a:gd name="connsiteX12" fmla="*/ 26665 w 272708"/>
                <a:gd name="connsiteY12" fmla="*/ 51012 h 135523"/>
                <a:gd name="connsiteX13" fmla="*/ 63968 w 272708"/>
                <a:gd name="connsiteY13" fmla="*/ 25886 h 135523"/>
                <a:gd name="connsiteX14" fmla="*/ 89852 w 272708"/>
                <a:gd name="connsiteY14" fmla="*/ 12181 h 135523"/>
                <a:gd name="connsiteX15" fmla="*/ 110406 w 272708"/>
                <a:gd name="connsiteY15" fmla="*/ 5329 h 135523"/>
                <a:gd name="connsiteX16" fmla="*/ 110521 w 272708"/>
                <a:gd name="connsiteY16" fmla="*/ 5374 h 135523"/>
                <a:gd name="connsiteX17" fmla="*/ 122701 w 272708"/>
                <a:gd name="connsiteY17" fmla="*/ 5329 h 135523"/>
                <a:gd name="connsiteX18" fmla="*/ 175969 w 272708"/>
                <a:gd name="connsiteY18" fmla="*/ 274 h 135523"/>
                <a:gd name="connsiteX19" fmla="*/ 175977 w 272708"/>
                <a:gd name="connsiteY19" fmla="*/ 274 h 135523"/>
                <a:gd name="connsiteX20" fmla="*/ 176640 w 272708"/>
                <a:gd name="connsiteY20" fmla="*/ 0 h 135523"/>
                <a:gd name="connsiteX21" fmla="*/ 195650 w 272708"/>
                <a:gd name="connsiteY21" fmla="*/ 2292 h 135523"/>
                <a:gd name="connsiteX22" fmla="*/ 195673 w 272708"/>
                <a:gd name="connsiteY22" fmla="*/ 2284 h 135523"/>
                <a:gd name="connsiteX23" fmla="*/ 205570 w 272708"/>
                <a:gd name="connsiteY23" fmla="*/ 13705 h 135523"/>
                <a:gd name="connsiteX24" fmla="*/ 229932 w 272708"/>
                <a:gd name="connsiteY24" fmla="*/ 30455 h 135523"/>
                <a:gd name="connsiteX25" fmla="*/ 230176 w 272708"/>
                <a:gd name="connsiteY25" fmla="*/ 30957 h 135523"/>
                <a:gd name="connsiteX26" fmla="*/ 259623 w 272708"/>
                <a:gd name="connsiteY26" fmla="*/ 54819 h 135523"/>
                <a:gd name="connsiteX27" fmla="*/ 265712 w 272708"/>
                <a:gd name="connsiteY27" fmla="*/ 108116 h 13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2708" h="135523">
                  <a:moveTo>
                    <a:pt x="265712" y="108115"/>
                  </a:moveTo>
                  <a:cubicBezTo>
                    <a:pt x="263665" y="111921"/>
                    <a:pt x="260939" y="116284"/>
                    <a:pt x="257841" y="120220"/>
                  </a:cubicBezTo>
                  <a:cubicBezTo>
                    <a:pt x="252884" y="126525"/>
                    <a:pt x="246977" y="131717"/>
                    <a:pt x="241352" y="131717"/>
                  </a:cubicBezTo>
                  <a:cubicBezTo>
                    <a:pt x="232216" y="131717"/>
                    <a:pt x="229932" y="135523"/>
                    <a:pt x="229932" y="135523"/>
                  </a:cubicBezTo>
                  <a:lnTo>
                    <a:pt x="185823" y="119701"/>
                  </a:lnTo>
                  <a:lnTo>
                    <a:pt x="89854" y="85272"/>
                  </a:lnTo>
                  <a:lnTo>
                    <a:pt x="54835" y="93648"/>
                  </a:lnTo>
                  <a:lnTo>
                    <a:pt x="45699" y="105069"/>
                  </a:lnTo>
                  <a:lnTo>
                    <a:pt x="47982" y="114207"/>
                  </a:lnTo>
                  <a:cubicBezTo>
                    <a:pt x="47982" y="114207"/>
                    <a:pt x="51788" y="119536"/>
                    <a:pt x="49505" y="127912"/>
                  </a:cubicBezTo>
                  <a:lnTo>
                    <a:pt x="27076" y="127912"/>
                  </a:lnTo>
                  <a:cubicBezTo>
                    <a:pt x="20576" y="127912"/>
                    <a:pt x="-741" y="118013"/>
                    <a:pt x="20" y="95934"/>
                  </a:cubicBezTo>
                  <a:cubicBezTo>
                    <a:pt x="781" y="73854"/>
                    <a:pt x="16007" y="59388"/>
                    <a:pt x="26665" y="51012"/>
                  </a:cubicBezTo>
                  <a:cubicBezTo>
                    <a:pt x="37324" y="42636"/>
                    <a:pt x="49505" y="31217"/>
                    <a:pt x="63968" y="25886"/>
                  </a:cubicBezTo>
                  <a:cubicBezTo>
                    <a:pt x="78432" y="20557"/>
                    <a:pt x="86807" y="16749"/>
                    <a:pt x="89852" y="12181"/>
                  </a:cubicBezTo>
                  <a:cubicBezTo>
                    <a:pt x="89852" y="12181"/>
                    <a:pt x="105839" y="12181"/>
                    <a:pt x="110406" y="5329"/>
                  </a:cubicBezTo>
                  <a:cubicBezTo>
                    <a:pt x="110406" y="5329"/>
                    <a:pt x="110444" y="5345"/>
                    <a:pt x="110521" y="5374"/>
                  </a:cubicBezTo>
                  <a:cubicBezTo>
                    <a:pt x="111343" y="5679"/>
                    <a:pt x="116527" y="7422"/>
                    <a:pt x="122701" y="5329"/>
                  </a:cubicBezTo>
                  <a:cubicBezTo>
                    <a:pt x="129165" y="3136"/>
                    <a:pt x="169307" y="2353"/>
                    <a:pt x="175969" y="274"/>
                  </a:cubicBezTo>
                  <a:lnTo>
                    <a:pt x="175977" y="274"/>
                  </a:lnTo>
                  <a:cubicBezTo>
                    <a:pt x="176258" y="183"/>
                    <a:pt x="176486" y="91"/>
                    <a:pt x="176640" y="0"/>
                  </a:cubicBezTo>
                  <a:cubicBezTo>
                    <a:pt x="176640" y="0"/>
                    <a:pt x="186521" y="4560"/>
                    <a:pt x="195650" y="2292"/>
                  </a:cubicBezTo>
                  <a:cubicBezTo>
                    <a:pt x="195657" y="2284"/>
                    <a:pt x="195665" y="2284"/>
                    <a:pt x="195673" y="2284"/>
                  </a:cubicBezTo>
                  <a:cubicBezTo>
                    <a:pt x="195673" y="2284"/>
                    <a:pt x="205570" y="8374"/>
                    <a:pt x="205570" y="13705"/>
                  </a:cubicBezTo>
                  <a:cubicBezTo>
                    <a:pt x="205570" y="19036"/>
                    <a:pt x="211660" y="34262"/>
                    <a:pt x="229932" y="30455"/>
                  </a:cubicBezTo>
                  <a:cubicBezTo>
                    <a:pt x="229932" y="30455"/>
                    <a:pt x="230017" y="30630"/>
                    <a:pt x="230176" y="30957"/>
                  </a:cubicBezTo>
                  <a:cubicBezTo>
                    <a:pt x="231698" y="33927"/>
                    <a:pt x="240400" y="49330"/>
                    <a:pt x="259623" y="54819"/>
                  </a:cubicBezTo>
                  <a:cubicBezTo>
                    <a:pt x="280938" y="60909"/>
                    <a:pt x="271042" y="98218"/>
                    <a:pt x="265712" y="108116"/>
                  </a:cubicBezTo>
                  <a:close/>
                </a:path>
              </a:pathLst>
            </a:custGeom>
            <a:solidFill>
              <a:schemeClr val="tx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18" name="Freeform 18586">
              <a:extLst>
                <a:ext uri="{FF2B5EF4-FFF2-40B4-BE49-F238E27FC236}">
                  <a16:creationId xmlns:a16="http://schemas.microsoft.com/office/drawing/2014/main" id="{A8D2DEF0-9F1A-D676-B509-862B76071034}"/>
                </a:ext>
              </a:extLst>
            </p:cNvPr>
            <p:cNvSpPr/>
            <p:nvPr/>
          </p:nvSpPr>
          <p:spPr>
            <a:xfrm>
              <a:off x="1340552" y="1551079"/>
              <a:ext cx="249020" cy="218078"/>
            </a:xfrm>
            <a:custGeom>
              <a:avLst/>
              <a:gdLst>
                <a:gd name="connsiteX0" fmla="*/ 249017 w 249020"/>
                <a:gd name="connsiteY0" fmla="*/ 159299 h 218078"/>
                <a:gd name="connsiteX1" fmla="*/ 231081 w 249020"/>
                <a:gd name="connsiteY1" fmla="*/ 167224 h 218078"/>
                <a:gd name="connsiteX2" fmla="*/ 208189 w 249020"/>
                <a:gd name="connsiteY2" fmla="*/ 214353 h 218078"/>
                <a:gd name="connsiteX3" fmla="*/ 138584 w 249020"/>
                <a:gd name="connsiteY3" fmla="*/ 209382 h 218078"/>
                <a:gd name="connsiteX4" fmla="*/ 85293 w 249020"/>
                <a:gd name="connsiteY4" fmla="*/ 217758 h 218078"/>
                <a:gd name="connsiteX5" fmla="*/ 33776 w 249020"/>
                <a:gd name="connsiteY5" fmla="*/ 209382 h 218078"/>
                <a:gd name="connsiteX6" fmla="*/ 10686 w 249020"/>
                <a:gd name="connsiteY6" fmla="*/ 182733 h 218078"/>
                <a:gd name="connsiteX7" fmla="*/ 4597 w 249020"/>
                <a:gd name="connsiteY7" fmla="*/ 149233 h 218078"/>
                <a:gd name="connsiteX8" fmla="*/ 1003 w 249020"/>
                <a:gd name="connsiteY8" fmla="*/ 120682 h 218078"/>
                <a:gd name="connsiteX9" fmla="*/ 8403 w 249020"/>
                <a:gd name="connsiteY9" fmla="*/ 96698 h 218078"/>
                <a:gd name="connsiteX10" fmla="*/ 22106 w 249020"/>
                <a:gd name="connsiteY10" fmla="*/ 72333 h 218078"/>
                <a:gd name="connsiteX11" fmla="*/ 63977 w 249020"/>
                <a:gd name="connsiteY11" fmla="*/ 33502 h 218078"/>
                <a:gd name="connsiteX12" fmla="*/ 85293 w 249020"/>
                <a:gd name="connsiteY12" fmla="*/ 20558 h 218078"/>
                <a:gd name="connsiteX13" fmla="*/ 100519 w 249020"/>
                <a:gd name="connsiteY13" fmla="*/ 12944 h 218078"/>
                <a:gd name="connsiteX14" fmla="*/ 130209 w 249020"/>
                <a:gd name="connsiteY14" fmla="*/ 2284 h 218078"/>
                <a:gd name="connsiteX15" fmla="*/ 134412 w 249020"/>
                <a:gd name="connsiteY15" fmla="*/ 0 h 218078"/>
                <a:gd name="connsiteX16" fmla="*/ 146198 w 249020"/>
                <a:gd name="connsiteY16" fmla="*/ 10660 h 218078"/>
                <a:gd name="connsiteX17" fmla="*/ 160662 w 249020"/>
                <a:gd name="connsiteY17" fmla="*/ 15989 h 218078"/>
                <a:gd name="connsiteX18" fmla="*/ 172082 w 249020"/>
                <a:gd name="connsiteY18" fmla="*/ 36546 h 218078"/>
                <a:gd name="connsiteX19" fmla="*/ 173718 w 249020"/>
                <a:gd name="connsiteY19" fmla="*/ 44967 h 218078"/>
                <a:gd name="connsiteX20" fmla="*/ 173604 w 249020"/>
                <a:gd name="connsiteY20" fmla="*/ 44922 h 218078"/>
                <a:gd name="connsiteX21" fmla="*/ 153050 w 249020"/>
                <a:gd name="connsiteY21" fmla="*/ 51773 h 218078"/>
                <a:gd name="connsiteX22" fmla="*/ 127166 w 249020"/>
                <a:gd name="connsiteY22" fmla="*/ 65478 h 218078"/>
                <a:gd name="connsiteX23" fmla="*/ 89863 w 249020"/>
                <a:gd name="connsiteY23" fmla="*/ 90605 h 218078"/>
                <a:gd name="connsiteX24" fmla="*/ 63218 w 249020"/>
                <a:gd name="connsiteY24" fmla="*/ 135526 h 218078"/>
                <a:gd name="connsiteX25" fmla="*/ 90274 w 249020"/>
                <a:gd name="connsiteY25" fmla="*/ 167504 h 218078"/>
                <a:gd name="connsiteX26" fmla="*/ 112703 w 249020"/>
                <a:gd name="connsiteY26" fmla="*/ 167504 h 218078"/>
                <a:gd name="connsiteX27" fmla="*/ 111180 w 249020"/>
                <a:gd name="connsiteY27" fmla="*/ 153799 h 218078"/>
                <a:gd name="connsiteX28" fmla="*/ 108897 w 249020"/>
                <a:gd name="connsiteY28" fmla="*/ 144662 h 218078"/>
                <a:gd name="connsiteX29" fmla="*/ 118033 w 249020"/>
                <a:gd name="connsiteY29" fmla="*/ 133241 h 218078"/>
                <a:gd name="connsiteX30" fmla="*/ 153052 w 249020"/>
                <a:gd name="connsiteY30" fmla="*/ 124865 h 218078"/>
                <a:gd name="connsiteX31" fmla="*/ 249020 w 249020"/>
                <a:gd name="connsiteY31" fmla="*/ 159294 h 218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49020" h="218078">
                  <a:moveTo>
                    <a:pt x="249017" y="159299"/>
                  </a:moveTo>
                  <a:lnTo>
                    <a:pt x="231081" y="167224"/>
                  </a:lnTo>
                  <a:lnTo>
                    <a:pt x="208189" y="214353"/>
                  </a:lnTo>
                  <a:lnTo>
                    <a:pt x="138584" y="209382"/>
                  </a:lnTo>
                  <a:cubicBezTo>
                    <a:pt x="138584" y="209382"/>
                    <a:pt x="114222" y="220042"/>
                    <a:pt x="85293" y="217758"/>
                  </a:cubicBezTo>
                  <a:cubicBezTo>
                    <a:pt x="56364" y="215474"/>
                    <a:pt x="55337" y="217758"/>
                    <a:pt x="33776" y="209382"/>
                  </a:cubicBezTo>
                  <a:cubicBezTo>
                    <a:pt x="12209" y="201006"/>
                    <a:pt x="11448" y="189587"/>
                    <a:pt x="10686" y="182733"/>
                  </a:cubicBezTo>
                  <a:cubicBezTo>
                    <a:pt x="10686" y="182733"/>
                    <a:pt x="28" y="166744"/>
                    <a:pt x="4597" y="149233"/>
                  </a:cubicBezTo>
                  <a:cubicBezTo>
                    <a:pt x="4597" y="149233"/>
                    <a:pt x="-2582" y="131721"/>
                    <a:pt x="1003" y="120682"/>
                  </a:cubicBezTo>
                  <a:cubicBezTo>
                    <a:pt x="1003" y="120682"/>
                    <a:pt x="-3778" y="108119"/>
                    <a:pt x="8403" y="96698"/>
                  </a:cubicBezTo>
                  <a:cubicBezTo>
                    <a:pt x="8403" y="96698"/>
                    <a:pt x="8403" y="80709"/>
                    <a:pt x="22106" y="72333"/>
                  </a:cubicBezTo>
                  <a:cubicBezTo>
                    <a:pt x="22106" y="72333"/>
                    <a:pt x="38854" y="45684"/>
                    <a:pt x="63977" y="33502"/>
                  </a:cubicBezTo>
                  <a:cubicBezTo>
                    <a:pt x="63977" y="33502"/>
                    <a:pt x="71591" y="22081"/>
                    <a:pt x="85293" y="20558"/>
                  </a:cubicBezTo>
                  <a:cubicBezTo>
                    <a:pt x="85293" y="20558"/>
                    <a:pt x="92144" y="12944"/>
                    <a:pt x="100519" y="12944"/>
                  </a:cubicBezTo>
                  <a:cubicBezTo>
                    <a:pt x="100519" y="12944"/>
                    <a:pt x="105847" y="5331"/>
                    <a:pt x="130209" y="2284"/>
                  </a:cubicBezTo>
                  <a:cubicBezTo>
                    <a:pt x="130209" y="2284"/>
                    <a:pt x="131649" y="1255"/>
                    <a:pt x="134412" y="0"/>
                  </a:cubicBezTo>
                  <a:cubicBezTo>
                    <a:pt x="136377" y="2459"/>
                    <a:pt x="140692" y="7355"/>
                    <a:pt x="146198" y="10660"/>
                  </a:cubicBezTo>
                  <a:cubicBezTo>
                    <a:pt x="153811" y="15228"/>
                    <a:pt x="153811" y="12182"/>
                    <a:pt x="160662" y="15989"/>
                  </a:cubicBezTo>
                  <a:cubicBezTo>
                    <a:pt x="167513" y="19795"/>
                    <a:pt x="171321" y="31978"/>
                    <a:pt x="172082" y="36546"/>
                  </a:cubicBezTo>
                  <a:cubicBezTo>
                    <a:pt x="172524" y="39180"/>
                    <a:pt x="173209" y="42569"/>
                    <a:pt x="173718" y="44967"/>
                  </a:cubicBezTo>
                  <a:cubicBezTo>
                    <a:pt x="173642" y="44937"/>
                    <a:pt x="173604" y="44922"/>
                    <a:pt x="173604" y="44922"/>
                  </a:cubicBezTo>
                  <a:cubicBezTo>
                    <a:pt x="169037" y="51773"/>
                    <a:pt x="153050" y="51773"/>
                    <a:pt x="153050" y="51773"/>
                  </a:cubicBezTo>
                  <a:cubicBezTo>
                    <a:pt x="150005" y="56341"/>
                    <a:pt x="141630" y="60149"/>
                    <a:pt x="127166" y="65478"/>
                  </a:cubicBezTo>
                  <a:cubicBezTo>
                    <a:pt x="112701" y="70808"/>
                    <a:pt x="100520" y="82229"/>
                    <a:pt x="89863" y="90605"/>
                  </a:cubicBezTo>
                  <a:cubicBezTo>
                    <a:pt x="79205" y="98980"/>
                    <a:pt x="63979" y="113447"/>
                    <a:pt x="63218" y="135526"/>
                  </a:cubicBezTo>
                  <a:cubicBezTo>
                    <a:pt x="62457" y="157606"/>
                    <a:pt x="83772" y="167504"/>
                    <a:pt x="90274" y="167504"/>
                  </a:cubicBezTo>
                  <a:lnTo>
                    <a:pt x="112703" y="167504"/>
                  </a:lnTo>
                  <a:cubicBezTo>
                    <a:pt x="114986" y="159128"/>
                    <a:pt x="111180" y="153799"/>
                    <a:pt x="111180" y="153799"/>
                  </a:cubicBezTo>
                  <a:lnTo>
                    <a:pt x="108897" y="144662"/>
                  </a:lnTo>
                  <a:lnTo>
                    <a:pt x="118033" y="133241"/>
                  </a:lnTo>
                  <a:lnTo>
                    <a:pt x="153052" y="124865"/>
                  </a:lnTo>
                  <a:lnTo>
                    <a:pt x="249020" y="159294"/>
                  </a:lnTo>
                  <a:close/>
                </a:path>
              </a:pathLst>
            </a:custGeom>
            <a:solidFill>
              <a:schemeClr val="accent4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19" name="Freeform 18587">
              <a:extLst>
                <a:ext uri="{FF2B5EF4-FFF2-40B4-BE49-F238E27FC236}">
                  <a16:creationId xmlns:a16="http://schemas.microsoft.com/office/drawing/2014/main" id="{9BFAC7BC-C237-7F48-E2CF-B1869233464A}"/>
                </a:ext>
              </a:extLst>
            </p:cNvPr>
            <p:cNvSpPr/>
            <p:nvPr/>
          </p:nvSpPr>
          <p:spPr>
            <a:xfrm>
              <a:off x="1474964" y="1539638"/>
              <a:ext cx="113035" cy="57378"/>
            </a:xfrm>
            <a:custGeom>
              <a:avLst/>
              <a:gdLst>
                <a:gd name="connsiteX0" fmla="*/ 109231 w 113035"/>
                <a:gd name="connsiteY0" fmla="*/ 37330 h 57378"/>
                <a:gd name="connsiteX1" fmla="*/ 106187 w 113035"/>
                <a:gd name="connsiteY1" fmla="*/ 50273 h 57378"/>
                <a:gd name="connsiteX2" fmla="*/ 104763 w 113035"/>
                <a:gd name="connsiteY2" fmla="*/ 51308 h 57378"/>
                <a:gd name="connsiteX3" fmla="*/ 104755 w 113035"/>
                <a:gd name="connsiteY3" fmla="*/ 51308 h 57378"/>
                <a:gd name="connsiteX4" fmla="*/ 51487 w 113035"/>
                <a:gd name="connsiteY4" fmla="*/ 56364 h 57378"/>
                <a:gd name="connsiteX5" fmla="*/ 39306 w 113035"/>
                <a:gd name="connsiteY5" fmla="*/ 56409 h 57378"/>
                <a:gd name="connsiteX6" fmla="*/ 37670 w 113035"/>
                <a:gd name="connsiteY6" fmla="*/ 47988 h 57378"/>
                <a:gd name="connsiteX7" fmla="*/ 26250 w 113035"/>
                <a:gd name="connsiteY7" fmla="*/ 27431 h 57378"/>
                <a:gd name="connsiteX8" fmla="*/ 11785 w 113035"/>
                <a:gd name="connsiteY8" fmla="*/ 22102 h 57378"/>
                <a:gd name="connsiteX9" fmla="*/ 0 w 113035"/>
                <a:gd name="connsiteY9" fmla="*/ 11442 h 57378"/>
                <a:gd name="connsiteX10" fmla="*/ 25487 w 113035"/>
                <a:gd name="connsiteY10" fmla="*/ 6874 h 57378"/>
                <a:gd name="connsiteX11" fmla="*/ 62791 w 113035"/>
                <a:gd name="connsiteY11" fmla="*/ 2306 h 57378"/>
                <a:gd name="connsiteX12" fmla="*/ 91720 w 113035"/>
                <a:gd name="connsiteY12" fmla="*/ 3829 h 57378"/>
                <a:gd name="connsiteX13" fmla="*/ 97324 w 113035"/>
                <a:gd name="connsiteY13" fmla="*/ 3487 h 57378"/>
                <a:gd name="connsiteX14" fmla="*/ 106946 w 113035"/>
                <a:gd name="connsiteY14" fmla="*/ 12205 h 57378"/>
                <a:gd name="connsiteX15" fmla="*/ 113036 w 113035"/>
                <a:gd name="connsiteY15" fmla="*/ 24387 h 57378"/>
                <a:gd name="connsiteX16" fmla="*/ 109230 w 113035"/>
                <a:gd name="connsiteY16" fmla="*/ 37331 h 5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3035" h="57378">
                  <a:moveTo>
                    <a:pt x="109231" y="37330"/>
                  </a:moveTo>
                  <a:cubicBezTo>
                    <a:pt x="109231" y="37330"/>
                    <a:pt x="112276" y="46467"/>
                    <a:pt x="106187" y="50273"/>
                  </a:cubicBezTo>
                  <a:cubicBezTo>
                    <a:pt x="105638" y="50616"/>
                    <a:pt x="105166" y="50958"/>
                    <a:pt x="104763" y="51308"/>
                  </a:cubicBezTo>
                  <a:lnTo>
                    <a:pt x="104755" y="51308"/>
                  </a:lnTo>
                  <a:cubicBezTo>
                    <a:pt x="98093" y="53387"/>
                    <a:pt x="57951" y="54170"/>
                    <a:pt x="51487" y="56364"/>
                  </a:cubicBezTo>
                  <a:cubicBezTo>
                    <a:pt x="45313" y="58457"/>
                    <a:pt x="40128" y="56714"/>
                    <a:pt x="39306" y="56409"/>
                  </a:cubicBezTo>
                  <a:cubicBezTo>
                    <a:pt x="38797" y="54011"/>
                    <a:pt x="38111" y="50622"/>
                    <a:pt x="37670" y="47988"/>
                  </a:cubicBezTo>
                  <a:cubicBezTo>
                    <a:pt x="36909" y="43420"/>
                    <a:pt x="33103" y="31238"/>
                    <a:pt x="26250" y="27431"/>
                  </a:cubicBezTo>
                  <a:cubicBezTo>
                    <a:pt x="19399" y="23625"/>
                    <a:pt x="19399" y="26670"/>
                    <a:pt x="11785" y="22102"/>
                  </a:cubicBezTo>
                  <a:cubicBezTo>
                    <a:pt x="6282" y="18797"/>
                    <a:pt x="1965" y="13901"/>
                    <a:pt x="0" y="11442"/>
                  </a:cubicBezTo>
                  <a:cubicBezTo>
                    <a:pt x="4758" y="9264"/>
                    <a:pt x="13444" y="6394"/>
                    <a:pt x="25487" y="6874"/>
                  </a:cubicBezTo>
                  <a:cubicBezTo>
                    <a:pt x="25487" y="6874"/>
                    <a:pt x="39191" y="-3786"/>
                    <a:pt x="62791" y="2306"/>
                  </a:cubicBezTo>
                  <a:cubicBezTo>
                    <a:pt x="62791" y="2306"/>
                    <a:pt x="72689" y="-3784"/>
                    <a:pt x="91720" y="3829"/>
                  </a:cubicBezTo>
                  <a:cubicBezTo>
                    <a:pt x="91720" y="3829"/>
                    <a:pt x="94028" y="3570"/>
                    <a:pt x="97324" y="3487"/>
                  </a:cubicBezTo>
                  <a:cubicBezTo>
                    <a:pt x="99791" y="7157"/>
                    <a:pt x="103186" y="11078"/>
                    <a:pt x="106946" y="12205"/>
                  </a:cubicBezTo>
                  <a:cubicBezTo>
                    <a:pt x="106946" y="12205"/>
                    <a:pt x="113036" y="19820"/>
                    <a:pt x="113036" y="24387"/>
                  </a:cubicBezTo>
                  <a:cubicBezTo>
                    <a:pt x="113036" y="28955"/>
                    <a:pt x="112275" y="36570"/>
                    <a:pt x="109230" y="37331"/>
                  </a:cubicBezTo>
                  <a:close/>
                </a:path>
              </a:pathLst>
            </a:custGeom>
            <a:solidFill>
              <a:schemeClr val="accent4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20" name="Freeform 18588">
              <a:extLst>
                <a:ext uri="{FF2B5EF4-FFF2-40B4-BE49-F238E27FC236}">
                  <a16:creationId xmlns:a16="http://schemas.microsoft.com/office/drawing/2014/main" id="{D6060319-1657-9F13-0202-2FC3B086222E}"/>
                </a:ext>
              </a:extLst>
            </p:cNvPr>
            <p:cNvSpPr/>
            <p:nvPr/>
          </p:nvSpPr>
          <p:spPr>
            <a:xfrm>
              <a:off x="1572288" y="1543089"/>
              <a:ext cx="47517" cy="50508"/>
            </a:xfrm>
            <a:custGeom>
              <a:avLst/>
              <a:gdLst>
                <a:gd name="connsiteX0" fmla="*/ 45457 w 47517"/>
                <a:gd name="connsiteY0" fmla="*/ 23805 h 50508"/>
                <a:gd name="connsiteX1" fmla="*/ 33223 w 47517"/>
                <a:gd name="connsiteY1" fmla="*/ 36163 h 50508"/>
                <a:gd name="connsiteX2" fmla="*/ 30939 w 47517"/>
                <a:gd name="connsiteY2" fmla="*/ 46061 h 50508"/>
                <a:gd name="connsiteX3" fmla="*/ 27110 w 47517"/>
                <a:gd name="connsiteY3" fmla="*/ 49876 h 50508"/>
                <a:gd name="connsiteX4" fmla="*/ 8100 w 47517"/>
                <a:gd name="connsiteY4" fmla="*/ 47584 h 50508"/>
                <a:gd name="connsiteX5" fmla="*/ 7437 w 47517"/>
                <a:gd name="connsiteY5" fmla="*/ 47858 h 50508"/>
                <a:gd name="connsiteX6" fmla="*/ 8861 w 47517"/>
                <a:gd name="connsiteY6" fmla="*/ 46823 h 50508"/>
                <a:gd name="connsiteX7" fmla="*/ 11906 w 47517"/>
                <a:gd name="connsiteY7" fmla="*/ 33879 h 50508"/>
                <a:gd name="connsiteX8" fmla="*/ 15712 w 47517"/>
                <a:gd name="connsiteY8" fmla="*/ 20935 h 50508"/>
                <a:gd name="connsiteX9" fmla="*/ 9622 w 47517"/>
                <a:gd name="connsiteY9" fmla="*/ 8753 h 50508"/>
                <a:gd name="connsiteX10" fmla="*/ 0 w 47517"/>
                <a:gd name="connsiteY10" fmla="*/ 35 h 50508"/>
                <a:gd name="connsiteX11" fmla="*/ 16475 w 47517"/>
                <a:gd name="connsiteY11" fmla="*/ 1900 h 50508"/>
                <a:gd name="connsiteX12" fmla="*/ 37029 w 47517"/>
                <a:gd name="connsiteY12" fmla="*/ 10275 h 50508"/>
                <a:gd name="connsiteX13" fmla="*/ 44110 w 47517"/>
                <a:gd name="connsiteY13" fmla="*/ 8631 h 50508"/>
                <a:gd name="connsiteX14" fmla="*/ 45457 w 47517"/>
                <a:gd name="connsiteY14" fmla="*/ 23805 h 5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517" h="50508">
                  <a:moveTo>
                    <a:pt x="45457" y="23805"/>
                  </a:moveTo>
                  <a:cubicBezTo>
                    <a:pt x="39313" y="33118"/>
                    <a:pt x="33223" y="36163"/>
                    <a:pt x="33223" y="36163"/>
                  </a:cubicBezTo>
                  <a:cubicBezTo>
                    <a:pt x="33223" y="36163"/>
                    <a:pt x="35507" y="39969"/>
                    <a:pt x="30939" y="46061"/>
                  </a:cubicBezTo>
                  <a:cubicBezTo>
                    <a:pt x="29858" y="47501"/>
                    <a:pt x="28518" y="48772"/>
                    <a:pt x="27110" y="49876"/>
                  </a:cubicBezTo>
                  <a:cubicBezTo>
                    <a:pt x="17981" y="52144"/>
                    <a:pt x="8100" y="47584"/>
                    <a:pt x="8100" y="47584"/>
                  </a:cubicBezTo>
                  <a:cubicBezTo>
                    <a:pt x="7948" y="47675"/>
                    <a:pt x="7718" y="47767"/>
                    <a:pt x="7437" y="47858"/>
                  </a:cubicBezTo>
                  <a:cubicBezTo>
                    <a:pt x="7840" y="47507"/>
                    <a:pt x="8312" y="47165"/>
                    <a:pt x="8861" y="46823"/>
                  </a:cubicBezTo>
                  <a:cubicBezTo>
                    <a:pt x="14951" y="43016"/>
                    <a:pt x="11906" y="33879"/>
                    <a:pt x="11906" y="33879"/>
                  </a:cubicBezTo>
                  <a:cubicBezTo>
                    <a:pt x="14951" y="33118"/>
                    <a:pt x="15712" y="25503"/>
                    <a:pt x="15712" y="20935"/>
                  </a:cubicBezTo>
                  <a:cubicBezTo>
                    <a:pt x="15712" y="16367"/>
                    <a:pt x="9622" y="8753"/>
                    <a:pt x="9622" y="8753"/>
                  </a:cubicBezTo>
                  <a:cubicBezTo>
                    <a:pt x="5861" y="7626"/>
                    <a:pt x="2467" y="3705"/>
                    <a:pt x="0" y="35"/>
                  </a:cubicBezTo>
                  <a:cubicBezTo>
                    <a:pt x="4735" y="-103"/>
                    <a:pt x="11534" y="103"/>
                    <a:pt x="16475" y="1900"/>
                  </a:cubicBezTo>
                  <a:cubicBezTo>
                    <a:pt x="24850" y="4945"/>
                    <a:pt x="27894" y="1900"/>
                    <a:pt x="37029" y="10275"/>
                  </a:cubicBezTo>
                  <a:cubicBezTo>
                    <a:pt x="37029" y="10275"/>
                    <a:pt x="40325" y="8904"/>
                    <a:pt x="44110" y="8631"/>
                  </a:cubicBezTo>
                  <a:cubicBezTo>
                    <a:pt x="46507" y="11631"/>
                    <a:pt x="49666" y="17410"/>
                    <a:pt x="45457" y="23805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21" name="Freeform 18589">
              <a:extLst>
                <a:ext uri="{FF2B5EF4-FFF2-40B4-BE49-F238E27FC236}">
                  <a16:creationId xmlns:a16="http://schemas.microsoft.com/office/drawing/2014/main" id="{946BFDBD-5F49-F5DB-3818-E507E25DC0BA}"/>
                </a:ext>
              </a:extLst>
            </p:cNvPr>
            <p:cNvSpPr/>
            <p:nvPr/>
          </p:nvSpPr>
          <p:spPr>
            <a:xfrm>
              <a:off x="1599397" y="1551674"/>
              <a:ext cx="41051" cy="70059"/>
            </a:xfrm>
            <a:custGeom>
              <a:avLst/>
              <a:gdLst>
                <a:gd name="connsiteX0" fmla="*/ 38850 w 41051"/>
                <a:gd name="connsiteY0" fmla="*/ 42806 h 70059"/>
                <a:gd name="connsiteX1" fmla="*/ 38089 w 41051"/>
                <a:gd name="connsiteY1" fmla="*/ 53465 h 70059"/>
                <a:gd name="connsiteX2" fmla="*/ 34526 w 41051"/>
                <a:gd name="connsiteY2" fmla="*/ 69958 h 70059"/>
                <a:gd name="connsiteX3" fmla="*/ 34283 w 41051"/>
                <a:gd name="connsiteY3" fmla="*/ 69456 h 70059"/>
                <a:gd name="connsiteX4" fmla="*/ 9921 w 41051"/>
                <a:gd name="connsiteY4" fmla="*/ 52706 h 70059"/>
                <a:gd name="connsiteX5" fmla="*/ 23 w 41051"/>
                <a:gd name="connsiteY5" fmla="*/ 41284 h 70059"/>
                <a:gd name="connsiteX6" fmla="*/ 0 w 41051"/>
                <a:gd name="connsiteY6" fmla="*/ 41292 h 70059"/>
                <a:gd name="connsiteX7" fmla="*/ 3830 w 41051"/>
                <a:gd name="connsiteY7" fmla="*/ 37478 h 70059"/>
                <a:gd name="connsiteX8" fmla="*/ 6113 w 41051"/>
                <a:gd name="connsiteY8" fmla="*/ 27579 h 70059"/>
                <a:gd name="connsiteX9" fmla="*/ 18347 w 41051"/>
                <a:gd name="connsiteY9" fmla="*/ 15222 h 70059"/>
                <a:gd name="connsiteX10" fmla="*/ 17000 w 41051"/>
                <a:gd name="connsiteY10" fmla="*/ 47 h 70059"/>
                <a:gd name="connsiteX11" fmla="*/ 24384 w 41051"/>
                <a:gd name="connsiteY11" fmla="*/ 1692 h 70059"/>
                <a:gd name="connsiteX12" fmla="*/ 30863 w 41051"/>
                <a:gd name="connsiteY12" fmla="*/ 2896 h 70059"/>
                <a:gd name="connsiteX13" fmla="*/ 33239 w 41051"/>
                <a:gd name="connsiteY13" fmla="*/ 22075 h 70059"/>
                <a:gd name="connsiteX14" fmla="*/ 40372 w 41051"/>
                <a:gd name="connsiteY14" fmla="*/ 31388 h 70059"/>
                <a:gd name="connsiteX15" fmla="*/ 38850 w 41051"/>
                <a:gd name="connsiteY15" fmla="*/ 42809 h 7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051" h="70059">
                  <a:moveTo>
                    <a:pt x="38850" y="42806"/>
                  </a:moveTo>
                  <a:cubicBezTo>
                    <a:pt x="38850" y="42806"/>
                    <a:pt x="40372" y="50420"/>
                    <a:pt x="38089" y="53465"/>
                  </a:cubicBezTo>
                  <a:cubicBezTo>
                    <a:pt x="38089" y="53465"/>
                    <a:pt x="33970" y="57584"/>
                    <a:pt x="34526" y="69958"/>
                  </a:cubicBezTo>
                  <a:cubicBezTo>
                    <a:pt x="34367" y="69631"/>
                    <a:pt x="34283" y="69456"/>
                    <a:pt x="34283" y="69456"/>
                  </a:cubicBezTo>
                  <a:cubicBezTo>
                    <a:pt x="16012" y="73262"/>
                    <a:pt x="9921" y="58035"/>
                    <a:pt x="9921" y="52706"/>
                  </a:cubicBezTo>
                  <a:cubicBezTo>
                    <a:pt x="9921" y="47376"/>
                    <a:pt x="23" y="41284"/>
                    <a:pt x="23" y="41284"/>
                  </a:cubicBezTo>
                  <a:cubicBezTo>
                    <a:pt x="16" y="41284"/>
                    <a:pt x="8" y="41284"/>
                    <a:pt x="0" y="41292"/>
                  </a:cubicBezTo>
                  <a:cubicBezTo>
                    <a:pt x="1408" y="40189"/>
                    <a:pt x="2748" y="38916"/>
                    <a:pt x="3830" y="37478"/>
                  </a:cubicBezTo>
                  <a:cubicBezTo>
                    <a:pt x="8397" y="31388"/>
                    <a:pt x="6113" y="27579"/>
                    <a:pt x="6113" y="27579"/>
                  </a:cubicBezTo>
                  <a:cubicBezTo>
                    <a:pt x="6113" y="27579"/>
                    <a:pt x="12203" y="24534"/>
                    <a:pt x="18347" y="15222"/>
                  </a:cubicBezTo>
                  <a:cubicBezTo>
                    <a:pt x="22557" y="8827"/>
                    <a:pt x="19398" y="3047"/>
                    <a:pt x="17000" y="47"/>
                  </a:cubicBezTo>
                  <a:cubicBezTo>
                    <a:pt x="19520" y="-135"/>
                    <a:pt x="22253" y="169"/>
                    <a:pt x="24384" y="1692"/>
                  </a:cubicBezTo>
                  <a:cubicBezTo>
                    <a:pt x="24384" y="1692"/>
                    <a:pt x="27041" y="2034"/>
                    <a:pt x="30863" y="2896"/>
                  </a:cubicBezTo>
                  <a:cubicBezTo>
                    <a:pt x="29767" y="7715"/>
                    <a:pt x="29134" y="15269"/>
                    <a:pt x="33239" y="22075"/>
                  </a:cubicBezTo>
                  <a:cubicBezTo>
                    <a:pt x="38850" y="31388"/>
                    <a:pt x="40372" y="31388"/>
                    <a:pt x="40372" y="31388"/>
                  </a:cubicBezTo>
                  <a:cubicBezTo>
                    <a:pt x="40372" y="31388"/>
                    <a:pt x="42656" y="39763"/>
                    <a:pt x="38850" y="42809"/>
                  </a:cubicBezTo>
                  <a:close/>
                </a:path>
              </a:pathLst>
            </a:custGeom>
            <a:solidFill>
              <a:schemeClr val="accent4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22" name="Freeform 18590">
              <a:extLst>
                <a:ext uri="{FF2B5EF4-FFF2-40B4-BE49-F238E27FC236}">
                  <a16:creationId xmlns:a16="http://schemas.microsoft.com/office/drawing/2014/main" id="{B1E010B1-8974-3C72-8FC7-1043E8A9FF19}"/>
                </a:ext>
              </a:extLst>
            </p:cNvPr>
            <p:cNvSpPr/>
            <p:nvPr/>
          </p:nvSpPr>
          <p:spPr>
            <a:xfrm>
              <a:off x="1629441" y="1554563"/>
              <a:ext cx="93446" cy="156329"/>
            </a:xfrm>
            <a:custGeom>
              <a:avLst/>
              <a:gdLst>
                <a:gd name="connsiteX0" fmla="*/ 93446 w 93446"/>
                <a:gd name="connsiteY0" fmla="*/ 61470 h 156329"/>
                <a:gd name="connsiteX1" fmla="*/ 91786 w 93446"/>
                <a:gd name="connsiteY1" fmla="*/ 65802 h 156329"/>
                <a:gd name="connsiteX2" fmla="*/ 78844 w 93446"/>
                <a:gd name="connsiteY2" fmla="*/ 81791 h 156329"/>
                <a:gd name="connsiteX3" fmla="*/ 75038 w 93446"/>
                <a:gd name="connsiteY3" fmla="*/ 98541 h 156329"/>
                <a:gd name="connsiteX4" fmla="*/ 64069 w 93446"/>
                <a:gd name="connsiteY4" fmla="*/ 116434 h 156329"/>
                <a:gd name="connsiteX5" fmla="*/ 56006 w 93446"/>
                <a:gd name="connsiteY5" fmla="*/ 141940 h 156329"/>
                <a:gd name="connsiteX6" fmla="*/ 32148 w 93446"/>
                <a:gd name="connsiteY6" fmla="*/ 156330 h 156329"/>
                <a:gd name="connsiteX7" fmla="*/ 40019 w 93446"/>
                <a:gd name="connsiteY7" fmla="*/ 144224 h 156329"/>
                <a:gd name="connsiteX8" fmla="*/ 33930 w 93446"/>
                <a:gd name="connsiteY8" fmla="*/ 90927 h 156329"/>
                <a:gd name="connsiteX9" fmla="*/ 4483 w 93446"/>
                <a:gd name="connsiteY9" fmla="*/ 67065 h 156329"/>
                <a:gd name="connsiteX10" fmla="*/ 8045 w 93446"/>
                <a:gd name="connsiteY10" fmla="*/ 50573 h 156329"/>
                <a:gd name="connsiteX11" fmla="*/ 8807 w 93446"/>
                <a:gd name="connsiteY11" fmla="*/ 39913 h 156329"/>
                <a:gd name="connsiteX12" fmla="*/ 10329 w 93446"/>
                <a:gd name="connsiteY12" fmla="*/ 28492 h 156329"/>
                <a:gd name="connsiteX13" fmla="*/ 3195 w 93446"/>
                <a:gd name="connsiteY13" fmla="*/ 19180 h 156329"/>
                <a:gd name="connsiteX14" fmla="*/ 819 w 93446"/>
                <a:gd name="connsiteY14" fmla="*/ 0 h 156329"/>
                <a:gd name="connsiteX15" fmla="*/ 25553 w 93446"/>
                <a:gd name="connsiteY15" fmla="*/ 12501 h 156329"/>
                <a:gd name="connsiteX16" fmla="*/ 62094 w 93446"/>
                <a:gd name="connsiteY16" fmla="*/ 33058 h 156329"/>
                <a:gd name="connsiteX17" fmla="*/ 89501 w 93446"/>
                <a:gd name="connsiteY17" fmla="*/ 59707 h 156329"/>
                <a:gd name="connsiteX18" fmla="*/ 93445 w 93446"/>
                <a:gd name="connsiteY18" fmla="*/ 61466 h 156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446" h="156329">
                  <a:moveTo>
                    <a:pt x="93446" y="61470"/>
                  </a:moveTo>
                  <a:cubicBezTo>
                    <a:pt x="92860" y="62841"/>
                    <a:pt x="92290" y="64303"/>
                    <a:pt x="91786" y="65802"/>
                  </a:cubicBezTo>
                  <a:cubicBezTo>
                    <a:pt x="89503" y="72654"/>
                    <a:pt x="78844" y="76462"/>
                    <a:pt x="78844" y="81791"/>
                  </a:cubicBezTo>
                  <a:cubicBezTo>
                    <a:pt x="78844" y="87120"/>
                    <a:pt x="77322" y="96257"/>
                    <a:pt x="75038" y="98541"/>
                  </a:cubicBezTo>
                  <a:cubicBezTo>
                    <a:pt x="72755" y="100825"/>
                    <a:pt x="65271" y="108440"/>
                    <a:pt x="64069" y="116434"/>
                  </a:cubicBezTo>
                  <a:cubicBezTo>
                    <a:pt x="62859" y="124429"/>
                    <a:pt x="60574" y="136611"/>
                    <a:pt x="56006" y="141940"/>
                  </a:cubicBezTo>
                  <a:cubicBezTo>
                    <a:pt x="51667" y="147004"/>
                    <a:pt x="44587" y="155494"/>
                    <a:pt x="32148" y="156330"/>
                  </a:cubicBezTo>
                  <a:cubicBezTo>
                    <a:pt x="35246" y="152394"/>
                    <a:pt x="37972" y="148031"/>
                    <a:pt x="40019" y="144224"/>
                  </a:cubicBezTo>
                  <a:cubicBezTo>
                    <a:pt x="45348" y="134326"/>
                    <a:pt x="55245" y="97019"/>
                    <a:pt x="33930" y="90927"/>
                  </a:cubicBezTo>
                  <a:cubicBezTo>
                    <a:pt x="14707" y="85436"/>
                    <a:pt x="6006" y="70034"/>
                    <a:pt x="4483" y="67065"/>
                  </a:cubicBezTo>
                  <a:cubicBezTo>
                    <a:pt x="3927" y="54692"/>
                    <a:pt x="8045" y="50573"/>
                    <a:pt x="8045" y="50573"/>
                  </a:cubicBezTo>
                  <a:cubicBezTo>
                    <a:pt x="10329" y="47528"/>
                    <a:pt x="8807" y="39913"/>
                    <a:pt x="8807" y="39913"/>
                  </a:cubicBezTo>
                  <a:cubicBezTo>
                    <a:pt x="12613" y="36868"/>
                    <a:pt x="10329" y="28492"/>
                    <a:pt x="10329" y="28492"/>
                  </a:cubicBezTo>
                  <a:cubicBezTo>
                    <a:pt x="10329" y="28492"/>
                    <a:pt x="8807" y="28492"/>
                    <a:pt x="3195" y="19180"/>
                  </a:cubicBezTo>
                  <a:cubicBezTo>
                    <a:pt x="-908" y="12373"/>
                    <a:pt x="-276" y="4820"/>
                    <a:pt x="819" y="0"/>
                  </a:cubicBezTo>
                  <a:cubicBezTo>
                    <a:pt x="8378" y="1698"/>
                    <a:pt x="20498" y="5421"/>
                    <a:pt x="25553" y="12501"/>
                  </a:cubicBezTo>
                  <a:cubicBezTo>
                    <a:pt x="25553" y="12501"/>
                    <a:pt x="48393" y="16308"/>
                    <a:pt x="62094" y="33058"/>
                  </a:cubicBezTo>
                  <a:cubicBezTo>
                    <a:pt x="62094" y="33058"/>
                    <a:pt x="80365" y="36103"/>
                    <a:pt x="89501" y="59707"/>
                  </a:cubicBezTo>
                  <a:cubicBezTo>
                    <a:pt x="89501" y="59707"/>
                    <a:pt x="91077" y="60232"/>
                    <a:pt x="93445" y="61466"/>
                  </a:cubicBezTo>
                  <a:close/>
                </a:path>
              </a:pathLst>
            </a:custGeom>
            <a:solidFill>
              <a:schemeClr val="accent4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23" name="Freeform 18591">
              <a:extLst>
                <a:ext uri="{FF2B5EF4-FFF2-40B4-BE49-F238E27FC236}">
                  <a16:creationId xmlns:a16="http://schemas.microsoft.com/office/drawing/2014/main" id="{80C13E1C-AC59-BC08-5B8A-0FF62AFDF5F5}"/>
                </a:ext>
              </a:extLst>
            </p:cNvPr>
            <p:cNvSpPr/>
            <p:nvPr/>
          </p:nvSpPr>
          <p:spPr>
            <a:xfrm>
              <a:off x="1452491" y="1707811"/>
              <a:ext cx="57097" cy="48082"/>
            </a:xfrm>
            <a:custGeom>
              <a:avLst/>
              <a:gdLst>
                <a:gd name="connsiteX0" fmla="*/ 37304 w 57097"/>
                <a:gd name="connsiteY0" fmla="*/ 45037 h 48082"/>
                <a:gd name="connsiteX1" fmla="*/ 23601 w 57097"/>
                <a:gd name="connsiteY1" fmla="*/ 31332 h 48082"/>
                <a:gd name="connsiteX2" fmla="*/ 0 w 57097"/>
                <a:gd name="connsiteY2" fmla="*/ 10775 h 48082"/>
                <a:gd name="connsiteX3" fmla="*/ 0 w 57097"/>
                <a:gd name="connsiteY3" fmla="*/ 0 h 48082"/>
                <a:gd name="connsiteX4" fmla="*/ 57097 w 57097"/>
                <a:gd name="connsiteY4" fmla="*/ 2400 h 48082"/>
                <a:gd name="connsiteX5" fmla="*/ 55575 w 57097"/>
                <a:gd name="connsiteY5" fmla="*/ 24479 h 48082"/>
                <a:gd name="connsiteX6" fmla="*/ 48724 w 57097"/>
                <a:gd name="connsiteY6" fmla="*/ 48083 h 48082"/>
                <a:gd name="connsiteX7" fmla="*/ 37304 w 57097"/>
                <a:gd name="connsiteY7" fmla="*/ 45037 h 48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097" h="48082">
                  <a:moveTo>
                    <a:pt x="37304" y="45037"/>
                  </a:moveTo>
                  <a:cubicBezTo>
                    <a:pt x="37304" y="45037"/>
                    <a:pt x="27407" y="40469"/>
                    <a:pt x="23601" y="31332"/>
                  </a:cubicBezTo>
                  <a:cubicBezTo>
                    <a:pt x="23601" y="31332"/>
                    <a:pt x="29690" y="14582"/>
                    <a:pt x="0" y="10775"/>
                  </a:cubicBezTo>
                  <a:cubicBezTo>
                    <a:pt x="0" y="10775"/>
                    <a:pt x="1522" y="2930"/>
                    <a:pt x="0" y="0"/>
                  </a:cubicBezTo>
                  <a:lnTo>
                    <a:pt x="57097" y="2400"/>
                  </a:lnTo>
                  <a:lnTo>
                    <a:pt x="55575" y="24479"/>
                  </a:lnTo>
                  <a:lnTo>
                    <a:pt x="48724" y="48083"/>
                  </a:lnTo>
                  <a:lnTo>
                    <a:pt x="37304" y="45037"/>
                  </a:lnTo>
                  <a:close/>
                </a:path>
              </a:pathLst>
            </a:custGeom>
            <a:solidFill>
              <a:schemeClr val="tx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24" name="Freeform 18592">
              <a:extLst>
                <a:ext uri="{FF2B5EF4-FFF2-40B4-BE49-F238E27FC236}">
                  <a16:creationId xmlns:a16="http://schemas.microsoft.com/office/drawing/2014/main" id="{D122D5D7-E792-E8F7-6D23-F4784FECD402}"/>
                </a:ext>
              </a:extLst>
            </p:cNvPr>
            <p:cNvSpPr/>
            <p:nvPr/>
          </p:nvSpPr>
          <p:spPr>
            <a:xfrm>
              <a:off x="1631777" y="1716008"/>
              <a:ext cx="120695" cy="136675"/>
            </a:xfrm>
            <a:custGeom>
              <a:avLst/>
              <a:gdLst>
                <a:gd name="connsiteX0" fmla="*/ 14083 w 120695"/>
                <a:gd name="connsiteY0" fmla="*/ 25799 h 136675"/>
                <a:gd name="connsiteX1" fmla="*/ 25883 w 120695"/>
                <a:gd name="connsiteY1" fmla="*/ 16282 h 136675"/>
                <a:gd name="connsiteX2" fmla="*/ 49483 w 120695"/>
                <a:gd name="connsiteY2" fmla="*/ 4099 h 136675"/>
                <a:gd name="connsiteX3" fmla="*/ 74292 w 120695"/>
                <a:gd name="connsiteY3" fmla="*/ 4066 h 136675"/>
                <a:gd name="connsiteX4" fmla="*/ 89832 w 120695"/>
                <a:gd name="connsiteY4" fmla="*/ 14757 h 136675"/>
                <a:gd name="connsiteX5" fmla="*/ 116478 w 120695"/>
                <a:gd name="connsiteY5" fmla="*/ 36837 h 136675"/>
                <a:gd name="connsiteX6" fmla="*/ 104297 w 120695"/>
                <a:gd name="connsiteY6" fmla="*/ 86326 h 136675"/>
                <a:gd name="connsiteX7" fmla="*/ 73845 w 120695"/>
                <a:gd name="connsiteY7" fmla="*/ 122111 h 136675"/>
                <a:gd name="connsiteX8" fmla="*/ 59001 w 120695"/>
                <a:gd name="connsiteY8" fmla="*/ 128118 h 136675"/>
                <a:gd name="connsiteX9" fmla="*/ 25123 w 120695"/>
                <a:gd name="connsiteY9" fmla="*/ 135053 h 136675"/>
                <a:gd name="connsiteX10" fmla="*/ 6471 w 120695"/>
                <a:gd name="connsiteY10" fmla="*/ 122491 h 136675"/>
                <a:gd name="connsiteX11" fmla="*/ 6471 w 120695"/>
                <a:gd name="connsiteY11" fmla="*/ 79257 h 136675"/>
                <a:gd name="connsiteX12" fmla="*/ 0 w 120695"/>
                <a:gd name="connsiteY12" fmla="*/ 45210 h 136675"/>
                <a:gd name="connsiteX13" fmla="*/ 14083 w 120695"/>
                <a:gd name="connsiteY13" fmla="*/ 25794 h 13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0695" h="136675">
                  <a:moveTo>
                    <a:pt x="14083" y="25799"/>
                  </a:moveTo>
                  <a:cubicBezTo>
                    <a:pt x="14083" y="25799"/>
                    <a:pt x="19032" y="18566"/>
                    <a:pt x="25883" y="16282"/>
                  </a:cubicBezTo>
                  <a:cubicBezTo>
                    <a:pt x="25883" y="16282"/>
                    <a:pt x="34258" y="3338"/>
                    <a:pt x="49483" y="4099"/>
                  </a:cubicBezTo>
                  <a:cubicBezTo>
                    <a:pt x="49483" y="4099"/>
                    <a:pt x="54945" y="-5102"/>
                    <a:pt x="74292" y="4066"/>
                  </a:cubicBezTo>
                  <a:cubicBezTo>
                    <a:pt x="74292" y="4066"/>
                    <a:pt x="86026" y="5622"/>
                    <a:pt x="89832" y="14757"/>
                  </a:cubicBezTo>
                  <a:cubicBezTo>
                    <a:pt x="89832" y="14757"/>
                    <a:pt x="109625" y="13996"/>
                    <a:pt x="116478" y="36837"/>
                  </a:cubicBezTo>
                  <a:cubicBezTo>
                    <a:pt x="116478" y="36837"/>
                    <a:pt x="131704" y="73383"/>
                    <a:pt x="104297" y="86326"/>
                  </a:cubicBezTo>
                  <a:cubicBezTo>
                    <a:pt x="104297" y="86326"/>
                    <a:pt x="95161" y="116782"/>
                    <a:pt x="73845" y="122111"/>
                  </a:cubicBezTo>
                  <a:cubicBezTo>
                    <a:pt x="73845" y="122111"/>
                    <a:pt x="70039" y="130321"/>
                    <a:pt x="59001" y="128118"/>
                  </a:cubicBezTo>
                  <a:cubicBezTo>
                    <a:pt x="59001" y="128118"/>
                    <a:pt x="41871" y="141145"/>
                    <a:pt x="25123" y="135053"/>
                  </a:cubicBezTo>
                  <a:cubicBezTo>
                    <a:pt x="8375" y="128962"/>
                    <a:pt x="6471" y="122491"/>
                    <a:pt x="6471" y="122491"/>
                  </a:cubicBezTo>
                  <a:lnTo>
                    <a:pt x="6471" y="79257"/>
                  </a:lnTo>
                  <a:lnTo>
                    <a:pt x="0" y="45210"/>
                  </a:lnTo>
                  <a:lnTo>
                    <a:pt x="14083" y="25794"/>
                  </a:ln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25" name="Freeform 18593">
              <a:extLst>
                <a:ext uri="{FF2B5EF4-FFF2-40B4-BE49-F238E27FC236}">
                  <a16:creationId xmlns:a16="http://schemas.microsoft.com/office/drawing/2014/main" id="{53416BF4-BBB4-97B7-D749-8B881513B9EC}"/>
                </a:ext>
              </a:extLst>
            </p:cNvPr>
            <p:cNvSpPr/>
            <p:nvPr/>
          </p:nvSpPr>
          <p:spPr>
            <a:xfrm>
              <a:off x="1643718" y="1721274"/>
              <a:ext cx="94266" cy="106135"/>
            </a:xfrm>
            <a:custGeom>
              <a:avLst/>
              <a:gdLst>
                <a:gd name="connsiteX0" fmla="*/ 31833 w 94266"/>
                <a:gd name="connsiteY0" fmla="*/ 79541 h 106135"/>
                <a:gd name="connsiteX1" fmla="*/ 22697 w 94266"/>
                <a:gd name="connsiteY1" fmla="*/ 88678 h 106135"/>
                <a:gd name="connsiteX2" fmla="*/ 15846 w 94266"/>
                <a:gd name="connsiteY2" fmla="*/ 97054 h 106135"/>
                <a:gd name="connsiteX3" fmla="*/ 23749 w 94266"/>
                <a:gd name="connsiteY3" fmla="*/ 100845 h 106135"/>
                <a:gd name="connsiteX4" fmla="*/ 26504 w 94266"/>
                <a:gd name="connsiteY4" fmla="*/ 94009 h 106135"/>
                <a:gd name="connsiteX5" fmla="*/ 28788 w 94266"/>
                <a:gd name="connsiteY5" fmla="*/ 98577 h 106135"/>
                <a:gd name="connsiteX6" fmla="*/ 27348 w 94266"/>
                <a:gd name="connsiteY6" fmla="*/ 103123 h 106135"/>
                <a:gd name="connsiteX7" fmla="*/ 41730 w 94266"/>
                <a:gd name="connsiteY7" fmla="*/ 104669 h 106135"/>
                <a:gd name="connsiteX8" fmla="*/ 53150 w 94266"/>
                <a:gd name="connsiteY8" fmla="*/ 101623 h 106135"/>
                <a:gd name="connsiteX9" fmla="*/ 48201 w 94266"/>
                <a:gd name="connsiteY9" fmla="*/ 92840 h 106135"/>
                <a:gd name="connsiteX10" fmla="*/ 51627 w 94266"/>
                <a:gd name="connsiteY10" fmla="*/ 87157 h 106135"/>
                <a:gd name="connsiteX11" fmla="*/ 48201 w 94266"/>
                <a:gd name="connsiteY11" fmla="*/ 76713 h 106135"/>
                <a:gd name="connsiteX12" fmla="*/ 54367 w 94266"/>
                <a:gd name="connsiteY12" fmla="*/ 82969 h 106135"/>
                <a:gd name="connsiteX13" fmla="*/ 55351 w 94266"/>
                <a:gd name="connsiteY13" fmla="*/ 91192 h 106135"/>
                <a:gd name="connsiteX14" fmla="*/ 66373 w 94266"/>
                <a:gd name="connsiteY14" fmla="*/ 91192 h 106135"/>
                <a:gd name="connsiteX15" fmla="*/ 79795 w 94266"/>
                <a:gd name="connsiteY15" fmla="*/ 79543 h 106135"/>
                <a:gd name="connsiteX16" fmla="*/ 75989 w 94266"/>
                <a:gd name="connsiteY16" fmla="*/ 71928 h 106135"/>
                <a:gd name="connsiteX17" fmla="*/ 71438 w 94266"/>
                <a:gd name="connsiteY17" fmla="*/ 61984 h 106135"/>
                <a:gd name="connsiteX18" fmla="*/ 62286 w 94266"/>
                <a:gd name="connsiteY18" fmla="*/ 63552 h 106135"/>
                <a:gd name="connsiteX19" fmla="*/ 65331 w 94266"/>
                <a:gd name="connsiteY19" fmla="*/ 58223 h 106135"/>
                <a:gd name="connsiteX20" fmla="*/ 50866 w 94266"/>
                <a:gd name="connsiteY20" fmla="*/ 54416 h 106135"/>
                <a:gd name="connsiteX21" fmla="*/ 62286 w 94266"/>
                <a:gd name="connsiteY21" fmla="*/ 52132 h 106135"/>
                <a:gd name="connsiteX22" fmla="*/ 72183 w 94266"/>
                <a:gd name="connsiteY22" fmla="*/ 57462 h 106135"/>
                <a:gd name="connsiteX23" fmla="*/ 79991 w 94266"/>
                <a:gd name="connsiteY23" fmla="*/ 63305 h 106135"/>
                <a:gd name="connsiteX24" fmla="*/ 91696 w 94266"/>
                <a:gd name="connsiteY24" fmla="*/ 52067 h 106135"/>
                <a:gd name="connsiteX25" fmla="*/ 90455 w 94266"/>
                <a:gd name="connsiteY25" fmla="*/ 36144 h 106135"/>
                <a:gd name="connsiteX26" fmla="*/ 76752 w 94266"/>
                <a:gd name="connsiteY26" fmla="*/ 40711 h 106135"/>
                <a:gd name="connsiteX27" fmla="*/ 64571 w 94266"/>
                <a:gd name="connsiteY27" fmla="*/ 40711 h 106135"/>
                <a:gd name="connsiteX28" fmla="*/ 79797 w 94266"/>
                <a:gd name="connsiteY28" fmla="*/ 37666 h 106135"/>
                <a:gd name="connsiteX29" fmla="*/ 94238 w 94266"/>
                <a:gd name="connsiteY29" fmla="*/ 29936 h 106135"/>
                <a:gd name="connsiteX30" fmla="*/ 86649 w 94266"/>
                <a:gd name="connsiteY30" fmla="*/ 18630 h 106135"/>
                <a:gd name="connsiteX31" fmla="*/ 77513 w 94266"/>
                <a:gd name="connsiteY31" fmla="*/ 17108 h 106135"/>
                <a:gd name="connsiteX32" fmla="*/ 72185 w 94266"/>
                <a:gd name="connsiteY32" fmla="*/ 23960 h 106135"/>
                <a:gd name="connsiteX33" fmla="*/ 66095 w 94266"/>
                <a:gd name="connsiteY33" fmla="*/ 30050 h 106135"/>
                <a:gd name="connsiteX34" fmla="*/ 69140 w 94266"/>
                <a:gd name="connsiteY34" fmla="*/ 24721 h 106135"/>
                <a:gd name="connsiteX35" fmla="*/ 73707 w 94266"/>
                <a:gd name="connsiteY35" fmla="*/ 17106 h 106135"/>
                <a:gd name="connsiteX36" fmla="*/ 73707 w 94266"/>
                <a:gd name="connsiteY36" fmla="*/ 10254 h 106135"/>
                <a:gd name="connsiteX37" fmla="*/ 60765 w 94266"/>
                <a:gd name="connsiteY37" fmla="*/ 7209 h 106135"/>
                <a:gd name="connsiteX38" fmla="*/ 52390 w 94266"/>
                <a:gd name="connsiteY38" fmla="*/ 19392 h 106135"/>
                <a:gd name="connsiteX39" fmla="*/ 49991 w 94266"/>
                <a:gd name="connsiteY39" fmla="*/ 22842 h 106135"/>
                <a:gd name="connsiteX40" fmla="*/ 52390 w 94266"/>
                <a:gd name="connsiteY40" fmla="*/ 14822 h 106135"/>
                <a:gd name="connsiteX41" fmla="*/ 54966 w 94266"/>
                <a:gd name="connsiteY41" fmla="*/ 6496 h 106135"/>
                <a:gd name="connsiteX42" fmla="*/ 54966 w 94266"/>
                <a:gd name="connsiteY42" fmla="*/ 1034 h 106135"/>
                <a:gd name="connsiteX43" fmla="*/ 39265 w 94266"/>
                <a:gd name="connsiteY43" fmla="*/ 1034 h 106135"/>
                <a:gd name="connsiteX44" fmla="*/ 40209 w 94266"/>
                <a:gd name="connsiteY44" fmla="*/ 18630 h 106135"/>
                <a:gd name="connsiteX45" fmla="*/ 35642 w 94266"/>
                <a:gd name="connsiteY45" fmla="*/ 10254 h 106135"/>
                <a:gd name="connsiteX46" fmla="*/ 33358 w 94266"/>
                <a:gd name="connsiteY46" fmla="*/ 2640 h 106135"/>
                <a:gd name="connsiteX47" fmla="*/ 20416 w 94266"/>
                <a:gd name="connsiteY47" fmla="*/ 10254 h 106135"/>
                <a:gd name="connsiteX48" fmla="*/ 24222 w 94266"/>
                <a:gd name="connsiteY48" fmla="*/ 17106 h 106135"/>
                <a:gd name="connsiteX49" fmla="*/ 22286 w 94266"/>
                <a:gd name="connsiteY49" fmla="*/ 22840 h 106135"/>
                <a:gd name="connsiteX50" fmla="*/ 34881 w 94266"/>
                <a:gd name="connsiteY50" fmla="*/ 25481 h 106135"/>
                <a:gd name="connsiteX51" fmla="*/ 27267 w 94266"/>
                <a:gd name="connsiteY51" fmla="*/ 27764 h 106135"/>
                <a:gd name="connsiteX52" fmla="*/ 33357 w 94266"/>
                <a:gd name="connsiteY52" fmla="*/ 36140 h 106135"/>
                <a:gd name="connsiteX53" fmla="*/ 35640 w 94266"/>
                <a:gd name="connsiteY53" fmla="*/ 41469 h 106135"/>
                <a:gd name="connsiteX54" fmla="*/ 28789 w 94266"/>
                <a:gd name="connsiteY54" fmla="*/ 35379 h 106135"/>
                <a:gd name="connsiteX55" fmla="*/ 19306 w 94266"/>
                <a:gd name="connsiteY55" fmla="*/ 22840 h 106135"/>
                <a:gd name="connsiteX56" fmla="*/ 10519 w 94266"/>
                <a:gd name="connsiteY56" fmla="*/ 17106 h 106135"/>
                <a:gd name="connsiteX57" fmla="*/ 3668 w 94266"/>
                <a:gd name="connsiteY57" fmla="*/ 27005 h 106135"/>
                <a:gd name="connsiteX58" fmla="*/ 4429 w 94266"/>
                <a:gd name="connsiteY58" fmla="*/ 36142 h 106135"/>
                <a:gd name="connsiteX59" fmla="*/ 14326 w 94266"/>
                <a:gd name="connsiteY59" fmla="*/ 40710 h 106135"/>
                <a:gd name="connsiteX60" fmla="*/ 17371 w 94266"/>
                <a:gd name="connsiteY60" fmla="*/ 37665 h 106135"/>
                <a:gd name="connsiteX61" fmla="*/ 19655 w 94266"/>
                <a:gd name="connsiteY61" fmla="*/ 44516 h 106135"/>
                <a:gd name="connsiteX62" fmla="*/ 8235 w 94266"/>
                <a:gd name="connsiteY62" fmla="*/ 44516 h 106135"/>
                <a:gd name="connsiteX63" fmla="*/ 622 w 94266"/>
                <a:gd name="connsiteY63" fmla="*/ 49845 h 106135"/>
                <a:gd name="connsiteX64" fmla="*/ 2905 w 94266"/>
                <a:gd name="connsiteY64" fmla="*/ 58983 h 106135"/>
                <a:gd name="connsiteX65" fmla="*/ 5189 w 94266"/>
                <a:gd name="connsiteY65" fmla="*/ 66597 h 106135"/>
                <a:gd name="connsiteX66" fmla="*/ 21987 w 94266"/>
                <a:gd name="connsiteY66" fmla="*/ 61983 h 106135"/>
                <a:gd name="connsiteX67" fmla="*/ 28789 w 94266"/>
                <a:gd name="connsiteY67" fmla="*/ 55937 h 106135"/>
                <a:gd name="connsiteX68" fmla="*/ 18892 w 94266"/>
                <a:gd name="connsiteY68" fmla="*/ 65836 h 106135"/>
                <a:gd name="connsiteX69" fmla="*/ 8995 w 94266"/>
                <a:gd name="connsiteY69" fmla="*/ 68120 h 106135"/>
                <a:gd name="connsiteX70" fmla="*/ 15085 w 94266"/>
                <a:gd name="connsiteY70" fmla="*/ 74972 h 106135"/>
                <a:gd name="connsiteX71" fmla="*/ 24982 w 94266"/>
                <a:gd name="connsiteY71" fmla="*/ 81823 h 106135"/>
                <a:gd name="connsiteX72" fmla="*/ 31833 w 94266"/>
                <a:gd name="connsiteY72" fmla="*/ 79539 h 10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94266" h="106135">
                  <a:moveTo>
                    <a:pt x="31833" y="79541"/>
                  </a:moveTo>
                  <a:cubicBezTo>
                    <a:pt x="31833" y="79541"/>
                    <a:pt x="28788" y="88678"/>
                    <a:pt x="22697" y="88678"/>
                  </a:cubicBezTo>
                  <a:cubicBezTo>
                    <a:pt x="16605" y="88678"/>
                    <a:pt x="15083" y="90201"/>
                    <a:pt x="15846" y="97054"/>
                  </a:cubicBezTo>
                  <a:cubicBezTo>
                    <a:pt x="16607" y="103906"/>
                    <a:pt x="20994" y="104634"/>
                    <a:pt x="23749" y="100845"/>
                  </a:cubicBezTo>
                  <a:cubicBezTo>
                    <a:pt x="26504" y="97054"/>
                    <a:pt x="26504" y="94009"/>
                    <a:pt x="26504" y="94009"/>
                  </a:cubicBezTo>
                  <a:cubicBezTo>
                    <a:pt x="26504" y="94009"/>
                    <a:pt x="25743" y="98577"/>
                    <a:pt x="28788" y="98577"/>
                  </a:cubicBezTo>
                  <a:cubicBezTo>
                    <a:pt x="28788" y="98577"/>
                    <a:pt x="22862" y="100815"/>
                    <a:pt x="27348" y="103123"/>
                  </a:cubicBezTo>
                  <a:cubicBezTo>
                    <a:pt x="31833" y="105430"/>
                    <a:pt x="38685" y="107714"/>
                    <a:pt x="41730" y="104669"/>
                  </a:cubicBezTo>
                  <a:cubicBezTo>
                    <a:pt x="44775" y="101623"/>
                    <a:pt x="49344" y="107714"/>
                    <a:pt x="53150" y="101623"/>
                  </a:cubicBezTo>
                  <a:cubicBezTo>
                    <a:pt x="56956" y="95533"/>
                    <a:pt x="50866" y="92432"/>
                    <a:pt x="48201" y="92840"/>
                  </a:cubicBezTo>
                  <a:cubicBezTo>
                    <a:pt x="45536" y="93248"/>
                    <a:pt x="53150" y="90202"/>
                    <a:pt x="51627" y="87157"/>
                  </a:cubicBezTo>
                  <a:cubicBezTo>
                    <a:pt x="50105" y="84112"/>
                    <a:pt x="47060" y="79213"/>
                    <a:pt x="48201" y="76713"/>
                  </a:cubicBezTo>
                  <a:cubicBezTo>
                    <a:pt x="49344" y="74213"/>
                    <a:pt x="49495" y="82589"/>
                    <a:pt x="54367" y="82969"/>
                  </a:cubicBezTo>
                  <a:cubicBezTo>
                    <a:pt x="59239" y="83351"/>
                    <a:pt x="52984" y="89897"/>
                    <a:pt x="55351" y="91192"/>
                  </a:cubicBezTo>
                  <a:cubicBezTo>
                    <a:pt x="57717" y="92486"/>
                    <a:pt x="61325" y="93704"/>
                    <a:pt x="66373" y="91192"/>
                  </a:cubicBezTo>
                  <a:cubicBezTo>
                    <a:pt x="71420" y="88680"/>
                    <a:pt x="79034" y="84873"/>
                    <a:pt x="79795" y="79543"/>
                  </a:cubicBezTo>
                  <a:cubicBezTo>
                    <a:pt x="80556" y="74213"/>
                    <a:pt x="79034" y="75736"/>
                    <a:pt x="75989" y="71928"/>
                  </a:cubicBezTo>
                  <a:cubicBezTo>
                    <a:pt x="72944" y="68121"/>
                    <a:pt x="74500" y="61177"/>
                    <a:pt x="71438" y="61984"/>
                  </a:cubicBezTo>
                  <a:cubicBezTo>
                    <a:pt x="68376" y="62791"/>
                    <a:pt x="63047" y="61268"/>
                    <a:pt x="62286" y="63552"/>
                  </a:cubicBezTo>
                  <a:cubicBezTo>
                    <a:pt x="62286" y="63552"/>
                    <a:pt x="63047" y="61268"/>
                    <a:pt x="65331" y="58223"/>
                  </a:cubicBezTo>
                  <a:cubicBezTo>
                    <a:pt x="67614" y="55178"/>
                    <a:pt x="54672" y="54416"/>
                    <a:pt x="50866" y="54416"/>
                  </a:cubicBezTo>
                  <a:cubicBezTo>
                    <a:pt x="47060" y="54416"/>
                    <a:pt x="61525" y="52894"/>
                    <a:pt x="62286" y="52132"/>
                  </a:cubicBezTo>
                  <a:cubicBezTo>
                    <a:pt x="63047" y="51371"/>
                    <a:pt x="69900" y="57462"/>
                    <a:pt x="72183" y="57462"/>
                  </a:cubicBezTo>
                  <a:cubicBezTo>
                    <a:pt x="74467" y="57462"/>
                    <a:pt x="75616" y="63056"/>
                    <a:pt x="79991" y="63305"/>
                  </a:cubicBezTo>
                  <a:cubicBezTo>
                    <a:pt x="84364" y="63554"/>
                    <a:pt x="86846" y="62659"/>
                    <a:pt x="91696" y="52067"/>
                  </a:cubicBezTo>
                  <a:cubicBezTo>
                    <a:pt x="96545" y="41473"/>
                    <a:pt x="93500" y="35382"/>
                    <a:pt x="90455" y="36144"/>
                  </a:cubicBezTo>
                  <a:cubicBezTo>
                    <a:pt x="87411" y="36905"/>
                    <a:pt x="82080" y="40711"/>
                    <a:pt x="76752" y="40711"/>
                  </a:cubicBezTo>
                  <a:lnTo>
                    <a:pt x="64571" y="40711"/>
                  </a:lnTo>
                  <a:cubicBezTo>
                    <a:pt x="64571" y="40711"/>
                    <a:pt x="78274" y="39950"/>
                    <a:pt x="79797" y="37666"/>
                  </a:cubicBezTo>
                  <a:cubicBezTo>
                    <a:pt x="81319" y="35382"/>
                    <a:pt x="94974" y="36673"/>
                    <a:pt x="94238" y="29936"/>
                  </a:cubicBezTo>
                  <a:cubicBezTo>
                    <a:pt x="93500" y="23200"/>
                    <a:pt x="91217" y="22438"/>
                    <a:pt x="86649" y="18630"/>
                  </a:cubicBezTo>
                  <a:cubicBezTo>
                    <a:pt x="82082" y="14824"/>
                    <a:pt x="79798" y="13301"/>
                    <a:pt x="77513" y="17108"/>
                  </a:cubicBezTo>
                  <a:cubicBezTo>
                    <a:pt x="75230" y="20914"/>
                    <a:pt x="71424" y="20914"/>
                    <a:pt x="72185" y="23960"/>
                  </a:cubicBezTo>
                  <a:cubicBezTo>
                    <a:pt x="72946" y="27005"/>
                    <a:pt x="64571" y="27766"/>
                    <a:pt x="66095" y="30050"/>
                  </a:cubicBezTo>
                  <a:cubicBezTo>
                    <a:pt x="66095" y="30050"/>
                    <a:pt x="65334" y="27766"/>
                    <a:pt x="69140" y="24721"/>
                  </a:cubicBezTo>
                  <a:cubicBezTo>
                    <a:pt x="72946" y="21676"/>
                    <a:pt x="71424" y="18630"/>
                    <a:pt x="73707" y="17106"/>
                  </a:cubicBezTo>
                  <a:cubicBezTo>
                    <a:pt x="75991" y="15584"/>
                    <a:pt x="77513" y="11777"/>
                    <a:pt x="73707" y="10254"/>
                  </a:cubicBezTo>
                  <a:cubicBezTo>
                    <a:pt x="69901" y="8732"/>
                    <a:pt x="66093" y="4925"/>
                    <a:pt x="60765" y="7209"/>
                  </a:cubicBezTo>
                  <a:cubicBezTo>
                    <a:pt x="55437" y="9493"/>
                    <a:pt x="53151" y="17108"/>
                    <a:pt x="52390" y="19392"/>
                  </a:cubicBezTo>
                  <a:cubicBezTo>
                    <a:pt x="51629" y="21676"/>
                    <a:pt x="49991" y="22842"/>
                    <a:pt x="49991" y="22842"/>
                  </a:cubicBezTo>
                  <a:cubicBezTo>
                    <a:pt x="49991" y="22842"/>
                    <a:pt x="50868" y="18630"/>
                    <a:pt x="52390" y="14822"/>
                  </a:cubicBezTo>
                  <a:cubicBezTo>
                    <a:pt x="53913" y="11016"/>
                    <a:pt x="52214" y="7306"/>
                    <a:pt x="54966" y="6496"/>
                  </a:cubicBezTo>
                  <a:cubicBezTo>
                    <a:pt x="57719" y="5687"/>
                    <a:pt x="58303" y="952"/>
                    <a:pt x="54966" y="1034"/>
                  </a:cubicBezTo>
                  <a:cubicBezTo>
                    <a:pt x="51629" y="1117"/>
                    <a:pt x="39084" y="-1334"/>
                    <a:pt x="39265" y="1034"/>
                  </a:cubicBezTo>
                  <a:cubicBezTo>
                    <a:pt x="39446" y="3403"/>
                    <a:pt x="37924" y="14061"/>
                    <a:pt x="40209" y="18630"/>
                  </a:cubicBezTo>
                  <a:cubicBezTo>
                    <a:pt x="40209" y="18630"/>
                    <a:pt x="34881" y="14063"/>
                    <a:pt x="35642" y="10254"/>
                  </a:cubicBezTo>
                  <a:cubicBezTo>
                    <a:pt x="36403" y="6448"/>
                    <a:pt x="36403" y="356"/>
                    <a:pt x="33358" y="2640"/>
                  </a:cubicBezTo>
                  <a:cubicBezTo>
                    <a:pt x="30313" y="4924"/>
                    <a:pt x="22700" y="7969"/>
                    <a:pt x="20416" y="10254"/>
                  </a:cubicBezTo>
                  <a:cubicBezTo>
                    <a:pt x="18133" y="12538"/>
                    <a:pt x="21177" y="17106"/>
                    <a:pt x="24222" y="17106"/>
                  </a:cubicBezTo>
                  <a:cubicBezTo>
                    <a:pt x="24222" y="17106"/>
                    <a:pt x="18065" y="19439"/>
                    <a:pt x="22286" y="22840"/>
                  </a:cubicBezTo>
                  <a:cubicBezTo>
                    <a:pt x="26506" y="26242"/>
                    <a:pt x="28789" y="22435"/>
                    <a:pt x="34881" y="25481"/>
                  </a:cubicBezTo>
                  <a:cubicBezTo>
                    <a:pt x="34881" y="25481"/>
                    <a:pt x="24222" y="24719"/>
                    <a:pt x="27267" y="27764"/>
                  </a:cubicBezTo>
                  <a:cubicBezTo>
                    <a:pt x="30312" y="30810"/>
                    <a:pt x="31073" y="36140"/>
                    <a:pt x="33357" y="36140"/>
                  </a:cubicBezTo>
                  <a:cubicBezTo>
                    <a:pt x="35640" y="36140"/>
                    <a:pt x="35640" y="41469"/>
                    <a:pt x="35640" y="41469"/>
                  </a:cubicBezTo>
                  <a:cubicBezTo>
                    <a:pt x="35640" y="41469"/>
                    <a:pt x="32596" y="38424"/>
                    <a:pt x="28789" y="35379"/>
                  </a:cubicBezTo>
                  <a:cubicBezTo>
                    <a:pt x="24983" y="32334"/>
                    <a:pt x="25049" y="26290"/>
                    <a:pt x="19306" y="22840"/>
                  </a:cubicBezTo>
                  <a:cubicBezTo>
                    <a:pt x="13564" y="19390"/>
                    <a:pt x="14325" y="15582"/>
                    <a:pt x="10519" y="17106"/>
                  </a:cubicBezTo>
                  <a:cubicBezTo>
                    <a:pt x="6713" y="18629"/>
                    <a:pt x="2144" y="24721"/>
                    <a:pt x="3668" y="27005"/>
                  </a:cubicBezTo>
                  <a:cubicBezTo>
                    <a:pt x="5190" y="29289"/>
                    <a:pt x="623" y="30811"/>
                    <a:pt x="4429" y="36142"/>
                  </a:cubicBezTo>
                  <a:cubicBezTo>
                    <a:pt x="8235" y="41471"/>
                    <a:pt x="14326" y="44518"/>
                    <a:pt x="14326" y="40710"/>
                  </a:cubicBezTo>
                  <a:cubicBezTo>
                    <a:pt x="14326" y="36902"/>
                    <a:pt x="15849" y="36142"/>
                    <a:pt x="17371" y="37665"/>
                  </a:cubicBezTo>
                  <a:cubicBezTo>
                    <a:pt x="18894" y="39187"/>
                    <a:pt x="15849" y="40710"/>
                    <a:pt x="19655" y="44516"/>
                  </a:cubicBezTo>
                  <a:cubicBezTo>
                    <a:pt x="23461" y="48323"/>
                    <a:pt x="13565" y="43755"/>
                    <a:pt x="8235" y="44516"/>
                  </a:cubicBezTo>
                  <a:cubicBezTo>
                    <a:pt x="2907" y="45278"/>
                    <a:pt x="1384" y="42994"/>
                    <a:pt x="622" y="49845"/>
                  </a:cubicBezTo>
                  <a:cubicBezTo>
                    <a:pt x="-140" y="56697"/>
                    <a:pt x="-901" y="58221"/>
                    <a:pt x="2905" y="58983"/>
                  </a:cubicBezTo>
                  <a:cubicBezTo>
                    <a:pt x="6711" y="59744"/>
                    <a:pt x="-901" y="65073"/>
                    <a:pt x="5189" y="66597"/>
                  </a:cubicBezTo>
                  <a:cubicBezTo>
                    <a:pt x="11278" y="68120"/>
                    <a:pt x="17468" y="62698"/>
                    <a:pt x="21987" y="61983"/>
                  </a:cubicBezTo>
                  <a:cubicBezTo>
                    <a:pt x="26506" y="61267"/>
                    <a:pt x="28789" y="55937"/>
                    <a:pt x="28789" y="55937"/>
                  </a:cubicBezTo>
                  <a:cubicBezTo>
                    <a:pt x="28789" y="55937"/>
                    <a:pt x="24222" y="66597"/>
                    <a:pt x="18892" y="65836"/>
                  </a:cubicBezTo>
                  <a:cubicBezTo>
                    <a:pt x="13564" y="65075"/>
                    <a:pt x="13564" y="66597"/>
                    <a:pt x="8995" y="68120"/>
                  </a:cubicBezTo>
                  <a:cubicBezTo>
                    <a:pt x="4428" y="69642"/>
                    <a:pt x="12040" y="75734"/>
                    <a:pt x="15085" y="74972"/>
                  </a:cubicBezTo>
                  <a:cubicBezTo>
                    <a:pt x="18129" y="74210"/>
                    <a:pt x="22698" y="80301"/>
                    <a:pt x="24982" y="81823"/>
                  </a:cubicBezTo>
                  <a:cubicBezTo>
                    <a:pt x="27265" y="83346"/>
                    <a:pt x="31833" y="79539"/>
                    <a:pt x="31833" y="79539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26" name="Freeform 18594">
              <a:extLst>
                <a:ext uri="{FF2B5EF4-FFF2-40B4-BE49-F238E27FC236}">
                  <a16:creationId xmlns:a16="http://schemas.microsoft.com/office/drawing/2014/main" id="{5A72C846-47CC-646E-B976-35B4C3BD2DAF}"/>
                </a:ext>
              </a:extLst>
            </p:cNvPr>
            <p:cNvSpPr/>
            <p:nvPr/>
          </p:nvSpPr>
          <p:spPr>
            <a:xfrm>
              <a:off x="1428830" y="1629172"/>
              <a:ext cx="238193" cy="296890"/>
            </a:xfrm>
            <a:custGeom>
              <a:avLst/>
              <a:gdLst>
                <a:gd name="connsiteX0" fmla="*/ 236823 w 238193"/>
                <a:gd name="connsiteY0" fmla="*/ 172786 h 296890"/>
                <a:gd name="connsiteX1" fmla="*/ 223119 w 238193"/>
                <a:gd name="connsiteY1" fmla="*/ 182684 h 296890"/>
                <a:gd name="connsiteX2" fmla="*/ 209416 w 238193"/>
                <a:gd name="connsiteY2" fmla="*/ 209333 h 296890"/>
                <a:gd name="connsiteX3" fmla="*/ 210177 w 238193"/>
                <a:gd name="connsiteY3" fmla="*/ 242834 h 296890"/>
                <a:gd name="connsiteX4" fmla="*/ 210938 w 238193"/>
                <a:gd name="connsiteY4" fmla="*/ 291562 h 296890"/>
                <a:gd name="connsiteX5" fmla="*/ 178203 w 238193"/>
                <a:gd name="connsiteY5" fmla="*/ 296891 h 296890"/>
                <a:gd name="connsiteX6" fmla="*/ 153841 w 238193"/>
                <a:gd name="connsiteY6" fmla="*/ 226843 h 296890"/>
                <a:gd name="connsiteX7" fmla="*/ 127196 w 238193"/>
                <a:gd name="connsiteY7" fmla="*/ 208570 h 296890"/>
                <a:gd name="connsiteX8" fmla="*/ 114468 w 238193"/>
                <a:gd name="connsiteY8" fmla="*/ 187587 h 296890"/>
                <a:gd name="connsiteX9" fmla="*/ 104358 w 238193"/>
                <a:gd name="connsiteY9" fmla="*/ 165932 h 296890"/>
                <a:gd name="connsiteX10" fmla="*/ 88371 w 238193"/>
                <a:gd name="connsiteY10" fmla="*/ 155273 h 296890"/>
                <a:gd name="connsiteX11" fmla="*/ 80757 w 238193"/>
                <a:gd name="connsiteY11" fmla="*/ 157557 h 296890"/>
                <a:gd name="connsiteX12" fmla="*/ 80590 w 238193"/>
                <a:gd name="connsiteY12" fmla="*/ 159407 h 296890"/>
                <a:gd name="connsiteX13" fmla="*/ 71623 w 238193"/>
                <a:gd name="connsiteY13" fmla="*/ 176592 h 296890"/>
                <a:gd name="connsiteX14" fmla="*/ 67055 w 238193"/>
                <a:gd name="connsiteY14" fmla="*/ 158319 h 296890"/>
                <a:gd name="connsiteX15" fmla="*/ 72856 w 238193"/>
                <a:gd name="connsiteY15" fmla="*/ 151200 h 296890"/>
                <a:gd name="connsiteX16" fmla="*/ 72856 w 238193"/>
                <a:gd name="connsiteY16" fmla="*/ 151193 h 296890"/>
                <a:gd name="connsiteX17" fmla="*/ 70100 w 238193"/>
                <a:gd name="connsiteY17" fmla="*/ 145376 h 296890"/>
                <a:gd name="connsiteX18" fmla="*/ 60203 w 238193"/>
                <a:gd name="connsiteY18" fmla="*/ 137000 h 296890"/>
                <a:gd name="connsiteX19" fmla="*/ 46500 w 238193"/>
                <a:gd name="connsiteY19" fmla="*/ 130909 h 296890"/>
                <a:gd name="connsiteX20" fmla="*/ 69339 w 238193"/>
                <a:gd name="connsiteY20" fmla="*/ 108067 h 296890"/>
                <a:gd name="connsiteX21" fmla="*/ 46279 w 238193"/>
                <a:gd name="connsiteY21" fmla="*/ 81487 h 296890"/>
                <a:gd name="connsiteX22" fmla="*/ 61 w 238193"/>
                <a:gd name="connsiteY22" fmla="*/ 58578 h 296890"/>
                <a:gd name="connsiteX23" fmla="*/ 169828 w 238193"/>
                <a:gd name="connsiteY23" fmla="*/ 8327 h 296890"/>
                <a:gd name="connsiteX24" fmla="*/ 219693 w 238193"/>
                <a:gd name="connsiteY24" fmla="*/ 82561 h 296890"/>
                <a:gd name="connsiteX25" fmla="*/ 205610 w 238193"/>
                <a:gd name="connsiteY25" fmla="*/ 82180 h 296890"/>
                <a:gd name="connsiteX26" fmla="*/ 205541 w 238193"/>
                <a:gd name="connsiteY26" fmla="*/ 82660 h 296890"/>
                <a:gd name="connsiteX27" fmla="*/ 205229 w 238193"/>
                <a:gd name="connsiteY27" fmla="*/ 86550 h 296890"/>
                <a:gd name="connsiteX28" fmla="*/ 206218 w 238193"/>
                <a:gd name="connsiteY28" fmla="*/ 98070 h 296890"/>
                <a:gd name="connsiteX29" fmla="*/ 206796 w 238193"/>
                <a:gd name="connsiteY29" fmla="*/ 100224 h 296890"/>
                <a:gd name="connsiteX30" fmla="*/ 210695 w 238193"/>
                <a:gd name="connsiteY30" fmla="*/ 107739 h 296890"/>
                <a:gd name="connsiteX31" fmla="*/ 217028 w 238193"/>
                <a:gd name="connsiteY31" fmla="*/ 112635 h 296890"/>
                <a:gd name="connsiteX32" fmla="*/ 213983 w 238193"/>
                <a:gd name="connsiteY32" fmla="*/ 132430 h 296890"/>
                <a:gd name="connsiteX33" fmla="*/ 213983 w 238193"/>
                <a:gd name="connsiteY33" fmla="*/ 157557 h 296890"/>
                <a:gd name="connsiteX34" fmla="*/ 224642 w 238193"/>
                <a:gd name="connsiteY34" fmla="*/ 167455 h 296890"/>
                <a:gd name="connsiteX35" fmla="*/ 224673 w 238193"/>
                <a:gd name="connsiteY35" fmla="*/ 167455 h 296890"/>
                <a:gd name="connsiteX36" fmla="*/ 235300 w 238193"/>
                <a:gd name="connsiteY36" fmla="*/ 161365 h 296890"/>
                <a:gd name="connsiteX37" fmla="*/ 236823 w 238193"/>
                <a:gd name="connsiteY37" fmla="*/ 172786 h 29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8193" h="296890">
                  <a:moveTo>
                    <a:pt x="236823" y="172786"/>
                  </a:moveTo>
                  <a:cubicBezTo>
                    <a:pt x="233017" y="173547"/>
                    <a:pt x="231494" y="176592"/>
                    <a:pt x="223119" y="182684"/>
                  </a:cubicBezTo>
                  <a:cubicBezTo>
                    <a:pt x="214744" y="188775"/>
                    <a:pt x="207894" y="194867"/>
                    <a:pt x="209416" y="209333"/>
                  </a:cubicBezTo>
                  <a:cubicBezTo>
                    <a:pt x="210938" y="223799"/>
                    <a:pt x="207894" y="235220"/>
                    <a:pt x="210177" y="242834"/>
                  </a:cubicBezTo>
                  <a:cubicBezTo>
                    <a:pt x="212461" y="250448"/>
                    <a:pt x="210938" y="291562"/>
                    <a:pt x="210938" y="291562"/>
                  </a:cubicBezTo>
                  <a:lnTo>
                    <a:pt x="178203" y="296891"/>
                  </a:lnTo>
                  <a:cubicBezTo>
                    <a:pt x="178203" y="296891"/>
                    <a:pt x="159933" y="248163"/>
                    <a:pt x="153841" y="226843"/>
                  </a:cubicBezTo>
                  <a:cubicBezTo>
                    <a:pt x="153841" y="226843"/>
                    <a:pt x="143183" y="232172"/>
                    <a:pt x="127196" y="208570"/>
                  </a:cubicBezTo>
                  <a:cubicBezTo>
                    <a:pt x="122027" y="200934"/>
                    <a:pt x="117810" y="193777"/>
                    <a:pt x="114468" y="187587"/>
                  </a:cubicBezTo>
                  <a:cubicBezTo>
                    <a:pt x="107495" y="174643"/>
                    <a:pt x="104358" y="165932"/>
                    <a:pt x="104358" y="165932"/>
                  </a:cubicBezTo>
                  <a:cubicBezTo>
                    <a:pt x="104358" y="165932"/>
                    <a:pt x="91416" y="160603"/>
                    <a:pt x="88371" y="155273"/>
                  </a:cubicBezTo>
                  <a:cubicBezTo>
                    <a:pt x="88371" y="155273"/>
                    <a:pt x="81520" y="149944"/>
                    <a:pt x="80757" y="157557"/>
                  </a:cubicBezTo>
                  <a:cubicBezTo>
                    <a:pt x="80696" y="158143"/>
                    <a:pt x="80643" y="158766"/>
                    <a:pt x="80590" y="159407"/>
                  </a:cubicBezTo>
                  <a:cubicBezTo>
                    <a:pt x="79943" y="167081"/>
                    <a:pt x="79349" y="178001"/>
                    <a:pt x="71623" y="176592"/>
                  </a:cubicBezTo>
                  <a:cubicBezTo>
                    <a:pt x="63248" y="175070"/>
                    <a:pt x="63248" y="162887"/>
                    <a:pt x="67055" y="158319"/>
                  </a:cubicBezTo>
                  <a:cubicBezTo>
                    <a:pt x="69559" y="155304"/>
                    <a:pt x="72734" y="153949"/>
                    <a:pt x="72856" y="151200"/>
                  </a:cubicBezTo>
                  <a:lnTo>
                    <a:pt x="72856" y="151193"/>
                  </a:lnTo>
                  <a:cubicBezTo>
                    <a:pt x="72925" y="149768"/>
                    <a:pt x="72171" y="147972"/>
                    <a:pt x="70100" y="145376"/>
                  </a:cubicBezTo>
                  <a:cubicBezTo>
                    <a:pt x="64011" y="137761"/>
                    <a:pt x="60203" y="137000"/>
                    <a:pt x="60203" y="137000"/>
                  </a:cubicBezTo>
                  <a:cubicBezTo>
                    <a:pt x="60203" y="137000"/>
                    <a:pt x="44216" y="143090"/>
                    <a:pt x="46500" y="130909"/>
                  </a:cubicBezTo>
                  <a:cubicBezTo>
                    <a:pt x="48783" y="118727"/>
                    <a:pt x="66293" y="128625"/>
                    <a:pt x="69339" y="108067"/>
                  </a:cubicBezTo>
                  <a:cubicBezTo>
                    <a:pt x="72384" y="87510"/>
                    <a:pt x="55948" y="83071"/>
                    <a:pt x="46279" y="81487"/>
                  </a:cubicBezTo>
                  <a:cubicBezTo>
                    <a:pt x="36604" y="79896"/>
                    <a:pt x="3106" y="89794"/>
                    <a:pt x="61" y="58578"/>
                  </a:cubicBezTo>
                  <a:cubicBezTo>
                    <a:pt x="-2984" y="27361"/>
                    <a:pt x="108583" y="-19091"/>
                    <a:pt x="169828" y="8327"/>
                  </a:cubicBezTo>
                  <a:cubicBezTo>
                    <a:pt x="231249" y="35820"/>
                    <a:pt x="237964" y="68096"/>
                    <a:pt x="219693" y="82561"/>
                  </a:cubicBezTo>
                  <a:cubicBezTo>
                    <a:pt x="210665" y="89710"/>
                    <a:pt x="205610" y="82180"/>
                    <a:pt x="205610" y="82180"/>
                  </a:cubicBezTo>
                  <a:cubicBezTo>
                    <a:pt x="205610" y="82180"/>
                    <a:pt x="205580" y="82347"/>
                    <a:pt x="205541" y="82660"/>
                  </a:cubicBezTo>
                  <a:cubicBezTo>
                    <a:pt x="205457" y="83344"/>
                    <a:pt x="205305" y="84731"/>
                    <a:pt x="205229" y="86550"/>
                  </a:cubicBezTo>
                  <a:cubicBezTo>
                    <a:pt x="205107" y="89574"/>
                    <a:pt x="205213" y="93813"/>
                    <a:pt x="206218" y="98070"/>
                  </a:cubicBezTo>
                  <a:cubicBezTo>
                    <a:pt x="206377" y="98794"/>
                    <a:pt x="206576" y="99510"/>
                    <a:pt x="206796" y="100224"/>
                  </a:cubicBezTo>
                  <a:cubicBezTo>
                    <a:pt x="207634" y="102897"/>
                    <a:pt x="208875" y="105500"/>
                    <a:pt x="210695" y="107739"/>
                  </a:cubicBezTo>
                  <a:cubicBezTo>
                    <a:pt x="212301" y="109741"/>
                    <a:pt x="214379" y="111439"/>
                    <a:pt x="217028" y="112635"/>
                  </a:cubicBezTo>
                  <a:cubicBezTo>
                    <a:pt x="217028" y="112635"/>
                    <a:pt x="208653" y="124056"/>
                    <a:pt x="213983" y="132430"/>
                  </a:cubicBezTo>
                  <a:cubicBezTo>
                    <a:pt x="213983" y="132430"/>
                    <a:pt x="203325" y="147658"/>
                    <a:pt x="213983" y="157557"/>
                  </a:cubicBezTo>
                  <a:lnTo>
                    <a:pt x="224642" y="167455"/>
                  </a:lnTo>
                  <a:lnTo>
                    <a:pt x="224673" y="167455"/>
                  </a:lnTo>
                  <a:cubicBezTo>
                    <a:pt x="225175" y="167500"/>
                    <a:pt x="231646" y="167951"/>
                    <a:pt x="235300" y="161365"/>
                  </a:cubicBezTo>
                  <a:cubicBezTo>
                    <a:pt x="235300" y="161365"/>
                    <a:pt x="240629" y="172024"/>
                    <a:pt x="236823" y="172786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27" name="Freeform 18595">
              <a:extLst>
                <a:ext uri="{FF2B5EF4-FFF2-40B4-BE49-F238E27FC236}">
                  <a16:creationId xmlns:a16="http://schemas.microsoft.com/office/drawing/2014/main" id="{D91B0BAB-17FA-BEF2-1125-42613C7D84CC}"/>
                </a:ext>
              </a:extLst>
            </p:cNvPr>
            <p:cNvSpPr/>
            <p:nvPr/>
          </p:nvSpPr>
          <p:spPr>
            <a:xfrm>
              <a:off x="1509329" y="1760807"/>
              <a:ext cx="64961" cy="55949"/>
            </a:xfrm>
            <a:custGeom>
              <a:avLst/>
              <a:gdLst>
                <a:gd name="connsiteX0" fmla="*/ 64962 w 64961"/>
                <a:gd name="connsiteY0" fmla="*/ 30101 h 55949"/>
                <a:gd name="connsiteX1" fmla="*/ 33969 w 64961"/>
                <a:gd name="connsiteY1" fmla="*/ 55949 h 55949"/>
                <a:gd name="connsiteX2" fmla="*/ 23859 w 64961"/>
                <a:gd name="connsiteY2" fmla="*/ 34295 h 55949"/>
                <a:gd name="connsiteX3" fmla="*/ 7872 w 64961"/>
                <a:gd name="connsiteY3" fmla="*/ 23635 h 55949"/>
                <a:gd name="connsiteX4" fmla="*/ 259 w 64961"/>
                <a:gd name="connsiteY4" fmla="*/ 25919 h 55949"/>
                <a:gd name="connsiteX5" fmla="*/ 91 w 64961"/>
                <a:gd name="connsiteY5" fmla="*/ 27770 h 55949"/>
                <a:gd name="connsiteX6" fmla="*/ 26143 w 64961"/>
                <a:gd name="connsiteY6" fmla="*/ 7267 h 55949"/>
                <a:gd name="connsiteX7" fmla="*/ 37563 w 64961"/>
                <a:gd name="connsiteY7" fmla="*/ 12596 h 55949"/>
                <a:gd name="connsiteX8" fmla="*/ 42130 w 64961"/>
                <a:gd name="connsiteY8" fmla="*/ 5744 h 55949"/>
                <a:gd name="connsiteX9" fmla="*/ 42891 w 64961"/>
                <a:gd name="connsiteY9" fmla="*/ 415 h 55949"/>
                <a:gd name="connsiteX10" fmla="*/ 52027 w 64961"/>
                <a:gd name="connsiteY10" fmla="*/ 11836 h 55949"/>
                <a:gd name="connsiteX11" fmla="*/ 64962 w 64961"/>
                <a:gd name="connsiteY11" fmla="*/ 30101 h 5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961" h="55949">
                  <a:moveTo>
                    <a:pt x="64962" y="30101"/>
                  </a:moveTo>
                  <a:cubicBezTo>
                    <a:pt x="32606" y="14203"/>
                    <a:pt x="31861" y="40182"/>
                    <a:pt x="33969" y="55949"/>
                  </a:cubicBezTo>
                  <a:cubicBezTo>
                    <a:pt x="26996" y="43006"/>
                    <a:pt x="23859" y="34295"/>
                    <a:pt x="23859" y="34295"/>
                  </a:cubicBezTo>
                  <a:cubicBezTo>
                    <a:pt x="23859" y="34295"/>
                    <a:pt x="10917" y="28966"/>
                    <a:pt x="7872" y="23635"/>
                  </a:cubicBezTo>
                  <a:cubicBezTo>
                    <a:pt x="7872" y="23635"/>
                    <a:pt x="1021" y="18306"/>
                    <a:pt x="259" y="25919"/>
                  </a:cubicBezTo>
                  <a:cubicBezTo>
                    <a:pt x="198" y="26506"/>
                    <a:pt x="145" y="27129"/>
                    <a:pt x="91" y="27770"/>
                  </a:cubicBezTo>
                  <a:cubicBezTo>
                    <a:pt x="-1637" y="16768"/>
                    <a:pt x="21682" y="8750"/>
                    <a:pt x="26143" y="7267"/>
                  </a:cubicBezTo>
                  <a:cubicBezTo>
                    <a:pt x="30710" y="5744"/>
                    <a:pt x="32233" y="11073"/>
                    <a:pt x="37563" y="12596"/>
                  </a:cubicBezTo>
                  <a:cubicBezTo>
                    <a:pt x="42891" y="14118"/>
                    <a:pt x="44414" y="8789"/>
                    <a:pt x="42130" y="5744"/>
                  </a:cubicBezTo>
                  <a:cubicBezTo>
                    <a:pt x="39846" y="2699"/>
                    <a:pt x="42891" y="415"/>
                    <a:pt x="42891" y="415"/>
                  </a:cubicBezTo>
                  <a:cubicBezTo>
                    <a:pt x="49742" y="-1869"/>
                    <a:pt x="52788" y="5744"/>
                    <a:pt x="52027" y="11836"/>
                  </a:cubicBezTo>
                  <a:cubicBezTo>
                    <a:pt x="51282" y="17836"/>
                    <a:pt x="64558" y="29743"/>
                    <a:pt x="64962" y="30101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28" name="Freeform 18596">
              <a:extLst>
                <a:ext uri="{FF2B5EF4-FFF2-40B4-BE49-F238E27FC236}">
                  <a16:creationId xmlns:a16="http://schemas.microsoft.com/office/drawing/2014/main" id="{25C83499-6E63-E2AF-8F9D-EC504AC692B5}"/>
                </a:ext>
              </a:extLst>
            </p:cNvPr>
            <p:cNvSpPr/>
            <p:nvPr/>
          </p:nvSpPr>
          <p:spPr>
            <a:xfrm>
              <a:off x="1492080" y="1655950"/>
              <a:ext cx="159111" cy="265162"/>
            </a:xfrm>
            <a:custGeom>
              <a:avLst/>
              <a:gdLst>
                <a:gd name="connsiteX0" fmla="*/ 140077 w 159111"/>
                <a:gd name="connsiteY0" fmla="*/ 172274 h 265162"/>
                <a:gd name="connsiteX1" fmla="*/ 137032 w 159111"/>
                <a:gd name="connsiteY1" fmla="*/ 207298 h 265162"/>
                <a:gd name="connsiteX2" fmla="*/ 131292 w 159111"/>
                <a:gd name="connsiteY2" fmla="*/ 235087 h 265162"/>
                <a:gd name="connsiteX3" fmla="*/ 132465 w 159111"/>
                <a:gd name="connsiteY3" fmla="*/ 265163 h 265162"/>
                <a:gd name="connsiteX4" fmla="*/ 128659 w 159111"/>
                <a:gd name="connsiteY4" fmla="*/ 216435 h 265162"/>
                <a:gd name="connsiteX5" fmla="*/ 131704 w 159111"/>
                <a:gd name="connsiteY5" fmla="*/ 186741 h 265162"/>
                <a:gd name="connsiteX6" fmla="*/ 122567 w 159111"/>
                <a:gd name="connsiteY6" fmla="*/ 131159 h 265162"/>
                <a:gd name="connsiteX7" fmla="*/ 90593 w 159111"/>
                <a:gd name="connsiteY7" fmla="*/ 90044 h 265162"/>
                <a:gd name="connsiteX8" fmla="*/ 13703 w 159111"/>
                <a:gd name="connsiteY8" fmla="*/ 123545 h 265162"/>
                <a:gd name="connsiteX9" fmla="*/ 0 w 159111"/>
                <a:gd name="connsiteY9" fmla="*/ 101465 h 265162"/>
                <a:gd name="connsiteX10" fmla="*/ 11420 w 159111"/>
                <a:gd name="connsiteY10" fmla="*/ 82431 h 265162"/>
                <a:gd name="connsiteX11" fmla="*/ 12181 w 159111"/>
                <a:gd name="connsiteY11" fmla="*/ 61874 h 265162"/>
                <a:gd name="connsiteX12" fmla="*/ 4567 w 159111"/>
                <a:gd name="connsiteY12" fmla="*/ 56545 h 265162"/>
                <a:gd name="connsiteX13" fmla="*/ 4567 w 159111"/>
                <a:gd name="connsiteY13" fmla="*/ 35227 h 265162"/>
                <a:gd name="connsiteX14" fmla="*/ 79935 w 159111"/>
                <a:gd name="connsiteY14" fmla="*/ 204 h 265162"/>
                <a:gd name="connsiteX15" fmla="*/ 136240 w 159111"/>
                <a:gd name="connsiteY15" fmla="*/ 38760 h 265162"/>
                <a:gd name="connsiteX16" fmla="*/ 137032 w 159111"/>
                <a:gd name="connsiteY16" fmla="*/ 41319 h 265162"/>
                <a:gd name="connsiteX17" fmla="*/ 142292 w 159111"/>
                <a:gd name="connsiteY17" fmla="*/ 55884 h 265162"/>
                <a:gd name="connsiteX18" fmla="*/ 142262 w 159111"/>
                <a:gd name="connsiteY18" fmla="*/ 56144 h 265162"/>
                <a:gd name="connsiteX19" fmla="*/ 143548 w 159111"/>
                <a:gd name="connsiteY19" fmla="*/ 73450 h 265162"/>
                <a:gd name="connsiteX20" fmla="*/ 133987 w 159111"/>
                <a:gd name="connsiteY20" fmla="*/ 69491 h 265162"/>
                <a:gd name="connsiteX21" fmla="*/ 131704 w 159111"/>
                <a:gd name="connsiteY21" fmla="*/ 56547 h 265162"/>
                <a:gd name="connsiteX22" fmla="*/ 129420 w 159111"/>
                <a:gd name="connsiteY22" fmla="*/ 45887 h 265162"/>
                <a:gd name="connsiteX23" fmla="*/ 92879 w 159111"/>
                <a:gd name="connsiteY23" fmla="*/ 36750 h 265162"/>
                <a:gd name="connsiteX24" fmla="*/ 52530 w 159111"/>
                <a:gd name="connsiteY24" fmla="*/ 54261 h 265162"/>
                <a:gd name="connsiteX25" fmla="*/ 51007 w 159111"/>
                <a:gd name="connsiteY25" fmla="*/ 58829 h 265162"/>
                <a:gd name="connsiteX26" fmla="*/ 68517 w 159111"/>
                <a:gd name="connsiteY26" fmla="*/ 51977 h 265162"/>
                <a:gd name="connsiteX27" fmla="*/ 102774 w 159111"/>
                <a:gd name="connsiteY27" fmla="*/ 38272 h 265162"/>
                <a:gd name="connsiteX28" fmla="*/ 128659 w 159111"/>
                <a:gd name="connsiteY28" fmla="*/ 49694 h 265162"/>
                <a:gd name="connsiteX29" fmla="*/ 124853 w 159111"/>
                <a:gd name="connsiteY29" fmla="*/ 58069 h 265162"/>
                <a:gd name="connsiteX30" fmla="*/ 132466 w 159111"/>
                <a:gd name="connsiteY30" fmla="*/ 71774 h 265162"/>
                <a:gd name="connsiteX31" fmla="*/ 118002 w 159111"/>
                <a:gd name="connsiteY31" fmla="*/ 79389 h 265162"/>
                <a:gd name="connsiteX32" fmla="*/ 111912 w 159111"/>
                <a:gd name="connsiteY32" fmla="*/ 101468 h 265162"/>
                <a:gd name="connsiteX33" fmla="*/ 159112 w 159111"/>
                <a:gd name="connsiteY33" fmla="*/ 147151 h 265162"/>
                <a:gd name="connsiteX34" fmla="*/ 140080 w 159111"/>
                <a:gd name="connsiteY34" fmla="*/ 172278 h 265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59111" h="265162">
                  <a:moveTo>
                    <a:pt x="140077" y="172274"/>
                  </a:moveTo>
                  <a:cubicBezTo>
                    <a:pt x="140838" y="182934"/>
                    <a:pt x="140077" y="201207"/>
                    <a:pt x="137032" y="207298"/>
                  </a:cubicBezTo>
                  <a:cubicBezTo>
                    <a:pt x="133987" y="213388"/>
                    <a:pt x="130874" y="225570"/>
                    <a:pt x="131292" y="235087"/>
                  </a:cubicBezTo>
                  <a:cubicBezTo>
                    <a:pt x="131704" y="244605"/>
                    <a:pt x="132465" y="265163"/>
                    <a:pt x="132465" y="265163"/>
                  </a:cubicBezTo>
                  <a:cubicBezTo>
                    <a:pt x="132465" y="265163"/>
                    <a:pt x="127136" y="233185"/>
                    <a:pt x="128659" y="216435"/>
                  </a:cubicBezTo>
                  <a:cubicBezTo>
                    <a:pt x="130181" y="199684"/>
                    <a:pt x="129420" y="194355"/>
                    <a:pt x="131704" y="186741"/>
                  </a:cubicBezTo>
                  <a:cubicBezTo>
                    <a:pt x="133987" y="179128"/>
                    <a:pt x="131704" y="147148"/>
                    <a:pt x="122567" y="131159"/>
                  </a:cubicBezTo>
                  <a:cubicBezTo>
                    <a:pt x="113431" y="115170"/>
                    <a:pt x="106580" y="93089"/>
                    <a:pt x="90593" y="90044"/>
                  </a:cubicBezTo>
                  <a:cubicBezTo>
                    <a:pt x="74606" y="86999"/>
                    <a:pt x="31974" y="103749"/>
                    <a:pt x="13703" y="123545"/>
                  </a:cubicBezTo>
                  <a:cubicBezTo>
                    <a:pt x="13703" y="123545"/>
                    <a:pt x="19032" y="99180"/>
                    <a:pt x="0" y="101465"/>
                  </a:cubicBezTo>
                  <a:cubicBezTo>
                    <a:pt x="0" y="101465"/>
                    <a:pt x="14465" y="93089"/>
                    <a:pt x="11420" y="82431"/>
                  </a:cubicBezTo>
                  <a:cubicBezTo>
                    <a:pt x="8375" y="71771"/>
                    <a:pt x="9136" y="68726"/>
                    <a:pt x="12181" y="61874"/>
                  </a:cubicBezTo>
                  <a:cubicBezTo>
                    <a:pt x="12181" y="61874"/>
                    <a:pt x="9897" y="57307"/>
                    <a:pt x="4567" y="56545"/>
                  </a:cubicBezTo>
                  <a:cubicBezTo>
                    <a:pt x="-761" y="55784"/>
                    <a:pt x="-1522" y="41318"/>
                    <a:pt x="4567" y="35227"/>
                  </a:cubicBezTo>
                  <a:cubicBezTo>
                    <a:pt x="10657" y="29137"/>
                    <a:pt x="45677" y="-2843"/>
                    <a:pt x="79935" y="204"/>
                  </a:cubicBezTo>
                  <a:cubicBezTo>
                    <a:pt x="112937" y="3135"/>
                    <a:pt x="128985" y="16673"/>
                    <a:pt x="136240" y="38760"/>
                  </a:cubicBezTo>
                  <a:cubicBezTo>
                    <a:pt x="136513" y="39598"/>
                    <a:pt x="136780" y="40450"/>
                    <a:pt x="137032" y="41319"/>
                  </a:cubicBezTo>
                  <a:cubicBezTo>
                    <a:pt x="139034" y="48202"/>
                    <a:pt x="140793" y="52809"/>
                    <a:pt x="142292" y="55884"/>
                  </a:cubicBezTo>
                  <a:cubicBezTo>
                    <a:pt x="142284" y="55961"/>
                    <a:pt x="142268" y="56051"/>
                    <a:pt x="142262" y="56144"/>
                  </a:cubicBezTo>
                  <a:cubicBezTo>
                    <a:pt x="141973" y="58526"/>
                    <a:pt x="141302" y="66247"/>
                    <a:pt x="143548" y="73450"/>
                  </a:cubicBezTo>
                  <a:cubicBezTo>
                    <a:pt x="140862" y="71875"/>
                    <a:pt x="137048" y="69925"/>
                    <a:pt x="133987" y="69491"/>
                  </a:cubicBezTo>
                  <a:cubicBezTo>
                    <a:pt x="128659" y="68729"/>
                    <a:pt x="125612" y="56547"/>
                    <a:pt x="131704" y="56547"/>
                  </a:cubicBezTo>
                  <a:cubicBezTo>
                    <a:pt x="137795" y="56547"/>
                    <a:pt x="133987" y="49695"/>
                    <a:pt x="129420" y="45887"/>
                  </a:cubicBezTo>
                  <a:cubicBezTo>
                    <a:pt x="124853" y="42080"/>
                    <a:pt x="109627" y="32182"/>
                    <a:pt x="92879" y="36750"/>
                  </a:cubicBezTo>
                  <a:cubicBezTo>
                    <a:pt x="76130" y="41318"/>
                    <a:pt x="57099" y="56545"/>
                    <a:pt x="52530" y="54261"/>
                  </a:cubicBezTo>
                  <a:cubicBezTo>
                    <a:pt x="47963" y="51977"/>
                    <a:pt x="44916" y="57307"/>
                    <a:pt x="51007" y="58829"/>
                  </a:cubicBezTo>
                  <a:cubicBezTo>
                    <a:pt x="57097" y="60352"/>
                    <a:pt x="63950" y="54261"/>
                    <a:pt x="68517" y="51977"/>
                  </a:cubicBezTo>
                  <a:cubicBezTo>
                    <a:pt x="73084" y="49694"/>
                    <a:pt x="91356" y="36750"/>
                    <a:pt x="102774" y="38272"/>
                  </a:cubicBezTo>
                  <a:cubicBezTo>
                    <a:pt x="114194" y="39795"/>
                    <a:pt x="125614" y="42840"/>
                    <a:pt x="128659" y="49694"/>
                  </a:cubicBezTo>
                  <a:cubicBezTo>
                    <a:pt x="131704" y="56545"/>
                    <a:pt x="123330" y="55023"/>
                    <a:pt x="124853" y="58069"/>
                  </a:cubicBezTo>
                  <a:cubicBezTo>
                    <a:pt x="126375" y="61115"/>
                    <a:pt x="127898" y="67207"/>
                    <a:pt x="132466" y="71774"/>
                  </a:cubicBezTo>
                  <a:cubicBezTo>
                    <a:pt x="137034" y="76342"/>
                    <a:pt x="124853" y="74820"/>
                    <a:pt x="118002" y="79389"/>
                  </a:cubicBezTo>
                  <a:cubicBezTo>
                    <a:pt x="111478" y="83736"/>
                    <a:pt x="108866" y="90810"/>
                    <a:pt x="111912" y="101468"/>
                  </a:cubicBezTo>
                  <a:cubicBezTo>
                    <a:pt x="114957" y="112128"/>
                    <a:pt x="134752" y="146390"/>
                    <a:pt x="159112" y="147151"/>
                  </a:cubicBezTo>
                  <a:cubicBezTo>
                    <a:pt x="159112" y="147151"/>
                    <a:pt x="139319" y="161618"/>
                    <a:pt x="140080" y="172278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29" name="Freeform 18597">
              <a:extLst>
                <a:ext uri="{FF2B5EF4-FFF2-40B4-BE49-F238E27FC236}">
                  <a16:creationId xmlns:a16="http://schemas.microsoft.com/office/drawing/2014/main" id="{B2CD8873-5A02-6EE7-747F-411B3EEF768E}"/>
                </a:ext>
              </a:extLst>
            </p:cNvPr>
            <p:cNvSpPr/>
            <p:nvPr/>
          </p:nvSpPr>
          <p:spPr>
            <a:xfrm>
              <a:off x="1523530" y="1681717"/>
              <a:ext cx="110841" cy="55195"/>
            </a:xfrm>
            <a:custGeom>
              <a:avLst/>
              <a:gdLst>
                <a:gd name="connsiteX0" fmla="*/ 110841 w 110841"/>
                <a:gd name="connsiteY0" fmla="*/ 30115 h 55195"/>
                <a:gd name="connsiteX1" fmla="*/ 110812 w 110841"/>
                <a:gd name="connsiteY1" fmla="*/ 30374 h 55195"/>
                <a:gd name="connsiteX2" fmla="*/ 85027 w 110841"/>
                <a:gd name="connsiteY2" fmla="*/ 9459 h 55195"/>
                <a:gd name="connsiteX3" fmla="*/ 35544 w 110841"/>
                <a:gd name="connsiteY3" fmla="*/ 17835 h 55195"/>
                <a:gd name="connsiteX4" fmla="*/ 19557 w 110841"/>
                <a:gd name="connsiteY4" fmla="*/ 22403 h 55195"/>
                <a:gd name="connsiteX5" fmla="*/ 8137 w 110841"/>
                <a:gd name="connsiteY5" fmla="*/ 40676 h 55195"/>
                <a:gd name="connsiteX6" fmla="*/ 57621 w 110841"/>
                <a:gd name="connsiteY6" fmla="*/ 46005 h 55195"/>
                <a:gd name="connsiteX7" fmla="*/ 69192 w 110841"/>
                <a:gd name="connsiteY7" fmla="*/ 55195 h 55195"/>
                <a:gd name="connsiteX8" fmla="*/ 21839 w 110841"/>
                <a:gd name="connsiteY8" fmla="*/ 54381 h 55195"/>
                <a:gd name="connsiteX9" fmla="*/ 524 w 110841"/>
                <a:gd name="connsiteY9" fmla="*/ 32302 h 55195"/>
                <a:gd name="connsiteX10" fmla="*/ 75130 w 110841"/>
                <a:gd name="connsiteY10" fmla="*/ 324 h 55195"/>
                <a:gd name="connsiteX11" fmla="*/ 104789 w 110841"/>
                <a:gd name="connsiteY11" fmla="*/ 12994 h 55195"/>
                <a:gd name="connsiteX12" fmla="*/ 105582 w 110841"/>
                <a:gd name="connsiteY12" fmla="*/ 15553 h 55195"/>
                <a:gd name="connsiteX13" fmla="*/ 110841 w 110841"/>
                <a:gd name="connsiteY13" fmla="*/ 30118 h 55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0841" h="55195">
                  <a:moveTo>
                    <a:pt x="110841" y="30115"/>
                  </a:moveTo>
                  <a:cubicBezTo>
                    <a:pt x="110834" y="30191"/>
                    <a:pt x="110818" y="30282"/>
                    <a:pt x="110812" y="30374"/>
                  </a:cubicBezTo>
                  <a:cubicBezTo>
                    <a:pt x="106197" y="25631"/>
                    <a:pt x="99118" y="14584"/>
                    <a:pt x="85027" y="9459"/>
                  </a:cubicBezTo>
                  <a:cubicBezTo>
                    <a:pt x="68279" y="3369"/>
                    <a:pt x="43156" y="10982"/>
                    <a:pt x="35544" y="17835"/>
                  </a:cubicBezTo>
                  <a:cubicBezTo>
                    <a:pt x="27930" y="24687"/>
                    <a:pt x="25647" y="21642"/>
                    <a:pt x="19557" y="22403"/>
                  </a:cubicBezTo>
                  <a:cubicBezTo>
                    <a:pt x="13467" y="23164"/>
                    <a:pt x="7376" y="26210"/>
                    <a:pt x="8137" y="40676"/>
                  </a:cubicBezTo>
                  <a:cubicBezTo>
                    <a:pt x="8898" y="55142"/>
                    <a:pt x="50770" y="46005"/>
                    <a:pt x="57621" y="46005"/>
                  </a:cubicBezTo>
                  <a:cubicBezTo>
                    <a:pt x="64472" y="46005"/>
                    <a:pt x="69192" y="55195"/>
                    <a:pt x="69192" y="55195"/>
                  </a:cubicBezTo>
                  <a:cubicBezTo>
                    <a:pt x="60962" y="48397"/>
                    <a:pt x="35542" y="50575"/>
                    <a:pt x="21839" y="54381"/>
                  </a:cubicBezTo>
                  <a:cubicBezTo>
                    <a:pt x="8136" y="58188"/>
                    <a:pt x="-2523" y="48291"/>
                    <a:pt x="524" y="32302"/>
                  </a:cubicBezTo>
                  <a:cubicBezTo>
                    <a:pt x="3568" y="16313"/>
                    <a:pt x="51529" y="-2721"/>
                    <a:pt x="75130" y="324"/>
                  </a:cubicBezTo>
                  <a:cubicBezTo>
                    <a:pt x="91064" y="2379"/>
                    <a:pt x="100405" y="8950"/>
                    <a:pt x="104789" y="12994"/>
                  </a:cubicBezTo>
                  <a:cubicBezTo>
                    <a:pt x="105063" y="13832"/>
                    <a:pt x="105330" y="14684"/>
                    <a:pt x="105582" y="15553"/>
                  </a:cubicBezTo>
                  <a:cubicBezTo>
                    <a:pt x="107584" y="22436"/>
                    <a:pt x="109342" y="27043"/>
                    <a:pt x="110841" y="30118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30" name="Freeform 18598">
              <a:extLst>
                <a:ext uri="{FF2B5EF4-FFF2-40B4-BE49-F238E27FC236}">
                  <a16:creationId xmlns:a16="http://schemas.microsoft.com/office/drawing/2014/main" id="{CDC4B055-72B6-1490-C66A-225E043BBD02}"/>
                </a:ext>
              </a:extLst>
            </p:cNvPr>
            <p:cNvSpPr/>
            <p:nvPr/>
          </p:nvSpPr>
          <p:spPr>
            <a:xfrm>
              <a:off x="1570491" y="1704120"/>
              <a:ext cx="16749" cy="10658"/>
            </a:xfrm>
            <a:custGeom>
              <a:avLst/>
              <a:gdLst>
                <a:gd name="connsiteX0" fmla="*/ 16750 w 16749"/>
                <a:gd name="connsiteY0" fmla="*/ 5329 h 10658"/>
                <a:gd name="connsiteX1" fmla="*/ 8375 w 16749"/>
                <a:gd name="connsiteY1" fmla="*/ 10658 h 10658"/>
                <a:gd name="connsiteX2" fmla="*/ 0 w 16749"/>
                <a:gd name="connsiteY2" fmla="*/ 5329 h 10658"/>
                <a:gd name="connsiteX3" fmla="*/ 8375 w 16749"/>
                <a:gd name="connsiteY3" fmla="*/ 0 h 10658"/>
                <a:gd name="connsiteX4" fmla="*/ 16750 w 16749"/>
                <a:gd name="connsiteY4" fmla="*/ 5329 h 1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49" h="10658">
                  <a:moveTo>
                    <a:pt x="16750" y="5329"/>
                  </a:moveTo>
                  <a:cubicBezTo>
                    <a:pt x="16750" y="8272"/>
                    <a:pt x="13000" y="10658"/>
                    <a:pt x="8375" y="10658"/>
                  </a:cubicBezTo>
                  <a:cubicBezTo>
                    <a:pt x="3750" y="10658"/>
                    <a:pt x="0" y="8272"/>
                    <a:pt x="0" y="5329"/>
                  </a:cubicBezTo>
                  <a:cubicBezTo>
                    <a:pt x="0" y="2386"/>
                    <a:pt x="3750" y="0"/>
                    <a:pt x="8375" y="0"/>
                  </a:cubicBezTo>
                  <a:cubicBezTo>
                    <a:pt x="13000" y="0"/>
                    <a:pt x="16750" y="2386"/>
                    <a:pt x="16750" y="5329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31" name="Freeform 18599">
              <a:extLst>
                <a:ext uri="{FF2B5EF4-FFF2-40B4-BE49-F238E27FC236}">
                  <a16:creationId xmlns:a16="http://schemas.microsoft.com/office/drawing/2014/main" id="{6A17462A-92CF-92B1-5005-C0400032151A}"/>
                </a:ext>
              </a:extLst>
            </p:cNvPr>
            <p:cNvSpPr/>
            <p:nvPr/>
          </p:nvSpPr>
          <p:spPr>
            <a:xfrm>
              <a:off x="1627718" y="1712846"/>
              <a:ext cx="7332" cy="14396"/>
            </a:xfrm>
            <a:custGeom>
              <a:avLst/>
              <a:gdLst>
                <a:gd name="connsiteX0" fmla="*/ 7332 w 7332"/>
                <a:gd name="connsiteY0" fmla="*/ 14396 h 14396"/>
                <a:gd name="connsiteX1" fmla="*/ 222 w 7332"/>
                <a:gd name="connsiteY1" fmla="*/ 4216 h 14396"/>
                <a:gd name="connsiteX2" fmla="*/ 3678 w 7332"/>
                <a:gd name="connsiteY2" fmla="*/ 410 h 14396"/>
                <a:gd name="connsiteX3" fmla="*/ 6343 w 7332"/>
                <a:gd name="connsiteY3" fmla="*/ 2877 h 14396"/>
                <a:gd name="connsiteX4" fmla="*/ 7332 w 7332"/>
                <a:gd name="connsiteY4" fmla="*/ 14396 h 14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32" h="14396">
                  <a:moveTo>
                    <a:pt x="7332" y="14396"/>
                  </a:moveTo>
                  <a:cubicBezTo>
                    <a:pt x="3633" y="10452"/>
                    <a:pt x="1007" y="5739"/>
                    <a:pt x="222" y="4216"/>
                  </a:cubicBezTo>
                  <a:cubicBezTo>
                    <a:pt x="-958" y="1932"/>
                    <a:pt x="2917" y="-1113"/>
                    <a:pt x="3678" y="410"/>
                  </a:cubicBezTo>
                  <a:cubicBezTo>
                    <a:pt x="3914" y="890"/>
                    <a:pt x="4988" y="1818"/>
                    <a:pt x="6343" y="2877"/>
                  </a:cubicBezTo>
                  <a:cubicBezTo>
                    <a:pt x="6221" y="5900"/>
                    <a:pt x="6327" y="10140"/>
                    <a:pt x="7332" y="14396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32" name="Freeform 18600">
              <a:extLst>
                <a:ext uri="{FF2B5EF4-FFF2-40B4-BE49-F238E27FC236}">
                  <a16:creationId xmlns:a16="http://schemas.microsoft.com/office/drawing/2014/main" id="{D7A4032B-0B9C-A234-1CC7-49B67737559C}"/>
                </a:ext>
              </a:extLst>
            </p:cNvPr>
            <p:cNvSpPr/>
            <p:nvPr/>
          </p:nvSpPr>
          <p:spPr>
            <a:xfrm>
              <a:off x="1616450" y="1736571"/>
              <a:ext cx="37053" cy="60355"/>
            </a:xfrm>
            <a:custGeom>
              <a:avLst/>
              <a:gdLst>
                <a:gd name="connsiteX0" fmla="*/ 37053 w 37053"/>
                <a:gd name="connsiteY0" fmla="*/ 60055 h 60355"/>
                <a:gd name="connsiteX1" fmla="*/ 20274 w 37053"/>
                <a:gd name="connsiteY1" fmla="*/ 55106 h 60355"/>
                <a:gd name="connsiteX2" fmla="*/ 19512 w 37053"/>
                <a:gd name="connsiteY2" fmla="*/ 37595 h 60355"/>
                <a:gd name="connsiteX3" fmla="*/ 8854 w 37053"/>
                <a:gd name="connsiteY3" fmla="*/ 24651 h 60355"/>
                <a:gd name="connsiteX4" fmla="*/ 4287 w 37053"/>
                <a:gd name="connsiteY4" fmla="*/ 11030 h 60355"/>
                <a:gd name="connsiteX5" fmla="*/ 4287 w 37053"/>
                <a:gd name="connsiteY5" fmla="*/ 288 h 60355"/>
                <a:gd name="connsiteX6" fmla="*/ 20274 w 37053"/>
                <a:gd name="connsiteY6" fmla="*/ 6378 h 60355"/>
                <a:gd name="connsiteX7" fmla="*/ 23075 w 37053"/>
                <a:gd name="connsiteY7" fmla="*/ 341 h 60355"/>
                <a:gd name="connsiteX8" fmla="*/ 29408 w 37053"/>
                <a:gd name="connsiteY8" fmla="*/ 5237 h 60355"/>
                <a:gd name="connsiteX9" fmla="*/ 26363 w 37053"/>
                <a:gd name="connsiteY9" fmla="*/ 25032 h 60355"/>
                <a:gd name="connsiteX10" fmla="*/ 26363 w 37053"/>
                <a:gd name="connsiteY10" fmla="*/ 50159 h 60355"/>
                <a:gd name="connsiteX11" fmla="*/ 37022 w 37053"/>
                <a:gd name="connsiteY11" fmla="*/ 60057 h 60355"/>
                <a:gd name="connsiteX12" fmla="*/ 37053 w 37053"/>
                <a:gd name="connsiteY12" fmla="*/ 60057 h 60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053" h="60355">
                  <a:moveTo>
                    <a:pt x="37053" y="60055"/>
                  </a:moveTo>
                  <a:cubicBezTo>
                    <a:pt x="30902" y="61441"/>
                    <a:pt x="24187" y="57718"/>
                    <a:pt x="20274" y="55106"/>
                  </a:cubicBezTo>
                  <a:cubicBezTo>
                    <a:pt x="15706" y="52061"/>
                    <a:pt x="17990" y="42924"/>
                    <a:pt x="19512" y="37595"/>
                  </a:cubicBezTo>
                  <a:cubicBezTo>
                    <a:pt x="21035" y="32266"/>
                    <a:pt x="14945" y="26935"/>
                    <a:pt x="8854" y="24651"/>
                  </a:cubicBezTo>
                  <a:cubicBezTo>
                    <a:pt x="2764" y="22367"/>
                    <a:pt x="9615" y="13991"/>
                    <a:pt x="4287" y="11030"/>
                  </a:cubicBezTo>
                  <a:cubicBezTo>
                    <a:pt x="-1042" y="8068"/>
                    <a:pt x="-1803" y="2572"/>
                    <a:pt x="4287" y="288"/>
                  </a:cubicBezTo>
                  <a:cubicBezTo>
                    <a:pt x="10376" y="-1996"/>
                    <a:pt x="14945" y="10186"/>
                    <a:pt x="20274" y="6378"/>
                  </a:cubicBezTo>
                  <a:cubicBezTo>
                    <a:pt x="22793" y="4582"/>
                    <a:pt x="23273" y="2275"/>
                    <a:pt x="23075" y="341"/>
                  </a:cubicBezTo>
                  <a:cubicBezTo>
                    <a:pt x="24681" y="2343"/>
                    <a:pt x="26759" y="4041"/>
                    <a:pt x="29408" y="5237"/>
                  </a:cubicBezTo>
                  <a:cubicBezTo>
                    <a:pt x="29408" y="5237"/>
                    <a:pt x="21033" y="16658"/>
                    <a:pt x="26363" y="25032"/>
                  </a:cubicBezTo>
                  <a:cubicBezTo>
                    <a:pt x="26363" y="25032"/>
                    <a:pt x="15705" y="40260"/>
                    <a:pt x="26363" y="50159"/>
                  </a:cubicBezTo>
                  <a:lnTo>
                    <a:pt x="37022" y="60057"/>
                  </a:lnTo>
                  <a:lnTo>
                    <a:pt x="37053" y="60057"/>
                  </a:ln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33" name="Freeform 18601">
              <a:extLst>
                <a:ext uri="{FF2B5EF4-FFF2-40B4-BE49-F238E27FC236}">
                  <a16:creationId xmlns:a16="http://schemas.microsoft.com/office/drawing/2014/main" id="{A9E16F5F-C6E9-23E8-1114-998BEDD640C7}"/>
                </a:ext>
              </a:extLst>
            </p:cNvPr>
            <p:cNvSpPr/>
            <p:nvPr/>
          </p:nvSpPr>
          <p:spPr>
            <a:xfrm>
              <a:off x="1489033" y="1764480"/>
              <a:ext cx="13405" cy="15884"/>
            </a:xfrm>
            <a:custGeom>
              <a:avLst/>
              <a:gdLst>
                <a:gd name="connsiteX0" fmla="*/ 12653 w 13405"/>
                <a:gd name="connsiteY0" fmla="*/ 15885 h 15884"/>
                <a:gd name="connsiteX1" fmla="*/ 9897 w 13405"/>
                <a:gd name="connsiteY1" fmla="*/ 10068 h 15884"/>
                <a:gd name="connsiteX2" fmla="*/ 0 w 13405"/>
                <a:gd name="connsiteY2" fmla="*/ 1692 h 15884"/>
                <a:gd name="connsiteX3" fmla="*/ 9349 w 13405"/>
                <a:gd name="connsiteY3" fmla="*/ 1692 h 15884"/>
                <a:gd name="connsiteX4" fmla="*/ 12653 w 13405"/>
                <a:gd name="connsiteY4" fmla="*/ 15885 h 1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5" h="15884">
                  <a:moveTo>
                    <a:pt x="12653" y="15885"/>
                  </a:moveTo>
                  <a:cubicBezTo>
                    <a:pt x="12722" y="14460"/>
                    <a:pt x="11968" y="12664"/>
                    <a:pt x="9897" y="10068"/>
                  </a:cubicBezTo>
                  <a:cubicBezTo>
                    <a:pt x="3808" y="2453"/>
                    <a:pt x="0" y="1692"/>
                    <a:pt x="0" y="1692"/>
                  </a:cubicBezTo>
                  <a:cubicBezTo>
                    <a:pt x="0" y="1692"/>
                    <a:pt x="5382" y="-2115"/>
                    <a:pt x="9349" y="1692"/>
                  </a:cubicBezTo>
                  <a:cubicBezTo>
                    <a:pt x="13322" y="5498"/>
                    <a:pt x="14274" y="12572"/>
                    <a:pt x="12653" y="15885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34" name="Freeform 18602">
              <a:extLst>
                <a:ext uri="{FF2B5EF4-FFF2-40B4-BE49-F238E27FC236}">
                  <a16:creationId xmlns:a16="http://schemas.microsoft.com/office/drawing/2014/main" id="{958BA753-8B3A-4A7F-579A-55AAD76AC262}"/>
                </a:ext>
              </a:extLst>
            </p:cNvPr>
            <p:cNvSpPr/>
            <p:nvPr/>
          </p:nvSpPr>
          <p:spPr>
            <a:xfrm>
              <a:off x="1624924" y="1871897"/>
              <a:ext cx="12614" cy="44907"/>
            </a:xfrm>
            <a:custGeom>
              <a:avLst/>
              <a:gdLst>
                <a:gd name="connsiteX0" fmla="*/ 0 w 12614"/>
                <a:gd name="connsiteY0" fmla="*/ 13051 h 44907"/>
                <a:gd name="connsiteX1" fmla="*/ 6851 w 12614"/>
                <a:gd name="connsiteY1" fmla="*/ 41 h 44907"/>
                <a:gd name="connsiteX2" fmla="*/ 10052 w 12614"/>
                <a:gd name="connsiteY2" fmla="*/ 43242 h 44907"/>
                <a:gd name="connsiteX3" fmla="*/ 0 w 12614"/>
                <a:gd name="connsiteY3" fmla="*/ 13051 h 4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14" h="44907">
                  <a:moveTo>
                    <a:pt x="0" y="13051"/>
                  </a:moveTo>
                  <a:cubicBezTo>
                    <a:pt x="0" y="13051"/>
                    <a:pt x="0" y="1498"/>
                    <a:pt x="6851" y="41"/>
                  </a:cubicBezTo>
                  <a:cubicBezTo>
                    <a:pt x="13702" y="-1416"/>
                    <a:pt x="14014" y="36124"/>
                    <a:pt x="10052" y="43242"/>
                  </a:cubicBezTo>
                  <a:cubicBezTo>
                    <a:pt x="6090" y="50359"/>
                    <a:pt x="0" y="33609"/>
                    <a:pt x="0" y="13051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35" name="Freeform 18603">
              <a:extLst>
                <a:ext uri="{FF2B5EF4-FFF2-40B4-BE49-F238E27FC236}">
                  <a16:creationId xmlns:a16="http://schemas.microsoft.com/office/drawing/2014/main" id="{29BF7B78-4CE0-13D3-E32A-E868EC4DB1F9}"/>
                </a:ext>
              </a:extLst>
            </p:cNvPr>
            <p:cNvSpPr/>
            <p:nvPr/>
          </p:nvSpPr>
          <p:spPr>
            <a:xfrm>
              <a:off x="1589570" y="1853449"/>
              <a:ext cx="30124" cy="63669"/>
            </a:xfrm>
            <a:custGeom>
              <a:avLst/>
              <a:gdLst>
                <a:gd name="connsiteX0" fmla="*/ 0 w 30124"/>
                <a:gd name="connsiteY0" fmla="*/ 1209 h 63669"/>
                <a:gd name="connsiteX1" fmla="*/ 9829 w 30124"/>
                <a:gd name="connsiteY1" fmla="*/ 36365 h 63669"/>
                <a:gd name="connsiteX2" fmla="*/ 26880 w 30124"/>
                <a:gd name="connsiteY2" fmla="*/ 63354 h 63669"/>
                <a:gd name="connsiteX3" fmla="*/ 26880 w 30124"/>
                <a:gd name="connsiteY3" fmla="*/ 5975 h 63669"/>
                <a:gd name="connsiteX4" fmla="*/ 0 w 30124"/>
                <a:gd name="connsiteY4" fmla="*/ 1209 h 6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" h="63669">
                  <a:moveTo>
                    <a:pt x="0" y="1209"/>
                  </a:moveTo>
                  <a:cubicBezTo>
                    <a:pt x="0" y="1209"/>
                    <a:pt x="5618" y="24481"/>
                    <a:pt x="9829" y="36365"/>
                  </a:cubicBezTo>
                  <a:cubicBezTo>
                    <a:pt x="14038" y="48249"/>
                    <a:pt x="19168" y="66277"/>
                    <a:pt x="26880" y="63354"/>
                  </a:cubicBezTo>
                  <a:cubicBezTo>
                    <a:pt x="34592" y="60431"/>
                    <a:pt x="26019" y="13954"/>
                    <a:pt x="26880" y="5975"/>
                  </a:cubicBezTo>
                  <a:cubicBezTo>
                    <a:pt x="27741" y="-2002"/>
                    <a:pt x="6516" y="-150"/>
                    <a:pt x="0" y="1209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</p:grpSp>
      <p:sp>
        <p:nvSpPr>
          <p:cNvPr id="19236" name="Freeform 18532">
            <a:extLst>
              <a:ext uri="{FF2B5EF4-FFF2-40B4-BE49-F238E27FC236}">
                <a16:creationId xmlns:a16="http://schemas.microsoft.com/office/drawing/2014/main" id="{E3168748-F387-0573-B081-BF56CF3E816C}"/>
              </a:ext>
            </a:extLst>
          </p:cNvPr>
          <p:cNvSpPr/>
          <p:nvPr/>
        </p:nvSpPr>
        <p:spPr>
          <a:xfrm>
            <a:off x="3415979" y="2670362"/>
            <a:ext cx="287342" cy="208807"/>
          </a:xfrm>
          <a:custGeom>
            <a:avLst/>
            <a:gdLst>
              <a:gd name="connsiteX0" fmla="*/ 213084 w 215507"/>
              <a:gd name="connsiteY0" fmla="*/ 125471 h 156605"/>
              <a:gd name="connsiteX1" fmla="*/ 191517 w 215507"/>
              <a:gd name="connsiteY1" fmla="*/ 142139 h 156605"/>
              <a:gd name="connsiteX2" fmla="*/ 100924 w 215507"/>
              <a:gd name="connsiteY2" fmla="*/ 156605 h 156605"/>
              <a:gd name="connsiteX3" fmla="*/ 0 w 215507"/>
              <a:gd name="connsiteY3" fmla="*/ 149395 h 156605"/>
              <a:gd name="connsiteX4" fmla="*/ 22893 w 215507"/>
              <a:gd name="connsiteY4" fmla="*/ 102266 h 156605"/>
              <a:gd name="connsiteX5" fmla="*/ 40829 w 215507"/>
              <a:gd name="connsiteY5" fmla="*/ 94341 h 156605"/>
              <a:gd name="connsiteX6" fmla="*/ 84938 w 215507"/>
              <a:gd name="connsiteY6" fmla="*/ 110162 h 156605"/>
              <a:gd name="connsiteX7" fmla="*/ 96358 w 215507"/>
              <a:gd name="connsiteY7" fmla="*/ 106356 h 156605"/>
              <a:gd name="connsiteX8" fmla="*/ 112847 w 215507"/>
              <a:gd name="connsiteY8" fmla="*/ 94860 h 156605"/>
              <a:gd name="connsiteX9" fmla="*/ 136705 w 215507"/>
              <a:gd name="connsiteY9" fmla="*/ 80470 h 156605"/>
              <a:gd name="connsiteX10" fmla="*/ 144768 w 215507"/>
              <a:gd name="connsiteY10" fmla="*/ 54964 h 156605"/>
              <a:gd name="connsiteX11" fmla="*/ 155737 w 215507"/>
              <a:gd name="connsiteY11" fmla="*/ 37071 h 156605"/>
              <a:gd name="connsiteX12" fmla="*/ 159543 w 215507"/>
              <a:gd name="connsiteY12" fmla="*/ 20321 h 156605"/>
              <a:gd name="connsiteX13" fmla="*/ 172485 w 215507"/>
              <a:gd name="connsiteY13" fmla="*/ 4332 h 156605"/>
              <a:gd name="connsiteX14" fmla="*/ 174145 w 215507"/>
              <a:gd name="connsiteY14" fmla="*/ 0 h 156605"/>
              <a:gd name="connsiteX15" fmla="*/ 195325 w 215507"/>
              <a:gd name="connsiteY15" fmla="*/ 30981 h 156605"/>
              <a:gd name="connsiteX16" fmla="*/ 208267 w 215507"/>
              <a:gd name="connsiteY16" fmla="*/ 69812 h 156605"/>
              <a:gd name="connsiteX17" fmla="*/ 211312 w 215507"/>
              <a:gd name="connsiteY17" fmla="*/ 91891 h 156605"/>
              <a:gd name="connsiteX18" fmla="*/ 213086 w 215507"/>
              <a:gd name="connsiteY18" fmla="*/ 125476 h 156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5507" h="156605">
                <a:moveTo>
                  <a:pt x="213084" y="125471"/>
                </a:moveTo>
                <a:cubicBezTo>
                  <a:pt x="206743" y="136808"/>
                  <a:pt x="195323" y="136808"/>
                  <a:pt x="191517" y="142139"/>
                </a:cubicBezTo>
                <a:cubicBezTo>
                  <a:pt x="187711" y="147468"/>
                  <a:pt x="100924" y="156605"/>
                  <a:pt x="100924" y="156605"/>
                </a:cubicBezTo>
                <a:lnTo>
                  <a:pt x="0" y="149395"/>
                </a:lnTo>
                <a:lnTo>
                  <a:pt x="22893" y="102266"/>
                </a:lnTo>
                <a:lnTo>
                  <a:pt x="40829" y="94341"/>
                </a:lnTo>
                <a:lnTo>
                  <a:pt x="84938" y="110162"/>
                </a:lnTo>
                <a:cubicBezTo>
                  <a:pt x="84938" y="110162"/>
                  <a:pt x="87222" y="106356"/>
                  <a:pt x="96358" y="106356"/>
                </a:cubicBezTo>
                <a:cubicBezTo>
                  <a:pt x="101984" y="106356"/>
                  <a:pt x="107892" y="101163"/>
                  <a:pt x="112847" y="94860"/>
                </a:cubicBezTo>
                <a:cubicBezTo>
                  <a:pt x="125286" y="94022"/>
                  <a:pt x="132366" y="85533"/>
                  <a:pt x="136705" y="80470"/>
                </a:cubicBezTo>
                <a:cubicBezTo>
                  <a:pt x="141273" y="75141"/>
                  <a:pt x="143556" y="62958"/>
                  <a:pt x="144768" y="54964"/>
                </a:cubicBezTo>
                <a:cubicBezTo>
                  <a:pt x="145970" y="46969"/>
                  <a:pt x="153454" y="39355"/>
                  <a:pt x="155737" y="37071"/>
                </a:cubicBezTo>
                <a:cubicBezTo>
                  <a:pt x="158021" y="34787"/>
                  <a:pt x="159543" y="25650"/>
                  <a:pt x="159543" y="20321"/>
                </a:cubicBezTo>
                <a:cubicBezTo>
                  <a:pt x="159543" y="14992"/>
                  <a:pt x="170202" y="11184"/>
                  <a:pt x="172485" y="4332"/>
                </a:cubicBezTo>
                <a:cubicBezTo>
                  <a:pt x="172987" y="2833"/>
                  <a:pt x="173559" y="1369"/>
                  <a:pt x="174145" y="0"/>
                </a:cubicBezTo>
                <a:cubicBezTo>
                  <a:pt x="180784" y="3449"/>
                  <a:pt x="193641" y="12456"/>
                  <a:pt x="195325" y="30981"/>
                </a:cubicBezTo>
                <a:cubicBezTo>
                  <a:pt x="195325" y="30981"/>
                  <a:pt x="212073" y="50776"/>
                  <a:pt x="208267" y="69812"/>
                </a:cubicBezTo>
                <a:cubicBezTo>
                  <a:pt x="208267" y="69812"/>
                  <a:pt x="216642" y="77426"/>
                  <a:pt x="211312" y="91891"/>
                </a:cubicBezTo>
                <a:cubicBezTo>
                  <a:pt x="211312" y="91891"/>
                  <a:pt x="219427" y="114139"/>
                  <a:pt x="213086" y="125476"/>
                </a:cubicBezTo>
                <a:close/>
              </a:path>
            </a:pathLst>
          </a:custGeom>
          <a:solidFill>
            <a:schemeClr val="accent4"/>
          </a:solidFill>
          <a:ln w="155" cap="flat">
            <a:solidFill>
              <a:schemeClr val="accent3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37" name="Freeform 18534">
            <a:extLst>
              <a:ext uri="{FF2B5EF4-FFF2-40B4-BE49-F238E27FC236}">
                <a16:creationId xmlns:a16="http://schemas.microsoft.com/office/drawing/2014/main" id="{1EAE0B36-ED11-95D9-C31C-E44B89458E3C}"/>
              </a:ext>
            </a:extLst>
          </p:cNvPr>
          <p:cNvSpPr/>
          <p:nvPr/>
        </p:nvSpPr>
        <p:spPr>
          <a:xfrm>
            <a:off x="3267883" y="2604882"/>
            <a:ext cx="37452" cy="18017"/>
          </a:xfrm>
          <a:custGeom>
            <a:avLst/>
            <a:gdLst>
              <a:gd name="connsiteX0" fmla="*/ 27977 w 28089"/>
              <a:gd name="connsiteY0" fmla="*/ 9206 h 13513"/>
              <a:gd name="connsiteX1" fmla="*/ 23699 w 28089"/>
              <a:gd name="connsiteY1" fmla="*/ 10250 h 13513"/>
              <a:gd name="connsiteX2" fmla="*/ 21753 w 28089"/>
              <a:gd name="connsiteY2" fmla="*/ 10924 h 13513"/>
              <a:gd name="connsiteX3" fmla="*/ 19960 w 28089"/>
              <a:gd name="connsiteY3" fmla="*/ 11815 h 13513"/>
              <a:gd name="connsiteX4" fmla="*/ 17810 w 28089"/>
              <a:gd name="connsiteY4" fmla="*/ 12872 h 13513"/>
              <a:gd name="connsiteX5" fmla="*/ 15229 w 28089"/>
              <a:gd name="connsiteY5" fmla="*/ 13456 h 13513"/>
              <a:gd name="connsiteX6" fmla="*/ 12505 w 28089"/>
              <a:gd name="connsiteY6" fmla="*/ 13338 h 13513"/>
              <a:gd name="connsiteX7" fmla="*/ 9644 w 28089"/>
              <a:gd name="connsiteY7" fmla="*/ 12023 h 13513"/>
              <a:gd name="connsiteX8" fmla="*/ 7873 w 28089"/>
              <a:gd name="connsiteY8" fmla="*/ 9184 h 13513"/>
              <a:gd name="connsiteX9" fmla="*/ 7525 w 28089"/>
              <a:gd name="connsiteY9" fmla="*/ 6594 h 13513"/>
              <a:gd name="connsiteX10" fmla="*/ 7407 w 28089"/>
              <a:gd name="connsiteY10" fmla="*/ 4651 h 13513"/>
              <a:gd name="connsiteX11" fmla="*/ 6993 w 28089"/>
              <a:gd name="connsiteY11" fmla="*/ 3391 h 13513"/>
              <a:gd name="connsiteX12" fmla="*/ 5957 w 28089"/>
              <a:gd name="connsiteY12" fmla="*/ 2362 h 13513"/>
              <a:gd name="connsiteX13" fmla="*/ 4359 w 28089"/>
              <a:gd name="connsiteY13" fmla="*/ 1668 h 13513"/>
              <a:gd name="connsiteX14" fmla="*/ 213 w 28089"/>
              <a:gd name="connsiteY14" fmla="*/ 1201 h 13513"/>
              <a:gd name="connsiteX15" fmla="*/ 139 w 28089"/>
              <a:gd name="connsiteY15" fmla="*/ 0 h 13513"/>
              <a:gd name="connsiteX16" fmla="*/ 1297 w 28089"/>
              <a:gd name="connsiteY16" fmla="*/ 460 h 13513"/>
              <a:gd name="connsiteX17" fmla="*/ 2127 w 28089"/>
              <a:gd name="connsiteY17" fmla="*/ 1280 h 13513"/>
              <a:gd name="connsiteX18" fmla="*/ 2141 w 28089"/>
              <a:gd name="connsiteY18" fmla="*/ 1302 h 13513"/>
              <a:gd name="connsiteX19" fmla="*/ 2112 w 28089"/>
              <a:gd name="connsiteY19" fmla="*/ 1459 h 13513"/>
              <a:gd name="connsiteX20" fmla="*/ 1973 w 28089"/>
              <a:gd name="connsiteY20" fmla="*/ 1449 h 13513"/>
              <a:gd name="connsiteX21" fmla="*/ 125 w 28089"/>
              <a:gd name="connsiteY21" fmla="*/ 730 h 13513"/>
              <a:gd name="connsiteX22" fmla="*/ 0 w 28089"/>
              <a:gd name="connsiteY22" fmla="*/ 602 h 13513"/>
              <a:gd name="connsiteX23" fmla="*/ 109 w 28089"/>
              <a:gd name="connsiteY23" fmla="*/ 477 h 13513"/>
              <a:gd name="connsiteX24" fmla="*/ 4531 w 28089"/>
              <a:gd name="connsiteY24" fmla="*/ 208 h 13513"/>
              <a:gd name="connsiteX25" fmla="*/ 8503 w 28089"/>
              <a:gd name="connsiteY25" fmla="*/ 2159 h 13513"/>
              <a:gd name="connsiteX26" fmla="*/ 9452 w 28089"/>
              <a:gd name="connsiteY26" fmla="*/ 4219 h 13513"/>
              <a:gd name="connsiteX27" fmla="*/ 9716 w 28089"/>
              <a:gd name="connsiteY27" fmla="*/ 6431 h 13513"/>
              <a:gd name="connsiteX28" fmla="*/ 10038 w 28089"/>
              <a:gd name="connsiteY28" fmla="*/ 8560 h 13513"/>
              <a:gd name="connsiteX29" fmla="*/ 11104 w 28089"/>
              <a:gd name="connsiteY29" fmla="*/ 10300 h 13513"/>
              <a:gd name="connsiteX30" fmla="*/ 15116 w 28089"/>
              <a:gd name="connsiteY30" fmla="*/ 11359 h 13513"/>
              <a:gd name="connsiteX31" fmla="*/ 17237 w 28089"/>
              <a:gd name="connsiteY31" fmla="*/ 10999 h 13513"/>
              <a:gd name="connsiteX32" fmla="*/ 19273 w 28089"/>
              <a:gd name="connsiteY32" fmla="*/ 10211 h 13513"/>
              <a:gd name="connsiteX33" fmla="*/ 23562 w 28089"/>
              <a:gd name="connsiteY33" fmla="*/ 9097 h 13513"/>
              <a:gd name="connsiteX34" fmla="*/ 27980 w 28089"/>
              <a:gd name="connsiteY34" fmla="*/ 8979 h 13513"/>
              <a:gd name="connsiteX35" fmla="*/ 28090 w 28089"/>
              <a:gd name="connsiteY35" fmla="*/ 9095 h 13513"/>
              <a:gd name="connsiteX36" fmla="*/ 28005 w 28089"/>
              <a:gd name="connsiteY36" fmla="*/ 9201 h 13513"/>
              <a:gd name="connsiteX37" fmla="*/ 27976 w 28089"/>
              <a:gd name="connsiteY37" fmla="*/ 9209 h 13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089" h="13513">
                <a:moveTo>
                  <a:pt x="27977" y="9206"/>
                </a:moveTo>
                <a:cubicBezTo>
                  <a:pt x="26503" y="9575"/>
                  <a:pt x="25053" y="9844"/>
                  <a:pt x="23699" y="10250"/>
                </a:cubicBezTo>
                <a:cubicBezTo>
                  <a:pt x="23024" y="10457"/>
                  <a:pt x="22367" y="10655"/>
                  <a:pt x="21753" y="10924"/>
                </a:cubicBezTo>
                <a:cubicBezTo>
                  <a:pt x="21133" y="11201"/>
                  <a:pt x="20587" y="11463"/>
                  <a:pt x="19960" y="11815"/>
                </a:cubicBezTo>
                <a:cubicBezTo>
                  <a:pt x="19335" y="12151"/>
                  <a:pt x="18650" y="12573"/>
                  <a:pt x="17810" y="12872"/>
                </a:cubicBezTo>
                <a:cubicBezTo>
                  <a:pt x="16981" y="13169"/>
                  <a:pt x="16114" y="13367"/>
                  <a:pt x="15229" y="13456"/>
                </a:cubicBezTo>
                <a:cubicBezTo>
                  <a:pt x="14343" y="13552"/>
                  <a:pt x="13456" y="13538"/>
                  <a:pt x="12505" y="13338"/>
                </a:cubicBezTo>
                <a:cubicBezTo>
                  <a:pt x="11567" y="13139"/>
                  <a:pt x="10555" y="12772"/>
                  <a:pt x="9644" y="12023"/>
                </a:cubicBezTo>
                <a:cubicBezTo>
                  <a:pt x="8705" y="11280"/>
                  <a:pt x="8123" y="10160"/>
                  <a:pt x="7873" y="9184"/>
                </a:cubicBezTo>
                <a:cubicBezTo>
                  <a:pt x="7606" y="8196"/>
                  <a:pt x="7572" y="7343"/>
                  <a:pt x="7525" y="6594"/>
                </a:cubicBezTo>
                <a:cubicBezTo>
                  <a:pt x="7473" y="5845"/>
                  <a:pt x="7473" y="5190"/>
                  <a:pt x="7407" y="4651"/>
                </a:cubicBezTo>
                <a:cubicBezTo>
                  <a:pt x="7329" y="4108"/>
                  <a:pt x="7223" y="3741"/>
                  <a:pt x="6993" y="3391"/>
                </a:cubicBezTo>
                <a:cubicBezTo>
                  <a:pt x="6770" y="3031"/>
                  <a:pt x="6421" y="2656"/>
                  <a:pt x="5957" y="2362"/>
                </a:cubicBezTo>
                <a:cubicBezTo>
                  <a:pt x="5488" y="2070"/>
                  <a:pt x="4960" y="1846"/>
                  <a:pt x="4359" y="1668"/>
                </a:cubicBezTo>
                <a:cubicBezTo>
                  <a:pt x="3148" y="1332"/>
                  <a:pt x="1704" y="1285"/>
                  <a:pt x="213" y="1201"/>
                </a:cubicBezTo>
                <a:lnTo>
                  <a:pt x="139" y="0"/>
                </a:lnTo>
                <a:cubicBezTo>
                  <a:pt x="564" y="83"/>
                  <a:pt x="960" y="233"/>
                  <a:pt x="1297" y="460"/>
                </a:cubicBezTo>
                <a:cubicBezTo>
                  <a:pt x="1633" y="688"/>
                  <a:pt x="1915" y="968"/>
                  <a:pt x="2127" y="1280"/>
                </a:cubicBezTo>
                <a:lnTo>
                  <a:pt x="2141" y="1302"/>
                </a:lnTo>
                <a:cubicBezTo>
                  <a:pt x="2176" y="1354"/>
                  <a:pt x="2163" y="1424"/>
                  <a:pt x="2112" y="1459"/>
                </a:cubicBezTo>
                <a:cubicBezTo>
                  <a:pt x="2068" y="1488"/>
                  <a:pt x="2010" y="1484"/>
                  <a:pt x="1973" y="1449"/>
                </a:cubicBezTo>
                <a:cubicBezTo>
                  <a:pt x="1469" y="999"/>
                  <a:pt x="797" y="738"/>
                  <a:pt x="125" y="730"/>
                </a:cubicBezTo>
                <a:cubicBezTo>
                  <a:pt x="55" y="730"/>
                  <a:pt x="-2" y="672"/>
                  <a:pt x="0" y="602"/>
                </a:cubicBezTo>
                <a:cubicBezTo>
                  <a:pt x="0" y="538"/>
                  <a:pt x="48" y="486"/>
                  <a:pt x="109" y="477"/>
                </a:cubicBezTo>
                <a:cubicBezTo>
                  <a:pt x="1558" y="264"/>
                  <a:pt x="3039" y="42"/>
                  <a:pt x="4531" y="208"/>
                </a:cubicBezTo>
                <a:cubicBezTo>
                  <a:pt x="6008" y="367"/>
                  <a:pt x="7511" y="971"/>
                  <a:pt x="8503" y="2159"/>
                </a:cubicBezTo>
                <a:cubicBezTo>
                  <a:pt x="8999" y="2748"/>
                  <a:pt x="9294" y="3486"/>
                  <a:pt x="9452" y="4219"/>
                </a:cubicBezTo>
                <a:cubicBezTo>
                  <a:pt x="9608" y="4959"/>
                  <a:pt x="9657" y="5701"/>
                  <a:pt x="9716" y="6431"/>
                </a:cubicBezTo>
                <a:cubicBezTo>
                  <a:pt x="9775" y="7160"/>
                  <a:pt x="9836" y="7885"/>
                  <a:pt x="10038" y="8560"/>
                </a:cubicBezTo>
                <a:cubicBezTo>
                  <a:pt x="10238" y="9231"/>
                  <a:pt x="10580" y="9855"/>
                  <a:pt x="11104" y="10300"/>
                </a:cubicBezTo>
                <a:cubicBezTo>
                  <a:pt x="12172" y="11201"/>
                  <a:pt x="13700" y="11415"/>
                  <a:pt x="15116" y="11359"/>
                </a:cubicBezTo>
                <a:cubicBezTo>
                  <a:pt x="15834" y="11326"/>
                  <a:pt x="16548" y="11204"/>
                  <a:pt x="17237" y="10999"/>
                </a:cubicBezTo>
                <a:cubicBezTo>
                  <a:pt x="17927" y="10796"/>
                  <a:pt x="18594" y="10496"/>
                  <a:pt x="19273" y="10211"/>
                </a:cubicBezTo>
                <a:cubicBezTo>
                  <a:pt x="20628" y="9611"/>
                  <a:pt x="22094" y="9253"/>
                  <a:pt x="23562" y="9097"/>
                </a:cubicBezTo>
                <a:cubicBezTo>
                  <a:pt x="25032" y="8937"/>
                  <a:pt x="26511" y="8940"/>
                  <a:pt x="27980" y="8979"/>
                </a:cubicBezTo>
                <a:cubicBezTo>
                  <a:pt x="28043" y="8981"/>
                  <a:pt x="28091" y="9032"/>
                  <a:pt x="28090" y="9095"/>
                </a:cubicBezTo>
                <a:cubicBezTo>
                  <a:pt x="28090" y="9147"/>
                  <a:pt x="28052" y="9189"/>
                  <a:pt x="28005" y="9201"/>
                </a:cubicBezTo>
                <a:lnTo>
                  <a:pt x="27976" y="9209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38" name="Freeform 18535">
            <a:extLst>
              <a:ext uri="{FF2B5EF4-FFF2-40B4-BE49-F238E27FC236}">
                <a16:creationId xmlns:a16="http://schemas.microsoft.com/office/drawing/2014/main" id="{0AA6D7EF-786B-DC93-5878-9C58277A14EF}"/>
              </a:ext>
            </a:extLst>
          </p:cNvPr>
          <p:cNvSpPr/>
          <p:nvPr/>
        </p:nvSpPr>
        <p:spPr>
          <a:xfrm>
            <a:off x="3234731" y="2640862"/>
            <a:ext cx="72003" cy="47300"/>
          </a:xfrm>
          <a:custGeom>
            <a:avLst/>
            <a:gdLst>
              <a:gd name="connsiteX0" fmla="*/ 53921 w 54002"/>
              <a:gd name="connsiteY0" fmla="*/ 1807 h 35475"/>
              <a:gd name="connsiteX1" fmla="*/ 45218 w 54002"/>
              <a:gd name="connsiteY1" fmla="*/ 4598 h 35475"/>
              <a:gd name="connsiteX2" fmla="*/ 40361 w 54002"/>
              <a:gd name="connsiteY2" fmla="*/ 4340 h 35475"/>
              <a:gd name="connsiteX3" fmla="*/ 38009 w 54002"/>
              <a:gd name="connsiteY3" fmla="*/ 3503 h 35475"/>
              <a:gd name="connsiteX4" fmla="*/ 36005 w 54002"/>
              <a:gd name="connsiteY4" fmla="*/ 2539 h 35475"/>
              <a:gd name="connsiteX5" fmla="*/ 34289 w 54002"/>
              <a:gd name="connsiteY5" fmla="*/ 1968 h 35475"/>
              <a:gd name="connsiteX6" fmla="*/ 33002 w 54002"/>
              <a:gd name="connsiteY6" fmla="*/ 2067 h 35475"/>
              <a:gd name="connsiteX7" fmla="*/ 31665 w 54002"/>
              <a:gd name="connsiteY7" fmla="*/ 2920 h 35475"/>
              <a:gd name="connsiteX8" fmla="*/ 30042 w 54002"/>
              <a:gd name="connsiteY8" fmla="*/ 4344 h 35475"/>
              <a:gd name="connsiteX9" fmla="*/ 26658 w 54002"/>
              <a:gd name="connsiteY9" fmla="*/ 7262 h 35475"/>
              <a:gd name="connsiteX10" fmla="*/ 23594 w 54002"/>
              <a:gd name="connsiteY10" fmla="*/ 10111 h 35475"/>
              <a:gd name="connsiteX11" fmla="*/ 22461 w 54002"/>
              <a:gd name="connsiteY11" fmla="*/ 11578 h 35475"/>
              <a:gd name="connsiteX12" fmla="*/ 21716 w 54002"/>
              <a:gd name="connsiteY12" fmla="*/ 13153 h 35475"/>
              <a:gd name="connsiteX13" fmla="*/ 21089 w 54002"/>
              <a:gd name="connsiteY13" fmla="*/ 15258 h 35475"/>
              <a:gd name="connsiteX14" fmla="*/ 20632 w 54002"/>
              <a:gd name="connsiteY14" fmla="*/ 16488 h 35475"/>
              <a:gd name="connsiteX15" fmla="*/ 20040 w 54002"/>
              <a:gd name="connsiteY15" fmla="*/ 17688 h 35475"/>
              <a:gd name="connsiteX16" fmla="*/ 16678 w 54002"/>
              <a:gd name="connsiteY16" fmla="*/ 21536 h 35475"/>
              <a:gd name="connsiteX17" fmla="*/ 12739 w 54002"/>
              <a:gd name="connsiteY17" fmla="*/ 24185 h 35475"/>
              <a:gd name="connsiteX18" fmla="*/ 5216 w 54002"/>
              <a:gd name="connsiteY18" fmla="*/ 28586 h 35475"/>
              <a:gd name="connsiteX19" fmla="*/ 2276 w 54002"/>
              <a:gd name="connsiteY19" fmla="*/ 31517 h 35475"/>
              <a:gd name="connsiteX20" fmla="*/ 736 w 54002"/>
              <a:gd name="connsiteY20" fmla="*/ 35352 h 35475"/>
              <a:gd name="connsiteX21" fmla="*/ 0 w 54002"/>
              <a:gd name="connsiteY21" fmla="*/ 35345 h 35475"/>
              <a:gd name="connsiteX22" fmla="*/ 302 w 54002"/>
              <a:gd name="connsiteY22" fmla="*/ 33352 h 35475"/>
              <a:gd name="connsiteX23" fmla="*/ 302 w 54002"/>
              <a:gd name="connsiteY23" fmla="*/ 33338 h 35475"/>
              <a:gd name="connsiteX24" fmla="*/ 433 w 54002"/>
              <a:gd name="connsiteY24" fmla="*/ 33243 h 35475"/>
              <a:gd name="connsiteX25" fmla="*/ 530 w 54002"/>
              <a:gd name="connsiteY25" fmla="*/ 33357 h 35475"/>
              <a:gd name="connsiteX26" fmla="*/ 489 w 54002"/>
              <a:gd name="connsiteY26" fmla="*/ 35356 h 35475"/>
              <a:gd name="connsiteX27" fmla="*/ 367 w 54002"/>
              <a:gd name="connsiteY27" fmla="*/ 35475 h 35475"/>
              <a:gd name="connsiteX28" fmla="*/ 249 w 54002"/>
              <a:gd name="connsiteY28" fmla="*/ 35355 h 35475"/>
              <a:gd name="connsiteX29" fmla="*/ 1446 w 54002"/>
              <a:gd name="connsiteY29" fmla="*/ 31037 h 35475"/>
              <a:gd name="connsiteX30" fmla="*/ 4328 w 54002"/>
              <a:gd name="connsiteY30" fmla="*/ 27592 h 35475"/>
              <a:gd name="connsiteX31" fmla="*/ 7929 w 54002"/>
              <a:gd name="connsiteY31" fmla="*/ 24915 h 35475"/>
              <a:gd name="connsiteX32" fmla="*/ 11748 w 54002"/>
              <a:gd name="connsiteY32" fmla="*/ 22599 h 35475"/>
              <a:gd name="connsiteX33" fmla="*/ 18135 w 54002"/>
              <a:gd name="connsiteY33" fmla="*/ 16635 h 35475"/>
              <a:gd name="connsiteX34" fmla="*/ 18607 w 54002"/>
              <a:gd name="connsiteY34" fmla="*/ 15650 h 35475"/>
              <a:gd name="connsiteX35" fmla="*/ 18977 w 54002"/>
              <a:gd name="connsiteY35" fmla="*/ 14618 h 35475"/>
              <a:gd name="connsiteX36" fmla="*/ 19588 w 54002"/>
              <a:gd name="connsiteY36" fmla="*/ 12466 h 35475"/>
              <a:gd name="connsiteX37" fmla="*/ 21914 w 54002"/>
              <a:gd name="connsiteY37" fmla="*/ 8586 h 35475"/>
              <a:gd name="connsiteX38" fmla="*/ 25240 w 54002"/>
              <a:gd name="connsiteY38" fmla="*/ 5564 h 35475"/>
              <a:gd name="connsiteX39" fmla="*/ 28679 w 54002"/>
              <a:gd name="connsiteY39" fmla="*/ 2712 h 35475"/>
              <a:gd name="connsiteX40" fmla="*/ 32412 w 54002"/>
              <a:gd name="connsiteY40" fmla="*/ 180 h 35475"/>
              <a:gd name="connsiteX41" fmla="*/ 34711 w 54002"/>
              <a:gd name="connsiteY41" fmla="*/ 127 h 35475"/>
              <a:gd name="connsiteX42" fmla="*/ 36821 w 54002"/>
              <a:gd name="connsiteY42" fmla="*/ 965 h 35475"/>
              <a:gd name="connsiteX43" fmla="*/ 40808 w 54002"/>
              <a:gd name="connsiteY43" fmla="*/ 2892 h 35475"/>
              <a:gd name="connsiteX44" fmla="*/ 45171 w 54002"/>
              <a:gd name="connsiteY44" fmla="*/ 3414 h 35475"/>
              <a:gd name="connsiteX45" fmla="*/ 53855 w 54002"/>
              <a:gd name="connsiteY45" fmla="*/ 1593 h 35475"/>
              <a:gd name="connsiteX46" fmla="*/ 53998 w 54002"/>
              <a:gd name="connsiteY46" fmla="*/ 1668 h 35475"/>
              <a:gd name="connsiteX47" fmla="*/ 53937 w 54002"/>
              <a:gd name="connsiteY47" fmla="*/ 1804 h 35475"/>
              <a:gd name="connsiteX48" fmla="*/ 53922 w 54002"/>
              <a:gd name="connsiteY48" fmla="*/ 1810 h 3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4002" h="35475">
                <a:moveTo>
                  <a:pt x="53921" y="1807"/>
                </a:moveTo>
                <a:cubicBezTo>
                  <a:pt x="51203" y="3075"/>
                  <a:pt x="48371" y="4201"/>
                  <a:pt x="45218" y="4598"/>
                </a:cubicBezTo>
                <a:cubicBezTo>
                  <a:pt x="43648" y="4790"/>
                  <a:pt x="41995" y="4737"/>
                  <a:pt x="40361" y="4340"/>
                </a:cubicBezTo>
                <a:cubicBezTo>
                  <a:pt x="39549" y="4158"/>
                  <a:pt x="38726" y="3844"/>
                  <a:pt x="38009" y="3503"/>
                </a:cubicBezTo>
                <a:cubicBezTo>
                  <a:pt x="37290" y="3166"/>
                  <a:pt x="36632" y="2822"/>
                  <a:pt x="36005" y="2539"/>
                </a:cubicBezTo>
                <a:cubicBezTo>
                  <a:pt x="35381" y="2251"/>
                  <a:pt x="34795" y="2051"/>
                  <a:pt x="34289" y="1968"/>
                </a:cubicBezTo>
                <a:cubicBezTo>
                  <a:pt x="33779" y="1892"/>
                  <a:pt x="33385" y="1937"/>
                  <a:pt x="33002" y="2067"/>
                </a:cubicBezTo>
                <a:cubicBezTo>
                  <a:pt x="32613" y="2211"/>
                  <a:pt x="32160" y="2506"/>
                  <a:pt x="31665" y="2920"/>
                </a:cubicBezTo>
                <a:cubicBezTo>
                  <a:pt x="31177" y="3327"/>
                  <a:pt x="30594" y="3860"/>
                  <a:pt x="30042" y="4344"/>
                </a:cubicBezTo>
                <a:cubicBezTo>
                  <a:pt x="28935" y="5343"/>
                  <a:pt x="27790" y="6294"/>
                  <a:pt x="26658" y="7262"/>
                </a:cubicBezTo>
                <a:cubicBezTo>
                  <a:pt x="25523" y="8226"/>
                  <a:pt x="24454" y="9142"/>
                  <a:pt x="23594" y="10111"/>
                </a:cubicBezTo>
                <a:cubicBezTo>
                  <a:pt x="23169" y="10599"/>
                  <a:pt x="22778" y="11081"/>
                  <a:pt x="22461" y="11578"/>
                </a:cubicBezTo>
                <a:cubicBezTo>
                  <a:pt x="22144" y="12090"/>
                  <a:pt x="21913" y="12556"/>
                  <a:pt x="21716" y="13153"/>
                </a:cubicBezTo>
                <a:cubicBezTo>
                  <a:pt x="21512" y="13752"/>
                  <a:pt x="21336" y="14463"/>
                  <a:pt x="21089" y="15258"/>
                </a:cubicBezTo>
                <a:cubicBezTo>
                  <a:pt x="20964" y="15650"/>
                  <a:pt x="20823" y="16080"/>
                  <a:pt x="20632" y="16488"/>
                </a:cubicBezTo>
                <a:cubicBezTo>
                  <a:pt x="20460" y="16904"/>
                  <a:pt x="20265" y="17304"/>
                  <a:pt x="20040" y="17688"/>
                </a:cubicBezTo>
                <a:cubicBezTo>
                  <a:pt x="19162" y="19247"/>
                  <a:pt x="17931" y="20485"/>
                  <a:pt x="16678" y="21536"/>
                </a:cubicBezTo>
                <a:cubicBezTo>
                  <a:pt x="15406" y="22575"/>
                  <a:pt x="14085" y="23440"/>
                  <a:pt x="12739" y="24185"/>
                </a:cubicBezTo>
                <a:cubicBezTo>
                  <a:pt x="10036" y="25695"/>
                  <a:pt x="7446" y="26857"/>
                  <a:pt x="5216" y="28586"/>
                </a:cubicBezTo>
                <a:cubicBezTo>
                  <a:pt x="4108" y="29444"/>
                  <a:pt x="3081" y="30396"/>
                  <a:pt x="2276" y="31517"/>
                </a:cubicBezTo>
                <a:cubicBezTo>
                  <a:pt x="1474" y="32635"/>
                  <a:pt x="916" y="33927"/>
                  <a:pt x="736" y="35352"/>
                </a:cubicBezTo>
                <a:lnTo>
                  <a:pt x="0" y="35345"/>
                </a:lnTo>
                <a:lnTo>
                  <a:pt x="302" y="33352"/>
                </a:lnTo>
                <a:lnTo>
                  <a:pt x="302" y="33338"/>
                </a:lnTo>
                <a:cubicBezTo>
                  <a:pt x="313" y="33276"/>
                  <a:pt x="370" y="33233"/>
                  <a:pt x="433" y="33243"/>
                </a:cubicBezTo>
                <a:cubicBezTo>
                  <a:pt x="491" y="33252"/>
                  <a:pt x="531" y="33301"/>
                  <a:pt x="530" y="33357"/>
                </a:cubicBezTo>
                <a:lnTo>
                  <a:pt x="489" y="35356"/>
                </a:lnTo>
                <a:cubicBezTo>
                  <a:pt x="489" y="35424"/>
                  <a:pt x="433" y="35477"/>
                  <a:pt x="367" y="35475"/>
                </a:cubicBezTo>
                <a:cubicBezTo>
                  <a:pt x="302" y="35475"/>
                  <a:pt x="249" y="35420"/>
                  <a:pt x="249" y="35355"/>
                </a:cubicBezTo>
                <a:cubicBezTo>
                  <a:pt x="255" y="33843"/>
                  <a:pt x="678" y="32335"/>
                  <a:pt x="1446" y="31037"/>
                </a:cubicBezTo>
                <a:cubicBezTo>
                  <a:pt x="2205" y="29733"/>
                  <a:pt x="3207" y="28586"/>
                  <a:pt x="4328" y="27592"/>
                </a:cubicBezTo>
                <a:cubicBezTo>
                  <a:pt x="5447" y="26593"/>
                  <a:pt x="6662" y="25708"/>
                  <a:pt x="7929" y="24915"/>
                </a:cubicBezTo>
                <a:cubicBezTo>
                  <a:pt x="9199" y="24124"/>
                  <a:pt x="10493" y="23391"/>
                  <a:pt x="11748" y="22599"/>
                </a:cubicBezTo>
                <a:cubicBezTo>
                  <a:pt x="14236" y="21028"/>
                  <a:pt x="16714" y="19219"/>
                  <a:pt x="18135" y="16635"/>
                </a:cubicBezTo>
                <a:cubicBezTo>
                  <a:pt x="18318" y="16317"/>
                  <a:pt x="18472" y="15989"/>
                  <a:pt x="18607" y="15650"/>
                </a:cubicBezTo>
                <a:cubicBezTo>
                  <a:pt x="18761" y="15320"/>
                  <a:pt x="18868" y="14970"/>
                  <a:pt x="18977" y="14618"/>
                </a:cubicBezTo>
                <a:cubicBezTo>
                  <a:pt x="19190" y="13915"/>
                  <a:pt x="19357" y="13186"/>
                  <a:pt x="19588" y="12466"/>
                </a:cubicBezTo>
                <a:cubicBezTo>
                  <a:pt x="20038" y="11007"/>
                  <a:pt x="20889" y="9688"/>
                  <a:pt x="21914" y="8586"/>
                </a:cubicBezTo>
                <a:cubicBezTo>
                  <a:pt x="22935" y="7469"/>
                  <a:pt x="24096" y="6514"/>
                  <a:pt x="25240" y="5564"/>
                </a:cubicBezTo>
                <a:lnTo>
                  <a:pt x="28679" y="2712"/>
                </a:lnTo>
                <a:cubicBezTo>
                  <a:pt x="29834" y="1803"/>
                  <a:pt x="30906" y="672"/>
                  <a:pt x="32412" y="180"/>
                </a:cubicBezTo>
                <a:cubicBezTo>
                  <a:pt x="33157" y="-44"/>
                  <a:pt x="33965" y="-56"/>
                  <a:pt x="34711" y="127"/>
                </a:cubicBezTo>
                <a:cubicBezTo>
                  <a:pt x="35460" y="305"/>
                  <a:pt x="36158" y="616"/>
                  <a:pt x="36821" y="965"/>
                </a:cubicBezTo>
                <a:cubicBezTo>
                  <a:pt x="38148" y="1667"/>
                  <a:pt x="39395" y="2478"/>
                  <a:pt x="40808" y="2892"/>
                </a:cubicBezTo>
                <a:cubicBezTo>
                  <a:pt x="42209" y="3335"/>
                  <a:pt x="43697" y="3478"/>
                  <a:pt x="45171" y="3414"/>
                </a:cubicBezTo>
                <a:cubicBezTo>
                  <a:pt x="48133" y="3299"/>
                  <a:pt x="51017" y="2456"/>
                  <a:pt x="53855" y="1593"/>
                </a:cubicBezTo>
                <a:cubicBezTo>
                  <a:pt x="53915" y="1574"/>
                  <a:pt x="53979" y="1609"/>
                  <a:pt x="53998" y="1668"/>
                </a:cubicBezTo>
                <a:cubicBezTo>
                  <a:pt x="54015" y="1723"/>
                  <a:pt x="53988" y="1781"/>
                  <a:pt x="53937" y="1804"/>
                </a:cubicBezTo>
                <a:lnTo>
                  <a:pt x="53922" y="1810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39" name="Freeform 18536">
            <a:extLst>
              <a:ext uri="{FF2B5EF4-FFF2-40B4-BE49-F238E27FC236}">
                <a16:creationId xmlns:a16="http://schemas.microsoft.com/office/drawing/2014/main" id="{71B329D1-0C4E-E624-34EC-DFBBEA338338}"/>
              </a:ext>
            </a:extLst>
          </p:cNvPr>
          <p:cNvSpPr/>
          <p:nvPr/>
        </p:nvSpPr>
        <p:spPr>
          <a:xfrm>
            <a:off x="3211887" y="2635612"/>
            <a:ext cx="26248" cy="14575"/>
          </a:xfrm>
          <a:custGeom>
            <a:avLst/>
            <a:gdLst>
              <a:gd name="connsiteX0" fmla="*/ 63 w 19686"/>
              <a:gd name="connsiteY0" fmla="*/ 2914 h 10931"/>
              <a:gd name="connsiteX1" fmla="*/ 5785 w 19686"/>
              <a:gd name="connsiteY1" fmla="*/ 166 h 10931"/>
              <a:gd name="connsiteX2" fmla="*/ 12289 w 19686"/>
              <a:gd name="connsiteY2" fmla="*/ 781 h 10931"/>
              <a:gd name="connsiteX3" fmla="*/ 15253 w 19686"/>
              <a:gd name="connsiteY3" fmla="*/ 2288 h 10931"/>
              <a:gd name="connsiteX4" fmla="*/ 16602 w 19686"/>
              <a:gd name="connsiteY4" fmla="*/ 3352 h 10931"/>
              <a:gd name="connsiteX5" fmla="*/ 17830 w 19686"/>
              <a:gd name="connsiteY5" fmla="*/ 4878 h 10931"/>
              <a:gd name="connsiteX6" fmla="*/ 18465 w 19686"/>
              <a:gd name="connsiteY6" fmla="*/ 6496 h 10931"/>
              <a:gd name="connsiteX7" fmla="*/ 18832 w 19686"/>
              <a:gd name="connsiteY7" fmla="*/ 7870 h 10931"/>
              <a:gd name="connsiteX8" fmla="*/ 19670 w 19686"/>
              <a:gd name="connsiteY8" fmla="*/ 10749 h 10931"/>
              <a:gd name="connsiteX9" fmla="*/ 19682 w 19686"/>
              <a:gd name="connsiteY9" fmla="*/ 10793 h 10931"/>
              <a:gd name="connsiteX10" fmla="*/ 19606 w 19686"/>
              <a:gd name="connsiteY10" fmla="*/ 10928 h 10931"/>
              <a:gd name="connsiteX11" fmla="*/ 19493 w 19686"/>
              <a:gd name="connsiteY11" fmla="*/ 10893 h 10931"/>
              <a:gd name="connsiteX12" fmla="*/ 17766 w 19686"/>
              <a:gd name="connsiteY12" fmla="*/ 8487 h 10931"/>
              <a:gd name="connsiteX13" fmla="*/ 16355 w 19686"/>
              <a:gd name="connsiteY13" fmla="*/ 5930 h 10931"/>
              <a:gd name="connsiteX14" fmla="*/ 14152 w 19686"/>
              <a:gd name="connsiteY14" fmla="*/ 4140 h 10931"/>
              <a:gd name="connsiteX15" fmla="*/ 11523 w 19686"/>
              <a:gd name="connsiteY15" fmla="*/ 2930 h 10931"/>
              <a:gd name="connsiteX16" fmla="*/ 152 w 19686"/>
              <a:gd name="connsiteY16" fmla="*/ 3122 h 10931"/>
              <a:gd name="connsiteX17" fmla="*/ 8 w 19686"/>
              <a:gd name="connsiteY17" fmla="*/ 3061 h 10931"/>
              <a:gd name="connsiteX18" fmla="*/ 32 w 19686"/>
              <a:gd name="connsiteY18" fmla="*/ 2943 h 10931"/>
              <a:gd name="connsiteX19" fmla="*/ 61 w 19686"/>
              <a:gd name="connsiteY19" fmla="*/ 2913 h 10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9686" h="10931">
                <a:moveTo>
                  <a:pt x="63" y="2914"/>
                </a:moveTo>
                <a:cubicBezTo>
                  <a:pt x="1571" y="1393"/>
                  <a:pt x="3641" y="495"/>
                  <a:pt x="5785" y="166"/>
                </a:cubicBezTo>
                <a:cubicBezTo>
                  <a:pt x="7938" y="-190"/>
                  <a:pt x="10202" y="32"/>
                  <a:pt x="12289" y="781"/>
                </a:cubicBezTo>
                <a:cubicBezTo>
                  <a:pt x="13333" y="1153"/>
                  <a:pt x="14338" y="1654"/>
                  <a:pt x="15253" y="2288"/>
                </a:cubicBezTo>
                <a:cubicBezTo>
                  <a:pt x="15708" y="2607"/>
                  <a:pt x="16145" y="2935"/>
                  <a:pt x="16602" y="3352"/>
                </a:cubicBezTo>
                <a:cubicBezTo>
                  <a:pt x="17060" y="3754"/>
                  <a:pt x="17496" y="4273"/>
                  <a:pt x="17830" y="4878"/>
                </a:cubicBezTo>
                <a:cubicBezTo>
                  <a:pt x="18151" y="5474"/>
                  <a:pt x="18348" y="6011"/>
                  <a:pt x="18465" y="6496"/>
                </a:cubicBezTo>
                <a:cubicBezTo>
                  <a:pt x="18577" y="6973"/>
                  <a:pt x="18696" y="7409"/>
                  <a:pt x="18832" y="7870"/>
                </a:cubicBezTo>
                <a:cubicBezTo>
                  <a:pt x="19068" y="8805"/>
                  <a:pt x="19389" y="9724"/>
                  <a:pt x="19670" y="10749"/>
                </a:cubicBezTo>
                <a:lnTo>
                  <a:pt x="19682" y="10793"/>
                </a:lnTo>
                <a:cubicBezTo>
                  <a:pt x="19698" y="10851"/>
                  <a:pt x="19664" y="10912"/>
                  <a:pt x="19606" y="10928"/>
                </a:cubicBezTo>
                <a:cubicBezTo>
                  <a:pt x="19564" y="10939"/>
                  <a:pt x="19520" y="10925"/>
                  <a:pt x="19493" y="10893"/>
                </a:cubicBezTo>
                <a:cubicBezTo>
                  <a:pt x="18857" y="10140"/>
                  <a:pt x="18279" y="9335"/>
                  <a:pt x="17766" y="8487"/>
                </a:cubicBezTo>
                <a:cubicBezTo>
                  <a:pt x="17241" y="7648"/>
                  <a:pt x="16894" y="6696"/>
                  <a:pt x="16355" y="5930"/>
                </a:cubicBezTo>
                <a:cubicBezTo>
                  <a:pt x="15801" y="5172"/>
                  <a:pt x="14990" y="4618"/>
                  <a:pt x="14152" y="4140"/>
                </a:cubicBezTo>
                <a:cubicBezTo>
                  <a:pt x="13319" y="3652"/>
                  <a:pt x="12439" y="3238"/>
                  <a:pt x="11523" y="2930"/>
                </a:cubicBezTo>
                <a:cubicBezTo>
                  <a:pt x="7888" y="1597"/>
                  <a:pt x="3766" y="1681"/>
                  <a:pt x="152" y="3122"/>
                </a:cubicBezTo>
                <a:cubicBezTo>
                  <a:pt x="96" y="3144"/>
                  <a:pt x="32" y="3118"/>
                  <a:pt x="8" y="3061"/>
                </a:cubicBezTo>
                <a:cubicBezTo>
                  <a:pt x="-9" y="3019"/>
                  <a:pt x="2" y="2972"/>
                  <a:pt x="32" y="2943"/>
                </a:cubicBezTo>
                <a:lnTo>
                  <a:pt x="61" y="2913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40" name="Freeform 18537">
            <a:extLst>
              <a:ext uri="{FF2B5EF4-FFF2-40B4-BE49-F238E27FC236}">
                <a16:creationId xmlns:a16="http://schemas.microsoft.com/office/drawing/2014/main" id="{0F8B1F7B-E021-900F-F721-B97933C4D768}"/>
              </a:ext>
            </a:extLst>
          </p:cNvPr>
          <p:cNvSpPr/>
          <p:nvPr/>
        </p:nvSpPr>
        <p:spPr>
          <a:xfrm>
            <a:off x="3155712" y="2667954"/>
            <a:ext cx="56720" cy="44595"/>
          </a:xfrm>
          <a:custGeom>
            <a:avLst/>
            <a:gdLst>
              <a:gd name="connsiteX0" fmla="*/ 42512 w 42540"/>
              <a:gd name="connsiteY0" fmla="*/ 1524 h 33446"/>
              <a:gd name="connsiteX1" fmla="*/ 39111 w 42540"/>
              <a:gd name="connsiteY1" fmla="*/ 5071 h 33446"/>
              <a:gd name="connsiteX2" fmla="*/ 37673 w 42540"/>
              <a:gd name="connsiteY2" fmla="*/ 5687 h 33446"/>
              <a:gd name="connsiteX3" fmla="*/ 36034 w 42540"/>
              <a:gd name="connsiteY3" fmla="*/ 5093 h 33446"/>
              <a:gd name="connsiteX4" fmla="*/ 35085 w 42540"/>
              <a:gd name="connsiteY4" fmla="*/ 4198 h 33446"/>
              <a:gd name="connsiteX5" fmla="*/ 34261 w 42540"/>
              <a:gd name="connsiteY5" fmla="*/ 3518 h 33446"/>
              <a:gd name="connsiteX6" fmla="*/ 26000 w 42540"/>
              <a:gd name="connsiteY6" fmla="*/ 1770 h 33446"/>
              <a:gd name="connsiteX7" fmla="*/ 21575 w 42540"/>
              <a:gd name="connsiteY7" fmla="*/ 2577 h 33446"/>
              <a:gd name="connsiteX8" fmla="*/ 19670 w 42540"/>
              <a:gd name="connsiteY8" fmla="*/ 3194 h 33446"/>
              <a:gd name="connsiteX9" fmla="*/ 19137 w 42540"/>
              <a:gd name="connsiteY9" fmla="*/ 3571 h 33446"/>
              <a:gd name="connsiteX10" fmla="*/ 18685 w 42540"/>
              <a:gd name="connsiteY10" fmla="*/ 4151 h 33446"/>
              <a:gd name="connsiteX11" fmla="*/ 17679 w 42540"/>
              <a:gd name="connsiteY11" fmla="*/ 6092 h 33446"/>
              <a:gd name="connsiteX12" fmla="*/ 16409 w 42540"/>
              <a:gd name="connsiteY12" fmla="*/ 8300 h 33446"/>
              <a:gd name="connsiteX13" fmla="*/ 13508 w 42540"/>
              <a:gd name="connsiteY13" fmla="*/ 12392 h 33446"/>
              <a:gd name="connsiteX14" fmla="*/ 7022 w 42540"/>
              <a:gd name="connsiteY14" fmla="*/ 19632 h 33446"/>
              <a:gd name="connsiteX15" fmla="*/ 4055 w 42540"/>
              <a:gd name="connsiteY15" fmla="*/ 23066 h 33446"/>
              <a:gd name="connsiteX16" fmla="*/ 2132 w 42540"/>
              <a:gd name="connsiteY16" fmla="*/ 26713 h 33446"/>
              <a:gd name="connsiteX17" fmla="*/ 1823 w 42540"/>
              <a:gd name="connsiteY17" fmla="*/ 28598 h 33446"/>
              <a:gd name="connsiteX18" fmla="*/ 2115 w 42540"/>
              <a:gd name="connsiteY18" fmla="*/ 30318 h 33446"/>
              <a:gd name="connsiteX19" fmla="*/ 3017 w 42540"/>
              <a:gd name="connsiteY19" fmla="*/ 31600 h 33446"/>
              <a:gd name="connsiteX20" fmla="*/ 4322 w 42540"/>
              <a:gd name="connsiteY20" fmla="*/ 31975 h 33446"/>
              <a:gd name="connsiteX21" fmla="*/ 6356 w 42540"/>
              <a:gd name="connsiteY21" fmla="*/ 31412 h 33446"/>
              <a:gd name="connsiteX22" fmla="*/ 8558 w 42540"/>
              <a:gd name="connsiteY22" fmla="*/ 30593 h 33446"/>
              <a:gd name="connsiteX23" fmla="*/ 12875 w 42540"/>
              <a:gd name="connsiteY23" fmla="*/ 28650 h 33446"/>
              <a:gd name="connsiteX24" fmla="*/ 12967 w 42540"/>
              <a:gd name="connsiteY24" fmla="*/ 28605 h 33446"/>
              <a:gd name="connsiteX25" fmla="*/ 13682 w 42540"/>
              <a:gd name="connsiteY25" fmla="*/ 28847 h 33446"/>
              <a:gd name="connsiteX26" fmla="*/ 13455 w 42540"/>
              <a:gd name="connsiteY26" fmla="*/ 29554 h 33446"/>
              <a:gd name="connsiteX27" fmla="*/ 9991 w 42540"/>
              <a:gd name="connsiteY27" fmla="*/ 31306 h 33446"/>
              <a:gd name="connsiteX28" fmla="*/ 9980 w 42540"/>
              <a:gd name="connsiteY28" fmla="*/ 31312 h 33446"/>
              <a:gd name="connsiteX29" fmla="*/ 9827 w 42540"/>
              <a:gd name="connsiteY29" fmla="*/ 31262 h 33446"/>
              <a:gd name="connsiteX30" fmla="*/ 9866 w 42540"/>
              <a:gd name="connsiteY30" fmla="*/ 31115 h 33446"/>
              <a:gd name="connsiteX31" fmla="*/ 13094 w 42540"/>
              <a:gd name="connsiteY31" fmla="*/ 29000 h 33446"/>
              <a:gd name="connsiteX32" fmla="*/ 13229 w 42540"/>
              <a:gd name="connsiteY32" fmla="*/ 29211 h 33446"/>
              <a:gd name="connsiteX33" fmla="*/ 9040 w 42540"/>
              <a:gd name="connsiteY33" fmla="*/ 31570 h 33446"/>
              <a:gd name="connsiteX34" fmla="*/ 6857 w 42540"/>
              <a:gd name="connsiteY34" fmla="*/ 32583 h 33446"/>
              <a:gd name="connsiteX35" fmla="*/ 4566 w 42540"/>
              <a:gd name="connsiteY35" fmla="*/ 33384 h 33446"/>
              <a:gd name="connsiteX36" fmla="*/ 2156 w 42540"/>
              <a:gd name="connsiteY36" fmla="*/ 32932 h 33446"/>
              <a:gd name="connsiteX37" fmla="*/ 577 w 42540"/>
              <a:gd name="connsiteY37" fmla="*/ 31050 h 33446"/>
              <a:gd name="connsiteX38" fmla="*/ 8 w 42540"/>
              <a:gd name="connsiteY38" fmla="*/ 28669 h 33446"/>
              <a:gd name="connsiteX39" fmla="*/ 261 w 42540"/>
              <a:gd name="connsiteY39" fmla="*/ 26243 h 33446"/>
              <a:gd name="connsiteX40" fmla="*/ 2353 w 42540"/>
              <a:gd name="connsiteY40" fmla="*/ 21881 h 33446"/>
              <a:gd name="connsiteX41" fmla="*/ 5405 w 42540"/>
              <a:gd name="connsiteY41" fmla="*/ 18153 h 33446"/>
              <a:gd name="connsiteX42" fmla="*/ 11745 w 42540"/>
              <a:gd name="connsiteY42" fmla="*/ 10974 h 33446"/>
              <a:gd name="connsiteX43" fmla="*/ 14548 w 42540"/>
              <a:gd name="connsiteY43" fmla="*/ 7115 h 33446"/>
              <a:gd name="connsiteX44" fmla="*/ 15759 w 42540"/>
              <a:gd name="connsiteY44" fmla="*/ 5064 h 33446"/>
              <a:gd name="connsiteX45" fmla="*/ 16945 w 42540"/>
              <a:gd name="connsiteY45" fmla="*/ 2956 h 33446"/>
              <a:gd name="connsiteX46" fmla="*/ 18813 w 42540"/>
              <a:gd name="connsiteY46" fmla="*/ 1345 h 33446"/>
              <a:gd name="connsiteX47" fmla="*/ 21147 w 42540"/>
              <a:gd name="connsiteY47" fmla="*/ 657 h 33446"/>
              <a:gd name="connsiteX48" fmla="*/ 25925 w 42540"/>
              <a:gd name="connsiteY48" fmla="*/ 14 h 33446"/>
              <a:gd name="connsiteX49" fmla="*/ 30730 w 42540"/>
              <a:gd name="connsiteY49" fmla="*/ 457 h 33446"/>
              <a:gd name="connsiteX50" fmla="*/ 35029 w 42540"/>
              <a:gd name="connsiteY50" fmla="*/ 2634 h 33446"/>
              <a:gd name="connsiteX51" fmla="*/ 35891 w 42540"/>
              <a:gd name="connsiteY51" fmla="*/ 3493 h 33446"/>
              <a:gd name="connsiteX52" fmla="*/ 36684 w 42540"/>
              <a:gd name="connsiteY52" fmla="*/ 4370 h 33446"/>
              <a:gd name="connsiteX53" fmla="*/ 37662 w 42540"/>
              <a:gd name="connsiteY53" fmla="*/ 4812 h 33446"/>
              <a:gd name="connsiteX54" fmla="*/ 38708 w 42540"/>
              <a:gd name="connsiteY54" fmla="*/ 4429 h 33446"/>
              <a:gd name="connsiteX55" fmla="*/ 42342 w 42540"/>
              <a:gd name="connsiteY55" fmla="*/ 1371 h 33446"/>
              <a:gd name="connsiteX56" fmla="*/ 42503 w 42540"/>
              <a:gd name="connsiteY56" fmla="*/ 1363 h 33446"/>
              <a:gd name="connsiteX57" fmla="*/ 42519 w 42540"/>
              <a:gd name="connsiteY57" fmla="*/ 1514 h 33446"/>
              <a:gd name="connsiteX58" fmla="*/ 42511 w 42540"/>
              <a:gd name="connsiteY58" fmla="*/ 1524 h 3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2540" h="33446">
                <a:moveTo>
                  <a:pt x="42512" y="1524"/>
                </a:moveTo>
                <a:cubicBezTo>
                  <a:pt x="41573" y="2849"/>
                  <a:pt x="40440" y="4049"/>
                  <a:pt x="39111" y="5071"/>
                </a:cubicBezTo>
                <a:cubicBezTo>
                  <a:pt x="38764" y="5326"/>
                  <a:pt x="38320" y="5637"/>
                  <a:pt x="37673" y="5687"/>
                </a:cubicBezTo>
                <a:cubicBezTo>
                  <a:pt x="37020" y="5733"/>
                  <a:pt x="36410" y="5408"/>
                  <a:pt x="36034" y="5093"/>
                </a:cubicBezTo>
                <a:cubicBezTo>
                  <a:pt x="35638" y="4778"/>
                  <a:pt x="35354" y="4440"/>
                  <a:pt x="35085" y="4198"/>
                </a:cubicBezTo>
                <a:cubicBezTo>
                  <a:pt x="34802" y="3973"/>
                  <a:pt x="34569" y="3702"/>
                  <a:pt x="34261" y="3518"/>
                </a:cubicBezTo>
                <a:cubicBezTo>
                  <a:pt x="31973" y="1804"/>
                  <a:pt x="28934" y="1534"/>
                  <a:pt x="26000" y="1770"/>
                </a:cubicBezTo>
                <a:cubicBezTo>
                  <a:pt x="24519" y="1893"/>
                  <a:pt x="23041" y="2220"/>
                  <a:pt x="21575" y="2577"/>
                </a:cubicBezTo>
                <a:cubicBezTo>
                  <a:pt x="20828" y="2759"/>
                  <a:pt x="20117" y="2960"/>
                  <a:pt x="19670" y="3194"/>
                </a:cubicBezTo>
                <a:cubicBezTo>
                  <a:pt x="19437" y="3316"/>
                  <a:pt x="19278" y="3428"/>
                  <a:pt x="19137" y="3571"/>
                </a:cubicBezTo>
                <a:cubicBezTo>
                  <a:pt x="18990" y="3716"/>
                  <a:pt x="18838" y="3907"/>
                  <a:pt x="18685" y="4151"/>
                </a:cubicBezTo>
                <a:cubicBezTo>
                  <a:pt x="18371" y="4634"/>
                  <a:pt x="18082" y="5322"/>
                  <a:pt x="17679" y="6092"/>
                </a:cubicBezTo>
                <a:cubicBezTo>
                  <a:pt x="17282" y="6846"/>
                  <a:pt x="16861" y="7585"/>
                  <a:pt x="16409" y="8300"/>
                </a:cubicBezTo>
                <a:cubicBezTo>
                  <a:pt x="15515" y="9733"/>
                  <a:pt x="14534" y="11092"/>
                  <a:pt x="13508" y="12392"/>
                </a:cubicBezTo>
                <a:cubicBezTo>
                  <a:pt x="11461" y="14998"/>
                  <a:pt x="9171" y="17299"/>
                  <a:pt x="7022" y="19632"/>
                </a:cubicBezTo>
                <a:cubicBezTo>
                  <a:pt x="5959" y="20790"/>
                  <a:pt x="4922" y="21889"/>
                  <a:pt x="4055" y="23066"/>
                </a:cubicBezTo>
                <a:cubicBezTo>
                  <a:pt x="3191" y="24235"/>
                  <a:pt x="2489" y="25461"/>
                  <a:pt x="2132" y="26713"/>
                </a:cubicBezTo>
                <a:cubicBezTo>
                  <a:pt x="1931" y="27335"/>
                  <a:pt x="1832" y="27965"/>
                  <a:pt x="1823" y="28598"/>
                </a:cubicBezTo>
                <a:cubicBezTo>
                  <a:pt x="1795" y="29214"/>
                  <a:pt x="1898" y="29768"/>
                  <a:pt x="2115" y="30318"/>
                </a:cubicBezTo>
                <a:cubicBezTo>
                  <a:pt x="2321" y="30862"/>
                  <a:pt x="2661" y="31308"/>
                  <a:pt x="3017" y="31600"/>
                </a:cubicBezTo>
                <a:cubicBezTo>
                  <a:pt x="3387" y="31877"/>
                  <a:pt x="3745" y="32025"/>
                  <a:pt x="4322" y="31975"/>
                </a:cubicBezTo>
                <a:cubicBezTo>
                  <a:pt x="4890" y="31931"/>
                  <a:pt x="5609" y="31678"/>
                  <a:pt x="6356" y="31412"/>
                </a:cubicBezTo>
                <a:cubicBezTo>
                  <a:pt x="7089" y="31143"/>
                  <a:pt x="7830" y="30887"/>
                  <a:pt x="8558" y="30593"/>
                </a:cubicBezTo>
                <a:cubicBezTo>
                  <a:pt x="10018" y="30012"/>
                  <a:pt x="11451" y="29353"/>
                  <a:pt x="12875" y="28650"/>
                </a:cubicBezTo>
                <a:lnTo>
                  <a:pt x="12967" y="28605"/>
                </a:lnTo>
                <a:cubicBezTo>
                  <a:pt x="13232" y="28475"/>
                  <a:pt x="13551" y="28583"/>
                  <a:pt x="13682" y="28847"/>
                </a:cubicBezTo>
                <a:cubicBezTo>
                  <a:pt x="13810" y="29105"/>
                  <a:pt x="13707" y="29418"/>
                  <a:pt x="13455" y="29554"/>
                </a:cubicBezTo>
                <a:cubicBezTo>
                  <a:pt x="12316" y="30162"/>
                  <a:pt x="11148" y="30726"/>
                  <a:pt x="9991" y="31306"/>
                </a:cubicBezTo>
                <a:lnTo>
                  <a:pt x="9980" y="31312"/>
                </a:lnTo>
                <a:cubicBezTo>
                  <a:pt x="9924" y="31340"/>
                  <a:pt x="9855" y="31318"/>
                  <a:pt x="9827" y="31262"/>
                </a:cubicBezTo>
                <a:cubicBezTo>
                  <a:pt x="9801" y="31211"/>
                  <a:pt x="9819" y="31147"/>
                  <a:pt x="9866" y="31115"/>
                </a:cubicBezTo>
                <a:lnTo>
                  <a:pt x="13094" y="29000"/>
                </a:lnTo>
                <a:lnTo>
                  <a:pt x="13229" y="29211"/>
                </a:lnTo>
                <a:cubicBezTo>
                  <a:pt x="11875" y="30069"/>
                  <a:pt x="10476" y="30857"/>
                  <a:pt x="9040" y="31570"/>
                </a:cubicBezTo>
                <a:cubicBezTo>
                  <a:pt x="8322" y="31928"/>
                  <a:pt x="7594" y="32264"/>
                  <a:pt x="6857" y="32583"/>
                </a:cubicBezTo>
                <a:cubicBezTo>
                  <a:pt x="6123" y="32894"/>
                  <a:pt x="5384" y="33235"/>
                  <a:pt x="4566" y="33384"/>
                </a:cubicBezTo>
                <a:cubicBezTo>
                  <a:pt x="3755" y="33548"/>
                  <a:pt x="2859" y="33388"/>
                  <a:pt x="2156" y="32932"/>
                </a:cubicBezTo>
                <a:cubicBezTo>
                  <a:pt x="1457" y="32467"/>
                  <a:pt x="924" y="31794"/>
                  <a:pt x="577" y="31050"/>
                </a:cubicBezTo>
                <a:cubicBezTo>
                  <a:pt x="222" y="30309"/>
                  <a:pt x="22" y="29488"/>
                  <a:pt x="8" y="28669"/>
                </a:cubicBezTo>
                <a:cubicBezTo>
                  <a:pt x="-28" y="27854"/>
                  <a:pt x="55" y="27030"/>
                  <a:pt x="261" y="26243"/>
                </a:cubicBezTo>
                <a:cubicBezTo>
                  <a:pt x="654" y="24656"/>
                  <a:pt x="1440" y="23207"/>
                  <a:pt x="2353" y="21881"/>
                </a:cubicBezTo>
                <a:cubicBezTo>
                  <a:pt x="3272" y="20554"/>
                  <a:pt x="4327" y="19335"/>
                  <a:pt x="5405" y="18153"/>
                </a:cubicBezTo>
                <a:cubicBezTo>
                  <a:pt x="7559" y="15786"/>
                  <a:pt x="9741" y="13452"/>
                  <a:pt x="11745" y="10974"/>
                </a:cubicBezTo>
                <a:cubicBezTo>
                  <a:pt x="12744" y="9735"/>
                  <a:pt x="13693" y="8453"/>
                  <a:pt x="14548" y="7115"/>
                </a:cubicBezTo>
                <a:cubicBezTo>
                  <a:pt x="14981" y="6449"/>
                  <a:pt x="15381" y="5761"/>
                  <a:pt x="15759" y="5064"/>
                </a:cubicBezTo>
                <a:cubicBezTo>
                  <a:pt x="16144" y="4371"/>
                  <a:pt x="16478" y="3635"/>
                  <a:pt x="16945" y="2956"/>
                </a:cubicBezTo>
                <a:cubicBezTo>
                  <a:pt x="17397" y="2275"/>
                  <a:pt x="18049" y="1675"/>
                  <a:pt x="18813" y="1345"/>
                </a:cubicBezTo>
                <a:cubicBezTo>
                  <a:pt x="19571" y="1002"/>
                  <a:pt x="20365" y="829"/>
                  <a:pt x="21147" y="657"/>
                </a:cubicBezTo>
                <a:cubicBezTo>
                  <a:pt x="22718" y="316"/>
                  <a:pt x="24314" y="75"/>
                  <a:pt x="25925" y="14"/>
                </a:cubicBezTo>
                <a:cubicBezTo>
                  <a:pt x="27534" y="-43"/>
                  <a:pt x="29159" y="68"/>
                  <a:pt x="30730" y="457"/>
                </a:cubicBezTo>
                <a:cubicBezTo>
                  <a:pt x="32303" y="829"/>
                  <a:pt x="33802" y="1570"/>
                  <a:pt x="35029" y="2634"/>
                </a:cubicBezTo>
                <a:cubicBezTo>
                  <a:pt x="35355" y="2880"/>
                  <a:pt x="35601" y="3210"/>
                  <a:pt x="35891" y="3493"/>
                </a:cubicBezTo>
                <a:cubicBezTo>
                  <a:pt x="36163" y="3793"/>
                  <a:pt x="36399" y="4113"/>
                  <a:pt x="36684" y="4370"/>
                </a:cubicBezTo>
                <a:cubicBezTo>
                  <a:pt x="36962" y="4629"/>
                  <a:pt x="37301" y="4815"/>
                  <a:pt x="37662" y="4812"/>
                </a:cubicBezTo>
                <a:cubicBezTo>
                  <a:pt x="38023" y="4809"/>
                  <a:pt x="38378" y="4634"/>
                  <a:pt x="38708" y="4429"/>
                </a:cubicBezTo>
                <a:cubicBezTo>
                  <a:pt x="40044" y="3577"/>
                  <a:pt x="41271" y="2545"/>
                  <a:pt x="42342" y="1371"/>
                </a:cubicBezTo>
                <a:cubicBezTo>
                  <a:pt x="42384" y="1324"/>
                  <a:pt x="42456" y="1321"/>
                  <a:pt x="42503" y="1363"/>
                </a:cubicBezTo>
                <a:cubicBezTo>
                  <a:pt x="42547" y="1403"/>
                  <a:pt x="42552" y="1467"/>
                  <a:pt x="42519" y="1514"/>
                </a:cubicBezTo>
                <a:lnTo>
                  <a:pt x="42511" y="1524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41" name="Freeform 18538">
            <a:extLst>
              <a:ext uri="{FF2B5EF4-FFF2-40B4-BE49-F238E27FC236}">
                <a16:creationId xmlns:a16="http://schemas.microsoft.com/office/drawing/2014/main" id="{2E0D1907-153B-AC49-FA5E-1763E2262E76}"/>
              </a:ext>
            </a:extLst>
          </p:cNvPr>
          <p:cNvSpPr/>
          <p:nvPr/>
        </p:nvSpPr>
        <p:spPr>
          <a:xfrm>
            <a:off x="3150671" y="2715140"/>
            <a:ext cx="6120" cy="12427"/>
          </a:xfrm>
          <a:custGeom>
            <a:avLst/>
            <a:gdLst>
              <a:gd name="connsiteX0" fmla="*/ 1662 w 4590"/>
              <a:gd name="connsiteY0" fmla="*/ 9236 h 9320"/>
              <a:gd name="connsiteX1" fmla="*/ 246 w 4590"/>
              <a:gd name="connsiteY1" fmla="*/ 7006 h 9320"/>
              <a:gd name="connsiteX2" fmla="*/ 47 w 4590"/>
              <a:gd name="connsiteY2" fmla="*/ 4607 h 9320"/>
              <a:gd name="connsiteX3" fmla="*/ 2470 w 4590"/>
              <a:gd name="connsiteY3" fmla="*/ 528 h 9320"/>
              <a:gd name="connsiteX4" fmla="*/ 3088 w 4590"/>
              <a:gd name="connsiteY4" fmla="*/ 0 h 9320"/>
              <a:gd name="connsiteX5" fmla="*/ 3757 w 4590"/>
              <a:gd name="connsiteY5" fmla="*/ 211 h 9320"/>
              <a:gd name="connsiteX6" fmla="*/ 4460 w 4590"/>
              <a:gd name="connsiteY6" fmla="*/ 532 h 9320"/>
              <a:gd name="connsiteX7" fmla="*/ 4543 w 4590"/>
              <a:gd name="connsiteY7" fmla="*/ 578 h 9320"/>
              <a:gd name="connsiteX8" fmla="*/ 4579 w 4590"/>
              <a:gd name="connsiteY8" fmla="*/ 708 h 9320"/>
              <a:gd name="connsiteX9" fmla="*/ 4529 w 4590"/>
              <a:gd name="connsiteY9" fmla="*/ 750 h 9320"/>
              <a:gd name="connsiteX10" fmla="*/ 3442 w 4590"/>
              <a:gd name="connsiteY10" fmla="*/ 1143 h 9320"/>
              <a:gd name="connsiteX11" fmla="*/ 3542 w 4590"/>
              <a:gd name="connsiteY11" fmla="*/ 1057 h 9320"/>
              <a:gd name="connsiteX12" fmla="*/ 2780 w 4590"/>
              <a:gd name="connsiteY12" fmla="*/ 3012 h 9320"/>
              <a:gd name="connsiteX13" fmla="*/ 2259 w 4590"/>
              <a:gd name="connsiteY13" fmla="*/ 5043 h 9320"/>
              <a:gd name="connsiteX14" fmla="*/ 1890 w 4590"/>
              <a:gd name="connsiteY14" fmla="*/ 9222 h 9320"/>
              <a:gd name="connsiteX15" fmla="*/ 1793 w 4590"/>
              <a:gd name="connsiteY15" fmla="*/ 9320 h 9320"/>
              <a:gd name="connsiteX16" fmla="*/ 1728 w 4590"/>
              <a:gd name="connsiteY16" fmla="*/ 9295 h 9320"/>
              <a:gd name="connsiteX17" fmla="*/ 1662 w 4590"/>
              <a:gd name="connsiteY17" fmla="*/ 9237 h 9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590" h="9320">
                <a:moveTo>
                  <a:pt x="1662" y="9236"/>
                </a:moveTo>
                <a:cubicBezTo>
                  <a:pt x="909" y="8571"/>
                  <a:pt x="493" y="7798"/>
                  <a:pt x="246" y="7006"/>
                </a:cubicBezTo>
                <a:cubicBezTo>
                  <a:pt x="2" y="6214"/>
                  <a:pt x="-53" y="5398"/>
                  <a:pt x="47" y="4607"/>
                </a:cubicBezTo>
                <a:cubicBezTo>
                  <a:pt x="260" y="3031"/>
                  <a:pt x="1027" y="1509"/>
                  <a:pt x="2470" y="528"/>
                </a:cubicBezTo>
                <a:lnTo>
                  <a:pt x="3088" y="0"/>
                </a:lnTo>
                <a:cubicBezTo>
                  <a:pt x="3311" y="72"/>
                  <a:pt x="3525" y="113"/>
                  <a:pt x="3757" y="211"/>
                </a:cubicBezTo>
                <a:cubicBezTo>
                  <a:pt x="3985" y="295"/>
                  <a:pt x="4216" y="392"/>
                  <a:pt x="4460" y="532"/>
                </a:cubicBezTo>
                <a:lnTo>
                  <a:pt x="4543" y="578"/>
                </a:lnTo>
                <a:cubicBezTo>
                  <a:pt x="4588" y="605"/>
                  <a:pt x="4604" y="663"/>
                  <a:pt x="4579" y="708"/>
                </a:cubicBezTo>
                <a:cubicBezTo>
                  <a:pt x="4568" y="728"/>
                  <a:pt x="4549" y="743"/>
                  <a:pt x="4529" y="750"/>
                </a:cubicBezTo>
                <a:lnTo>
                  <a:pt x="3442" y="1143"/>
                </a:lnTo>
                <a:lnTo>
                  <a:pt x="3542" y="1057"/>
                </a:lnTo>
                <a:cubicBezTo>
                  <a:pt x="3249" y="1693"/>
                  <a:pt x="2989" y="2345"/>
                  <a:pt x="2780" y="3012"/>
                </a:cubicBezTo>
                <a:cubicBezTo>
                  <a:pt x="2561" y="3678"/>
                  <a:pt x="2415" y="4361"/>
                  <a:pt x="2259" y="5043"/>
                </a:cubicBezTo>
                <a:cubicBezTo>
                  <a:pt x="1959" y="6411"/>
                  <a:pt x="1879" y="7816"/>
                  <a:pt x="1890" y="9222"/>
                </a:cubicBezTo>
                <a:cubicBezTo>
                  <a:pt x="1890" y="9275"/>
                  <a:pt x="1848" y="9320"/>
                  <a:pt x="1793" y="9320"/>
                </a:cubicBezTo>
                <a:cubicBezTo>
                  <a:pt x="1768" y="9320"/>
                  <a:pt x="1746" y="9311"/>
                  <a:pt x="1728" y="9295"/>
                </a:cubicBezTo>
                <a:lnTo>
                  <a:pt x="1662" y="9237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42" name="Freeform 18539">
            <a:extLst>
              <a:ext uri="{FF2B5EF4-FFF2-40B4-BE49-F238E27FC236}">
                <a16:creationId xmlns:a16="http://schemas.microsoft.com/office/drawing/2014/main" id="{B5A0ED5B-EAE2-6E5E-4407-65C5A79CA953}"/>
              </a:ext>
            </a:extLst>
          </p:cNvPr>
          <p:cNvSpPr/>
          <p:nvPr/>
        </p:nvSpPr>
        <p:spPr>
          <a:xfrm>
            <a:off x="3187060" y="2705340"/>
            <a:ext cx="13012" cy="31356"/>
          </a:xfrm>
          <a:custGeom>
            <a:avLst/>
            <a:gdLst>
              <a:gd name="connsiteX0" fmla="*/ 9628 w 9759"/>
              <a:gd name="connsiteY0" fmla="*/ 281 h 23517"/>
              <a:gd name="connsiteX1" fmla="*/ 6697 w 9759"/>
              <a:gd name="connsiteY1" fmla="*/ 2065 h 23517"/>
              <a:gd name="connsiteX2" fmla="*/ 5345 w 9759"/>
              <a:gd name="connsiteY2" fmla="*/ 3290 h 23517"/>
              <a:gd name="connsiteX3" fmla="*/ 4109 w 9759"/>
              <a:gd name="connsiteY3" fmla="*/ 4477 h 23517"/>
              <a:gd name="connsiteX4" fmla="*/ 3158 w 9759"/>
              <a:gd name="connsiteY4" fmla="*/ 5660 h 23517"/>
              <a:gd name="connsiteX5" fmla="*/ 2589 w 9759"/>
              <a:gd name="connsiteY5" fmla="*/ 6853 h 23517"/>
              <a:gd name="connsiteX6" fmla="*/ 2299 w 9759"/>
              <a:gd name="connsiteY6" fmla="*/ 9571 h 23517"/>
              <a:gd name="connsiteX7" fmla="*/ 2894 w 9759"/>
              <a:gd name="connsiteY7" fmla="*/ 12629 h 23517"/>
              <a:gd name="connsiteX8" fmla="*/ 4068 w 9759"/>
              <a:gd name="connsiteY8" fmla="*/ 15939 h 23517"/>
              <a:gd name="connsiteX9" fmla="*/ 5225 w 9759"/>
              <a:gd name="connsiteY9" fmla="*/ 19592 h 23517"/>
              <a:gd name="connsiteX10" fmla="*/ 5517 w 9759"/>
              <a:gd name="connsiteY10" fmla="*/ 21526 h 23517"/>
              <a:gd name="connsiteX11" fmla="*/ 5797 w 9759"/>
              <a:gd name="connsiteY11" fmla="*/ 23339 h 23517"/>
              <a:gd name="connsiteX12" fmla="*/ 5808 w 9759"/>
              <a:gd name="connsiteY12" fmla="*/ 23373 h 23517"/>
              <a:gd name="connsiteX13" fmla="*/ 5734 w 9759"/>
              <a:gd name="connsiteY13" fmla="*/ 23513 h 23517"/>
              <a:gd name="connsiteX14" fmla="*/ 5612 w 9759"/>
              <a:gd name="connsiteY14" fmla="*/ 23473 h 23517"/>
              <a:gd name="connsiteX15" fmla="*/ 4770 w 9759"/>
              <a:gd name="connsiteY15" fmla="*/ 21788 h 23517"/>
              <a:gd name="connsiteX16" fmla="*/ 4092 w 9759"/>
              <a:gd name="connsiteY16" fmla="*/ 20075 h 23517"/>
              <a:gd name="connsiteX17" fmla="*/ 2455 w 9759"/>
              <a:gd name="connsiteY17" fmla="*/ 16764 h 23517"/>
              <a:gd name="connsiteX18" fmla="*/ 23 w 9759"/>
              <a:gd name="connsiteY18" fmla="*/ 9728 h 23517"/>
              <a:gd name="connsiteX19" fmla="*/ 604 w 9759"/>
              <a:gd name="connsiteY19" fmla="*/ 5999 h 23517"/>
              <a:gd name="connsiteX20" fmla="*/ 2963 w 9759"/>
              <a:gd name="connsiteY20" fmla="*/ 3065 h 23517"/>
              <a:gd name="connsiteX21" fmla="*/ 6069 w 9759"/>
              <a:gd name="connsiteY21" fmla="*/ 999 h 23517"/>
              <a:gd name="connsiteX22" fmla="*/ 9669 w 9759"/>
              <a:gd name="connsiteY22" fmla="*/ 54 h 23517"/>
              <a:gd name="connsiteX23" fmla="*/ 9758 w 9759"/>
              <a:gd name="connsiteY23" fmla="*/ 183 h 23517"/>
              <a:gd name="connsiteX24" fmla="*/ 9672 w 9759"/>
              <a:gd name="connsiteY24" fmla="*/ 272 h 23517"/>
              <a:gd name="connsiteX25" fmla="*/ 9631 w 9759"/>
              <a:gd name="connsiteY25" fmla="*/ 280 h 23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759" h="23517">
                <a:moveTo>
                  <a:pt x="9628" y="281"/>
                </a:moveTo>
                <a:cubicBezTo>
                  <a:pt x="8385" y="530"/>
                  <a:pt x="7573" y="1258"/>
                  <a:pt x="6697" y="2065"/>
                </a:cubicBezTo>
                <a:cubicBezTo>
                  <a:pt x="6261" y="2457"/>
                  <a:pt x="5778" y="2882"/>
                  <a:pt x="5345" y="3290"/>
                </a:cubicBezTo>
                <a:cubicBezTo>
                  <a:pt x="4911" y="3703"/>
                  <a:pt x="4476" y="4075"/>
                  <a:pt x="4109" y="4477"/>
                </a:cubicBezTo>
                <a:cubicBezTo>
                  <a:pt x="3746" y="4880"/>
                  <a:pt x="3429" y="5279"/>
                  <a:pt x="3158" y="5660"/>
                </a:cubicBezTo>
                <a:cubicBezTo>
                  <a:pt x="2897" y="6051"/>
                  <a:pt x="2716" y="6440"/>
                  <a:pt x="2589" y="6853"/>
                </a:cubicBezTo>
                <a:cubicBezTo>
                  <a:pt x="2302" y="7658"/>
                  <a:pt x="2194" y="8584"/>
                  <a:pt x="2299" y="9571"/>
                </a:cubicBezTo>
                <a:cubicBezTo>
                  <a:pt x="2332" y="10561"/>
                  <a:pt x="2571" y="11599"/>
                  <a:pt x="2894" y="12629"/>
                </a:cubicBezTo>
                <a:cubicBezTo>
                  <a:pt x="3183" y="13697"/>
                  <a:pt x="3668" y="14769"/>
                  <a:pt x="4068" y="15939"/>
                </a:cubicBezTo>
                <a:cubicBezTo>
                  <a:pt x="4509" y="17088"/>
                  <a:pt x="4922" y="18313"/>
                  <a:pt x="5225" y="19592"/>
                </a:cubicBezTo>
                <a:cubicBezTo>
                  <a:pt x="5350" y="20234"/>
                  <a:pt x="5475" y="20905"/>
                  <a:pt x="5517" y="21526"/>
                </a:cubicBezTo>
                <a:cubicBezTo>
                  <a:pt x="5578" y="22143"/>
                  <a:pt x="5609" y="22734"/>
                  <a:pt x="5797" y="23339"/>
                </a:cubicBezTo>
                <a:lnTo>
                  <a:pt x="5808" y="23373"/>
                </a:lnTo>
                <a:cubicBezTo>
                  <a:pt x="5827" y="23433"/>
                  <a:pt x="5794" y="23494"/>
                  <a:pt x="5734" y="23513"/>
                </a:cubicBezTo>
                <a:cubicBezTo>
                  <a:pt x="5689" y="23527"/>
                  <a:pt x="5641" y="23509"/>
                  <a:pt x="5612" y="23473"/>
                </a:cubicBezTo>
                <a:cubicBezTo>
                  <a:pt x="5226" y="22962"/>
                  <a:pt x="4986" y="22370"/>
                  <a:pt x="4770" y="21788"/>
                </a:cubicBezTo>
                <a:cubicBezTo>
                  <a:pt x="4561" y="21204"/>
                  <a:pt x="4342" y="20636"/>
                  <a:pt x="4092" y="20075"/>
                </a:cubicBezTo>
                <a:cubicBezTo>
                  <a:pt x="3602" y="18949"/>
                  <a:pt x="3022" y="17861"/>
                  <a:pt x="2455" y="16764"/>
                </a:cubicBezTo>
                <a:cubicBezTo>
                  <a:pt x="1317" y="14588"/>
                  <a:pt x="200" y="12271"/>
                  <a:pt x="23" y="9728"/>
                </a:cubicBezTo>
                <a:cubicBezTo>
                  <a:pt x="-65" y="8471"/>
                  <a:pt x="92" y="7172"/>
                  <a:pt x="604" y="5999"/>
                </a:cubicBezTo>
                <a:cubicBezTo>
                  <a:pt x="1103" y="4815"/>
                  <a:pt x="1989" y="3845"/>
                  <a:pt x="2963" y="3065"/>
                </a:cubicBezTo>
                <a:cubicBezTo>
                  <a:pt x="3948" y="2282"/>
                  <a:pt x="5006" y="1641"/>
                  <a:pt x="6069" y="999"/>
                </a:cubicBezTo>
                <a:cubicBezTo>
                  <a:pt x="7130" y="391"/>
                  <a:pt x="8376" y="-182"/>
                  <a:pt x="9669" y="54"/>
                </a:cubicBezTo>
                <a:cubicBezTo>
                  <a:pt x="9728" y="65"/>
                  <a:pt x="9769" y="123"/>
                  <a:pt x="9758" y="183"/>
                </a:cubicBezTo>
                <a:cubicBezTo>
                  <a:pt x="9750" y="228"/>
                  <a:pt x="9714" y="262"/>
                  <a:pt x="9672" y="272"/>
                </a:cubicBezTo>
                <a:lnTo>
                  <a:pt x="9631" y="280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43" name="Freeform 18540">
            <a:extLst>
              <a:ext uri="{FF2B5EF4-FFF2-40B4-BE49-F238E27FC236}">
                <a16:creationId xmlns:a16="http://schemas.microsoft.com/office/drawing/2014/main" id="{F9BD22A6-785D-6895-5233-28CF43E39D9C}"/>
              </a:ext>
            </a:extLst>
          </p:cNvPr>
          <p:cNvSpPr/>
          <p:nvPr/>
        </p:nvSpPr>
        <p:spPr>
          <a:xfrm>
            <a:off x="3258559" y="2631198"/>
            <a:ext cx="9384" cy="20092"/>
          </a:xfrm>
          <a:custGeom>
            <a:avLst/>
            <a:gdLst>
              <a:gd name="connsiteX0" fmla="*/ 98 w 7038"/>
              <a:gd name="connsiteY0" fmla="*/ 281 h 15069"/>
              <a:gd name="connsiteX1" fmla="*/ 1382 w 7038"/>
              <a:gd name="connsiteY1" fmla="*/ 12 h 15069"/>
              <a:gd name="connsiteX2" fmla="*/ 2699 w 7038"/>
              <a:gd name="connsiteY2" fmla="*/ 446 h 15069"/>
              <a:gd name="connsiteX3" fmla="*/ 4577 w 7038"/>
              <a:gd name="connsiteY3" fmla="*/ 2213 h 15069"/>
              <a:gd name="connsiteX4" fmla="*/ 5696 w 7038"/>
              <a:gd name="connsiteY4" fmla="*/ 4195 h 15069"/>
              <a:gd name="connsiteX5" fmla="*/ 6457 w 7038"/>
              <a:gd name="connsiteY5" fmla="*/ 6243 h 15069"/>
              <a:gd name="connsiteX6" fmla="*/ 7035 w 7038"/>
              <a:gd name="connsiteY6" fmla="*/ 10568 h 15069"/>
              <a:gd name="connsiteX7" fmla="*/ 6035 w 7038"/>
              <a:gd name="connsiteY7" fmla="*/ 14958 h 15069"/>
              <a:gd name="connsiteX8" fmla="*/ 6010 w 7038"/>
              <a:gd name="connsiteY8" fmla="*/ 15010 h 15069"/>
              <a:gd name="connsiteX9" fmla="*/ 5866 w 7038"/>
              <a:gd name="connsiteY9" fmla="*/ 15058 h 15069"/>
              <a:gd name="connsiteX10" fmla="*/ 5807 w 7038"/>
              <a:gd name="connsiteY10" fmla="*/ 14974 h 15069"/>
              <a:gd name="connsiteX11" fmla="*/ 4266 w 7038"/>
              <a:gd name="connsiteY11" fmla="*/ 6882 h 15069"/>
              <a:gd name="connsiteX12" fmla="*/ 2923 w 7038"/>
              <a:gd name="connsiteY12" fmla="*/ 2999 h 15069"/>
              <a:gd name="connsiteX13" fmla="*/ 1827 w 7038"/>
              <a:gd name="connsiteY13" fmla="*/ 1325 h 15069"/>
              <a:gd name="connsiteX14" fmla="*/ 108 w 7038"/>
              <a:gd name="connsiteY14" fmla="*/ 510 h 15069"/>
              <a:gd name="connsiteX15" fmla="*/ 0 w 7038"/>
              <a:gd name="connsiteY15" fmla="*/ 406 h 15069"/>
              <a:gd name="connsiteX16" fmla="*/ 48 w 7038"/>
              <a:gd name="connsiteY16" fmla="*/ 315 h 15069"/>
              <a:gd name="connsiteX17" fmla="*/ 98 w 7038"/>
              <a:gd name="connsiteY17" fmla="*/ 282 h 1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038" h="15069">
                <a:moveTo>
                  <a:pt x="98" y="281"/>
                </a:moveTo>
                <a:cubicBezTo>
                  <a:pt x="455" y="52"/>
                  <a:pt x="918" y="-34"/>
                  <a:pt x="1382" y="12"/>
                </a:cubicBezTo>
                <a:cubicBezTo>
                  <a:pt x="1851" y="51"/>
                  <a:pt x="2288" y="237"/>
                  <a:pt x="2699" y="446"/>
                </a:cubicBezTo>
                <a:cubicBezTo>
                  <a:pt x="3478" y="918"/>
                  <a:pt x="4103" y="1541"/>
                  <a:pt x="4577" y="2213"/>
                </a:cubicBezTo>
                <a:cubicBezTo>
                  <a:pt x="5067" y="2918"/>
                  <a:pt x="5375" y="3529"/>
                  <a:pt x="5696" y="4195"/>
                </a:cubicBezTo>
                <a:cubicBezTo>
                  <a:pt x="5997" y="4859"/>
                  <a:pt x="6252" y="5544"/>
                  <a:pt x="6457" y="6243"/>
                </a:cubicBezTo>
                <a:cubicBezTo>
                  <a:pt x="6862" y="7642"/>
                  <a:pt x="7067" y="9100"/>
                  <a:pt x="7035" y="10568"/>
                </a:cubicBezTo>
                <a:cubicBezTo>
                  <a:pt x="6982" y="12039"/>
                  <a:pt x="6749" y="13520"/>
                  <a:pt x="6035" y="14958"/>
                </a:cubicBezTo>
                <a:lnTo>
                  <a:pt x="6010" y="15010"/>
                </a:lnTo>
                <a:cubicBezTo>
                  <a:pt x="5983" y="15063"/>
                  <a:pt x="5919" y="15085"/>
                  <a:pt x="5866" y="15058"/>
                </a:cubicBezTo>
                <a:cubicBezTo>
                  <a:pt x="5832" y="15041"/>
                  <a:pt x="5811" y="15008"/>
                  <a:pt x="5807" y="14974"/>
                </a:cubicBezTo>
                <a:cubicBezTo>
                  <a:pt x="5530" y="12233"/>
                  <a:pt x="5072" y="9512"/>
                  <a:pt x="4266" y="6882"/>
                </a:cubicBezTo>
                <a:cubicBezTo>
                  <a:pt x="3889" y="5567"/>
                  <a:pt x="3459" y="4243"/>
                  <a:pt x="2923" y="2999"/>
                </a:cubicBezTo>
                <a:cubicBezTo>
                  <a:pt x="2638" y="2388"/>
                  <a:pt x="2288" y="1800"/>
                  <a:pt x="1827" y="1325"/>
                </a:cubicBezTo>
                <a:cubicBezTo>
                  <a:pt x="1379" y="845"/>
                  <a:pt x="772" y="503"/>
                  <a:pt x="108" y="510"/>
                </a:cubicBezTo>
                <a:cubicBezTo>
                  <a:pt x="48" y="510"/>
                  <a:pt x="2" y="463"/>
                  <a:pt x="0" y="406"/>
                </a:cubicBezTo>
                <a:cubicBezTo>
                  <a:pt x="0" y="368"/>
                  <a:pt x="19" y="334"/>
                  <a:pt x="48" y="315"/>
                </a:cubicBezTo>
                <a:lnTo>
                  <a:pt x="98" y="282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44" name="Freeform 18541">
            <a:extLst>
              <a:ext uri="{FF2B5EF4-FFF2-40B4-BE49-F238E27FC236}">
                <a16:creationId xmlns:a16="http://schemas.microsoft.com/office/drawing/2014/main" id="{552F51E8-AB00-889B-E400-9A393E6D78AB}"/>
              </a:ext>
            </a:extLst>
          </p:cNvPr>
          <p:cNvSpPr/>
          <p:nvPr/>
        </p:nvSpPr>
        <p:spPr>
          <a:xfrm>
            <a:off x="3285857" y="2621593"/>
            <a:ext cx="3808" cy="9335"/>
          </a:xfrm>
          <a:custGeom>
            <a:avLst/>
            <a:gdLst>
              <a:gd name="connsiteX0" fmla="*/ 2638 w 2856"/>
              <a:gd name="connsiteY0" fmla="*/ 6969 h 7001"/>
              <a:gd name="connsiteX1" fmla="*/ 678 w 2856"/>
              <a:gd name="connsiteY1" fmla="*/ 5581 h 7001"/>
              <a:gd name="connsiteX2" fmla="*/ 7 w 2856"/>
              <a:gd name="connsiteY2" fmla="*/ 3667 h 7001"/>
              <a:gd name="connsiteX3" fmla="*/ 431 w 2856"/>
              <a:gd name="connsiteY3" fmla="*/ 1684 h 7001"/>
              <a:gd name="connsiteX4" fmla="*/ 2190 w 2856"/>
              <a:gd name="connsiteY4" fmla="*/ 53 h 7001"/>
              <a:gd name="connsiteX5" fmla="*/ 2288 w 2856"/>
              <a:gd name="connsiteY5" fmla="*/ 8 h 7001"/>
              <a:gd name="connsiteX6" fmla="*/ 2405 w 2856"/>
              <a:gd name="connsiteY6" fmla="*/ 52 h 7001"/>
              <a:gd name="connsiteX7" fmla="*/ 2413 w 2856"/>
              <a:gd name="connsiteY7" fmla="*/ 99 h 7001"/>
              <a:gd name="connsiteX8" fmla="*/ 2286 w 2856"/>
              <a:gd name="connsiteY8" fmla="*/ 3517 h 7001"/>
              <a:gd name="connsiteX9" fmla="*/ 2854 w 2856"/>
              <a:gd name="connsiteY9" fmla="*/ 6891 h 7001"/>
              <a:gd name="connsiteX10" fmla="*/ 2790 w 2856"/>
              <a:gd name="connsiteY10" fmla="*/ 6999 h 7001"/>
              <a:gd name="connsiteX11" fmla="*/ 2743 w 2856"/>
              <a:gd name="connsiteY11" fmla="*/ 6999 h 7001"/>
              <a:gd name="connsiteX12" fmla="*/ 2638 w 2856"/>
              <a:gd name="connsiteY12" fmla="*/ 6968 h 7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56" h="7001">
                <a:moveTo>
                  <a:pt x="2638" y="6969"/>
                </a:moveTo>
                <a:cubicBezTo>
                  <a:pt x="1680" y="6681"/>
                  <a:pt x="1100" y="6159"/>
                  <a:pt x="678" y="5581"/>
                </a:cubicBezTo>
                <a:cubicBezTo>
                  <a:pt x="270" y="4996"/>
                  <a:pt x="47" y="4337"/>
                  <a:pt x="7" y="3667"/>
                </a:cubicBezTo>
                <a:cubicBezTo>
                  <a:pt x="-35" y="2998"/>
                  <a:pt x="101" y="2315"/>
                  <a:pt x="431" y="1684"/>
                </a:cubicBezTo>
                <a:cubicBezTo>
                  <a:pt x="776" y="1055"/>
                  <a:pt x="1281" y="464"/>
                  <a:pt x="2190" y="53"/>
                </a:cubicBezTo>
                <a:lnTo>
                  <a:pt x="2288" y="8"/>
                </a:lnTo>
                <a:cubicBezTo>
                  <a:pt x="2333" y="-12"/>
                  <a:pt x="2385" y="8"/>
                  <a:pt x="2405" y="52"/>
                </a:cubicBezTo>
                <a:cubicBezTo>
                  <a:pt x="2411" y="67"/>
                  <a:pt x="2415" y="83"/>
                  <a:pt x="2413" y="99"/>
                </a:cubicBezTo>
                <a:cubicBezTo>
                  <a:pt x="2274" y="1240"/>
                  <a:pt x="2172" y="2379"/>
                  <a:pt x="2286" y="3517"/>
                </a:cubicBezTo>
                <a:cubicBezTo>
                  <a:pt x="2321" y="4660"/>
                  <a:pt x="2569" y="5778"/>
                  <a:pt x="2854" y="6891"/>
                </a:cubicBezTo>
                <a:cubicBezTo>
                  <a:pt x="2866" y="6938"/>
                  <a:pt x="2837" y="6986"/>
                  <a:pt x="2790" y="6999"/>
                </a:cubicBezTo>
                <a:cubicBezTo>
                  <a:pt x="2774" y="7003"/>
                  <a:pt x="2757" y="7002"/>
                  <a:pt x="2743" y="6999"/>
                </a:cubicBezTo>
                <a:lnTo>
                  <a:pt x="2638" y="6968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45" name="Freeform 18542">
            <a:extLst>
              <a:ext uri="{FF2B5EF4-FFF2-40B4-BE49-F238E27FC236}">
                <a16:creationId xmlns:a16="http://schemas.microsoft.com/office/drawing/2014/main" id="{B564415C-4AF2-2776-B3C8-EDC46D6D6DD9}"/>
              </a:ext>
            </a:extLst>
          </p:cNvPr>
          <p:cNvSpPr/>
          <p:nvPr/>
        </p:nvSpPr>
        <p:spPr>
          <a:xfrm>
            <a:off x="3293255" y="2647081"/>
            <a:ext cx="4652" cy="11695"/>
          </a:xfrm>
          <a:custGeom>
            <a:avLst/>
            <a:gdLst>
              <a:gd name="connsiteX0" fmla="*/ 3273 w 3489"/>
              <a:gd name="connsiteY0" fmla="*/ 8737 h 8771"/>
              <a:gd name="connsiteX1" fmla="*/ 1058 w 3489"/>
              <a:gd name="connsiteY1" fmla="*/ 7091 h 8771"/>
              <a:gd name="connsiteX2" fmla="*/ 90 w 3489"/>
              <a:gd name="connsiteY2" fmla="*/ 4852 h 8771"/>
              <a:gd name="connsiteX3" fmla="*/ 195 w 3489"/>
              <a:gd name="connsiteY3" fmla="*/ 2415 h 8771"/>
              <a:gd name="connsiteX4" fmla="*/ 1666 w 3489"/>
              <a:gd name="connsiteY4" fmla="*/ 84 h 8771"/>
              <a:gd name="connsiteX5" fmla="*/ 1736 w 3489"/>
              <a:gd name="connsiteY5" fmla="*/ 23 h 8771"/>
              <a:gd name="connsiteX6" fmla="*/ 1871 w 3489"/>
              <a:gd name="connsiteY6" fmla="*/ 32 h 8771"/>
              <a:gd name="connsiteX7" fmla="*/ 1894 w 3489"/>
              <a:gd name="connsiteY7" fmla="*/ 92 h 8771"/>
              <a:gd name="connsiteX8" fmla="*/ 2335 w 3489"/>
              <a:gd name="connsiteY8" fmla="*/ 4435 h 8771"/>
              <a:gd name="connsiteX9" fmla="*/ 3484 w 3489"/>
              <a:gd name="connsiteY9" fmla="*/ 8646 h 8771"/>
              <a:gd name="connsiteX10" fmla="*/ 3426 w 3489"/>
              <a:gd name="connsiteY10" fmla="*/ 8766 h 8771"/>
              <a:gd name="connsiteX11" fmla="*/ 3363 w 3489"/>
              <a:gd name="connsiteY11" fmla="*/ 8766 h 8771"/>
              <a:gd name="connsiteX12" fmla="*/ 3274 w 3489"/>
              <a:gd name="connsiteY12" fmla="*/ 8735 h 8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89" h="8771">
                <a:moveTo>
                  <a:pt x="3273" y="8737"/>
                </a:moveTo>
                <a:cubicBezTo>
                  <a:pt x="2238" y="8371"/>
                  <a:pt x="1572" y="7764"/>
                  <a:pt x="1058" y="7091"/>
                </a:cubicBezTo>
                <a:cubicBezTo>
                  <a:pt x="556" y="6412"/>
                  <a:pt x="234" y="5648"/>
                  <a:pt x="90" y="4852"/>
                </a:cubicBezTo>
                <a:cubicBezTo>
                  <a:pt x="-55" y="4056"/>
                  <a:pt x="-28" y="3228"/>
                  <a:pt x="195" y="2415"/>
                </a:cubicBezTo>
                <a:cubicBezTo>
                  <a:pt x="436" y="1602"/>
                  <a:pt x="838" y="798"/>
                  <a:pt x="1666" y="84"/>
                </a:cubicBezTo>
                <a:lnTo>
                  <a:pt x="1736" y="23"/>
                </a:lnTo>
                <a:cubicBezTo>
                  <a:pt x="1775" y="-11"/>
                  <a:pt x="1836" y="-7"/>
                  <a:pt x="1871" y="32"/>
                </a:cubicBezTo>
                <a:cubicBezTo>
                  <a:pt x="1885" y="50"/>
                  <a:pt x="1893" y="70"/>
                  <a:pt x="1894" y="92"/>
                </a:cubicBezTo>
                <a:cubicBezTo>
                  <a:pt x="1943" y="1554"/>
                  <a:pt x="2029" y="3010"/>
                  <a:pt x="2335" y="4435"/>
                </a:cubicBezTo>
                <a:cubicBezTo>
                  <a:pt x="2562" y="5874"/>
                  <a:pt x="3004" y="7266"/>
                  <a:pt x="3484" y="8646"/>
                </a:cubicBezTo>
                <a:cubicBezTo>
                  <a:pt x="3501" y="8696"/>
                  <a:pt x="3474" y="8749"/>
                  <a:pt x="3426" y="8766"/>
                </a:cubicBezTo>
                <a:cubicBezTo>
                  <a:pt x="3404" y="8774"/>
                  <a:pt x="3382" y="8773"/>
                  <a:pt x="3363" y="8766"/>
                </a:cubicBezTo>
                <a:lnTo>
                  <a:pt x="3274" y="8735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46" name="Freeform 18543">
            <a:extLst>
              <a:ext uri="{FF2B5EF4-FFF2-40B4-BE49-F238E27FC236}">
                <a16:creationId xmlns:a16="http://schemas.microsoft.com/office/drawing/2014/main" id="{00741104-823F-F7AD-AD58-F44214DD870D}"/>
              </a:ext>
            </a:extLst>
          </p:cNvPr>
          <p:cNvSpPr/>
          <p:nvPr/>
        </p:nvSpPr>
        <p:spPr>
          <a:xfrm>
            <a:off x="3172380" y="2720164"/>
            <a:ext cx="14645" cy="3925"/>
          </a:xfrm>
          <a:custGeom>
            <a:avLst/>
            <a:gdLst>
              <a:gd name="connsiteX0" fmla="*/ 72 w 10984"/>
              <a:gd name="connsiteY0" fmla="*/ 2249 h 2944"/>
              <a:gd name="connsiteX1" fmla="*/ 2705 w 10984"/>
              <a:gd name="connsiteY1" fmla="*/ 439 h 2944"/>
              <a:gd name="connsiteX2" fmla="*/ 5604 w 10984"/>
              <a:gd name="connsiteY2" fmla="*/ 9 h 2944"/>
              <a:gd name="connsiteX3" fmla="*/ 8455 w 10984"/>
              <a:gd name="connsiteY3" fmla="*/ 695 h 2944"/>
              <a:gd name="connsiteX4" fmla="*/ 10920 w 10984"/>
              <a:gd name="connsiteY4" fmla="*/ 2723 h 2944"/>
              <a:gd name="connsiteX5" fmla="*/ 10967 w 10984"/>
              <a:gd name="connsiteY5" fmla="*/ 2788 h 2944"/>
              <a:gd name="connsiteX6" fmla="*/ 10942 w 10984"/>
              <a:gd name="connsiteY6" fmla="*/ 2927 h 2944"/>
              <a:gd name="connsiteX7" fmla="*/ 10867 w 10984"/>
              <a:gd name="connsiteY7" fmla="*/ 2943 h 2944"/>
              <a:gd name="connsiteX8" fmla="*/ 5507 w 10984"/>
              <a:gd name="connsiteY8" fmla="*/ 2288 h 2944"/>
              <a:gd name="connsiteX9" fmla="*/ 110 w 10984"/>
              <a:gd name="connsiteY9" fmla="*/ 2473 h 2944"/>
              <a:gd name="connsiteX10" fmla="*/ 1 w 10984"/>
              <a:gd name="connsiteY10" fmla="*/ 2383 h 2944"/>
              <a:gd name="connsiteX11" fmla="*/ 22 w 10984"/>
              <a:gd name="connsiteY11" fmla="*/ 2310 h 2944"/>
              <a:gd name="connsiteX12" fmla="*/ 74 w 10984"/>
              <a:gd name="connsiteY12" fmla="*/ 2247 h 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984" h="2944">
                <a:moveTo>
                  <a:pt x="72" y="2249"/>
                </a:moveTo>
                <a:cubicBezTo>
                  <a:pt x="849" y="1309"/>
                  <a:pt x="1764" y="790"/>
                  <a:pt x="2705" y="439"/>
                </a:cubicBezTo>
                <a:cubicBezTo>
                  <a:pt x="3649" y="101"/>
                  <a:pt x="4630" y="-38"/>
                  <a:pt x="5604" y="9"/>
                </a:cubicBezTo>
                <a:cubicBezTo>
                  <a:pt x="6578" y="53"/>
                  <a:pt x="7544" y="278"/>
                  <a:pt x="8455" y="695"/>
                </a:cubicBezTo>
                <a:cubicBezTo>
                  <a:pt x="9362" y="1128"/>
                  <a:pt x="10226" y="1724"/>
                  <a:pt x="10920" y="2723"/>
                </a:cubicBezTo>
                <a:lnTo>
                  <a:pt x="10967" y="2788"/>
                </a:lnTo>
                <a:cubicBezTo>
                  <a:pt x="10998" y="2834"/>
                  <a:pt x="10987" y="2896"/>
                  <a:pt x="10942" y="2927"/>
                </a:cubicBezTo>
                <a:cubicBezTo>
                  <a:pt x="10919" y="2943"/>
                  <a:pt x="10892" y="2948"/>
                  <a:pt x="10867" y="2943"/>
                </a:cubicBezTo>
                <a:cubicBezTo>
                  <a:pt x="9093" y="2605"/>
                  <a:pt x="7309" y="2327"/>
                  <a:pt x="5507" y="2288"/>
                </a:cubicBezTo>
                <a:cubicBezTo>
                  <a:pt x="3708" y="2169"/>
                  <a:pt x="1908" y="2293"/>
                  <a:pt x="110" y="2473"/>
                </a:cubicBezTo>
                <a:cubicBezTo>
                  <a:pt x="55" y="2479"/>
                  <a:pt x="7" y="2438"/>
                  <a:pt x="1" y="2383"/>
                </a:cubicBezTo>
                <a:cubicBezTo>
                  <a:pt x="-3" y="2355"/>
                  <a:pt x="7" y="2330"/>
                  <a:pt x="22" y="2310"/>
                </a:cubicBezTo>
                <a:lnTo>
                  <a:pt x="74" y="2247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47" name="Freeform 18544">
            <a:extLst>
              <a:ext uri="{FF2B5EF4-FFF2-40B4-BE49-F238E27FC236}">
                <a16:creationId xmlns:a16="http://schemas.microsoft.com/office/drawing/2014/main" id="{774EAAD9-8741-0B1F-8E57-C434CB65A939}"/>
              </a:ext>
            </a:extLst>
          </p:cNvPr>
          <p:cNvSpPr/>
          <p:nvPr/>
        </p:nvSpPr>
        <p:spPr>
          <a:xfrm>
            <a:off x="3145412" y="2743947"/>
            <a:ext cx="67385" cy="28029"/>
          </a:xfrm>
          <a:custGeom>
            <a:avLst/>
            <a:gdLst>
              <a:gd name="connsiteX0" fmla="*/ 190 w 50539"/>
              <a:gd name="connsiteY0" fmla="*/ 23 h 21022"/>
              <a:gd name="connsiteX1" fmla="*/ 6473 w 50539"/>
              <a:gd name="connsiteY1" fmla="*/ 2672 h 21022"/>
              <a:gd name="connsiteX2" fmla="*/ 13035 w 50539"/>
              <a:gd name="connsiteY2" fmla="*/ 1204 h 21022"/>
              <a:gd name="connsiteX3" fmla="*/ 15268 w 50539"/>
              <a:gd name="connsiteY3" fmla="*/ 1029 h 21022"/>
              <a:gd name="connsiteX4" fmla="*/ 17627 w 50539"/>
              <a:gd name="connsiteY4" fmla="*/ 1695 h 21022"/>
              <a:gd name="connsiteX5" fmla="*/ 20903 w 50539"/>
              <a:gd name="connsiteY5" fmla="*/ 4575 h 21022"/>
              <a:gd name="connsiteX6" fmla="*/ 22005 w 50539"/>
              <a:gd name="connsiteY6" fmla="*/ 6057 h 21022"/>
              <a:gd name="connsiteX7" fmla="*/ 23020 w 50539"/>
              <a:gd name="connsiteY7" fmla="*/ 7367 h 21022"/>
              <a:gd name="connsiteX8" fmla="*/ 25308 w 50539"/>
              <a:gd name="connsiteY8" fmla="*/ 9715 h 21022"/>
              <a:gd name="connsiteX9" fmla="*/ 30704 w 50539"/>
              <a:gd name="connsiteY9" fmla="*/ 13621 h 21022"/>
              <a:gd name="connsiteX10" fmla="*/ 36878 w 50539"/>
              <a:gd name="connsiteY10" fmla="*/ 16549 h 21022"/>
              <a:gd name="connsiteX11" fmla="*/ 50442 w 50539"/>
              <a:gd name="connsiteY11" fmla="*/ 20794 h 21022"/>
              <a:gd name="connsiteX12" fmla="*/ 50459 w 50539"/>
              <a:gd name="connsiteY12" fmla="*/ 20800 h 21022"/>
              <a:gd name="connsiteX13" fmla="*/ 50534 w 50539"/>
              <a:gd name="connsiteY13" fmla="*/ 20942 h 21022"/>
              <a:gd name="connsiteX14" fmla="*/ 50411 w 50539"/>
              <a:gd name="connsiteY14" fmla="*/ 21022 h 21022"/>
              <a:gd name="connsiteX15" fmla="*/ 36332 w 50539"/>
              <a:gd name="connsiteY15" fmla="*/ 18261 h 21022"/>
              <a:gd name="connsiteX16" fmla="*/ 23767 w 50539"/>
              <a:gd name="connsiteY16" fmla="*/ 11405 h 21022"/>
              <a:gd name="connsiteX17" fmla="*/ 21289 w 50539"/>
              <a:gd name="connsiteY17" fmla="*/ 8774 h 21022"/>
              <a:gd name="connsiteX18" fmla="*/ 19178 w 50539"/>
              <a:gd name="connsiteY18" fmla="*/ 5868 h 21022"/>
              <a:gd name="connsiteX19" fmla="*/ 16674 w 50539"/>
              <a:gd name="connsiteY19" fmla="*/ 3459 h 21022"/>
              <a:gd name="connsiteX20" fmla="*/ 13302 w 50539"/>
              <a:gd name="connsiteY20" fmla="*/ 2988 h 21022"/>
              <a:gd name="connsiteX21" fmla="*/ 9821 w 50539"/>
              <a:gd name="connsiteY21" fmla="*/ 3789 h 21022"/>
              <a:gd name="connsiteX22" fmla="*/ 6204 w 50539"/>
              <a:gd name="connsiteY22" fmla="*/ 3856 h 21022"/>
              <a:gd name="connsiteX23" fmla="*/ 41 w 50539"/>
              <a:gd name="connsiteY23" fmla="*/ 201 h 21022"/>
              <a:gd name="connsiteX24" fmla="*/ 26 w 50539"/>
              <a:gd name="connsiteY24" fmla="*/ 41 h 21022"/>
              <a:gd name="connsiteX25" fmla="*/ 168 w 50539"/>
              <a:gd name="connsiteY25" fmla="*/ 15 h 21022"/>
              <a:gd name="connsiteX26" fmla="*/ 187 w 50539"/>
              <a:gd name="connsiteY26" fmla="*/ 24 h 21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0539" h="21022">
                <a:moveTo>
                  <a:pt x="190" y="23"/>
                </a:moveTo>
                <a:cubicBezTo>
                  <a:pt x="2287" y="1195"/>
                  <a:pt x="4386" y="2482"/>
                  <a:pt x="6473" y="2672"/>
                </a:cubicBezTo>
                <a:cubicBezTo>
                  <a:pt x="8493" y="2968"/>
                  <a:pt x="10321" y="1808"/>
                  <a:pt x="13035" y="1204"/>
                </a:cubicBezTo>
                <a:cubicBezTo>
                  <a:pt x="13716" y="1064"/>
                  <a:pt x="14467" y="975"/>
                  <a:pt x="15268" y="1029"/>
                </a:cubicBezTo>
                <a:cubicBezTo>
                  <a:pt x="16066" y="1086"/>
                  <a:pt x="16902" y="1323"/>
                  <a:pt x="17627" y="1695"/>
                </a:cubicBezTo>
                <a:cubicBezTo>
                  <a:pt x="19098" y="2452"/>
                  <a:pt x="20091" y="3576"/>
                  <a:pt x="20903" y="4575"/>
                </a:cubicBezTo>
                <a:cubicBezTo>
                  <a:pt x="21318" y="5078"/>
                  <a:pt x="21661" y="5589"/>
                  <a:pt x="22005" y="6057"/>
                </a:cubicBezTo>
                <a:cubicBezTo>
                  <a:pt x="22344" y="6530"/>
                  <a:pt x="22674" y="6942"/>
                  <a:pt x="23020" y="7367"/>
                </a:cubicBezTo>
                <a:cubicBezTo>
                  <a:pt x="23712" y="8208"/>
                  <a:pt x="24491" y="8982"/>
                  <a:pt x="25308" y="9715"/>
                </a:cubicBezTo>
                <a:cubicBezTo>
                  <a:pt x="26905" y="11228"/>
                  <a:pt x="28751" y="12502"/>
                  <a:pt x="30704" y="13621"/>
                </a:cubicBezTo>
                <a:cubicBezTo>
                  <a:pt x="32637" y="14789"/>
                  <a:pt x="34735" y="15679"/>
                  <a:pt x="36878" y="16549"/>
                </a:cubicBezTo>
                <a:cubicBezTo>
                  <a:pt x="41192" y="18222"/>
                  <a:pt x="45809" y="19379"/>
                  <a:pt x="50442" y="20794"/>
                </a:cubicBezTo>
                <a:lnTo>
                  <a:pt x="50459" y="20800"/>
                </a:lnTo>
                <a:cubicBezTo>
                  <a:pt x="50519" y="20819"/>
                  <a:pt x="50553" y="20881"/>
                  <a:pt x="50534" y="20942"/>
                </a:cubicBezTo>
                <a:cubicBezTo>
                  <a:pt x="50519" y="20995"/>
                  <a:pt x="50466" y="21028"/>
                  <a:pt x="50411" y="21022"/>
                </a:cubicBezTo>
                <a:cubicBezTo>
                  <a:pt x="45672" y="20420"/>
                  <a:pt x="40917" y="19696"/>
                  <a:pt x="36332" y="18261"/>
                </a:cubicBezTo>
                <a:cubicBezTo>
                  <a:pt x="31765" y="16835"/>
                  <a:pt x="27353" y="14650"/>
                  <a:pt x="23767" y="11405"/>
                </a:cubicBezTo>
                <a:cubicBezTo>
                  <a:pt x="22881" y="10589"/>
                  <a:pt x="22041" y="9716"/>
                  <a:pt x="21289" y="8774"/>
                </a:cubicBezTo>
                <a:cubicBezTo>
                  <a:pt x="20528" y="7834"/>
                  <a:pt x="19876" y="6820"/>
                  <a:pt x="19178" y="5868"/>
                </a:cubicBezTo>
                <a:cubicBezTo>
                  <a:pt x="18476" y="4922"/>
                  <a:pt x="17688" y="4017"/>
                  <a:pt x="16674" y="3459"/>
                </a:cubicBezTo>
                <a:cubicBezTo>
                  <a:pt x="15664" y="2883"/>
                  <a:pt x="14457" y="2810"/>
                  <a:pt x="13302" y="2988"/>
                </a:cubicBezTo>
                <a:cubicBezTo>
                  <a:pt x="12139" y="3159"/>
                  <a:pt x="10998" y="3534"/>
                  <a:pt x="9821" y="3789"/>
                </a:cubicBezTo>
                <a:cubicBezTo>
                  <a:pt x="8650" y="4048"/>
                  <a:pt x="7394" y="4153"/>
                  <a:pt x="6204" y="3856"/>
                </a:cubicBezTo>
                <a:cubicBezTo>
                  <a:pt x="3805" y="3284"/>
                  <a:pt x="1873" y="1703"/>
                  <a:pt x="41" y="201"/>
                </a:cubicBezTo>
                <a:cubicBezTo>
                  <a:pt x="-7" y="162"/>
                  <a:pt x="-14" y="90"/>
                  <a:pt x="26" y="41"/>
                </a:cubicBezTo>
                <a:cubicBezTo>
                  <a:pt x="61" y="-2"/>
                  <a:pt x="121" y="-12"/>
                  <a:pt x="168" y="15"/>
                </a:cubicBezTo>
                <a:lnTo>
                  <a:pt x="187" y="24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48" name="Freeform 18545">
            <a:extLst>
              <a:ext uri="{FF2B5EF4-FFF2-40B4-BE49-F238E27FC236}">
                <a16:creationId xmlns:a16="http://schemas.microsoft.com/office/drawing/2014/main" id="{CCF525D3-FADD-4109-3CFB-A75550842001}"/>
              </a:ext>
            </a:extLst>
          </p:cNvPr>
          <p:cNvSpPr/>
          <p:nvPr/>
        </p:nvSpPr>
        <p:spPr>
          <a:xfrm>
            <a:off x="3162001" y="2766361"/>
            <a:ext cx="31763" cy="23329"/>
          </a:xfrm>
          <a:custGeom>
            <a:avLst/>
            <a:gdLst>
              <a:gd name="connsiteX0" fmla="*/ 205 w 23822"/>
              <a:gd name="connsiteY0" fmla="*/ 40 h 17497"/>
              <a:gd name="connsiteX1" fmla="*/ 5825 w 23822"/>
              <a:gd name="connsiteY1" fmla="*/ 5433 h 17497"/>
              <a:gd name="connsiteX2" fmla="*/ 8227 w 23822"/>
              <a:gd name="connsiteY2" fmla="*/ 8339 h 17497"/>
              <a:gd name="connsiteX3" fmla="*/ 10414 w 23822"/>
              <a:gd name="connsiteY3" fmla="*/ 10450 h 17497"/>
              <a:gd name="connsiteX4" fmla="*/ 13249 w 23822"/>
              <a:gd name="connsiteY4" fmla="*/ 11538 h 17497"/>
              <a:gd name="connsiteX5" fmla="*/ 17004 w 23822"/>
              <a:gd name="connsiteY5" fmla="*/ 12598 h 17497"/>
              <a:gd name="connsiteX6" fmla="*/ 18882 w 23822"/>
              <a:gd name="connsiteY6" fmla="*/ 13393 h 17497"/>
              <a:gd name="connsiteX7" fmla="*/ 20641 w 23822"/>
              <a:gd name="connsiteY7" fmla="*/ 14408 h 17497"/>
              <a:gd name="connsiteX8" fmla="*/ 23676 w 23822"/>
              <a:gd name="connsiteY8" fmla="*/ 17029 h 17497"/>
              <a:gd name="connsiteX9" fmla="*/ 23770 w 23822"/>
              <a:gd name="connsiteY9" fmla="*/ 17140 h 17497"/>
              <a:gd name="connsiteX10" fmla="*/ 23745 w 23822"/>
              <a:gd name="connsiteY10" fmla="*/ 17447 h 17497"/>
              <a:gd name="connsiteX11" fmla="*/ 23561 w 23822"/>
              <a:gd name="connsiteY11" fmla="*/ 17494 h 17497"/>
              <a:gd name="connsiteX12" fmla="*/ 23090 w 23822"/>
              <a:gd name="connsiteY12" fmla="*/ 17398 h 17497"/>
              <a:gd name="connsiteX13" fmla="*/ 23059 w 23822"/>
              <a:gd name="connsiteY13" fmla="*/ 17392 h 17497"/>
              <a:gd name="connsiteX14" fmla="*/ 22971 w 23822"/>
              <a:gd name="connsiteY14" fmla="*/ 17261 h 17497"/>
              <a:gd name="connsiteX15" fmla="*/ 23068 w 23822"/>
              <a:gd name="connsiteY15" fmla="*/ 17172 h 17497"/>
              <a:gd name="connsiteX16" fmla="*/ 23526 w 23822"/>
              <a:gd name="connsiteY16" fmla="*/ 17122 h 17497"/>
              <a:gd name="connsiteX17" fmla="*/ 23471 w 23822"/>
              <a:gd name="connsiteY17" fmla="*/ 17344 h 17497"/>
              <a:gd name="connsiteX18" fmla="*/ 16541 w 23822"/>
              <a:gd name="connsiteY18" fmla="*/ 14395 h 17497"/>
              <a:gd name="connsiteX19" fmla="*/ 12813 w 23822"/>
              <a:gd name="connsiteY19" fmla="*/ 13673 h 17497"/>
              <a:gd name="connsiteX20" fmla="*/ 9176 w 23822"/>
              <a:gd name="connsiteY20" fmla="*/ 12365 h 17497"/>
              <a:gd name="connsiteX21" fmla="*/ 6481 w 23822"/>
              <a:gd name="connsiteY21" fmla="*/ 9593 h 17497"/>
              <a:gd name="connsiteX22" fmla="*/ 5413 w 23822"/>
              <a:gd name="connsiteY22" fmla="*/ 8008 h 17497"/>
              <a:gd name="connsiteX23" fmla="*/ 4329 w 23822"/>
              <a:gd name="connsiteY23" fmla="*/ 6446 h 17497"/>
              <a:gd name="connsiteX24" fmla="*/ 19 w 23822"/>
              <a:gd name="connsiteY24" fmla="*/ 176 h 17497"/>
              <a:gd name="connsiteX25" fmla="*/ 49 w 23822"/>
              <a:gd name="connsiteY25" fmla="*/ 20 h 17497"/>
              <a:gd name="connsiteX26" fmla="*/ 180 w 23822"/>
              <a:gd name="connsiteY26" fmla="*/ 23 h 17497"/>
              <a:gd name="connsiteX27" fmla="*/ 202 w 23822"/>
              <a:gd name="connsiteY27" fmla="*/ 40 h 17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3822" h="17497">
                <a:moveTo>
                  <a:pt x="205" y="40"/>
                </a:moveTo>
                <a:cubicBezTo>
                  <a:pt x="2305" y="1644"/>
                  <a:pt x="4118" y="3498"/>
                  <a:pt x="5825" y="5433"/>
                </a:cubicBezTo>
                <a:cubicBezTo>
                  <a:pt x="6714" y="6365"/>
                  <a:pt x="7488" y="7451"/>
                  <a:pt x="8227" y="8339"/>
                </a:cubicBezTo>
                <a:cubicBezTo>
                  <a:pt x="8960" y="9238"/>
                  <a:pt x="9651" y="10012"/>
                  <a:pt x="10414" y="10450"/>
                </a:cubicBezTo>
                <a:cubicBezTo>
                  <a:pt x="11133" y="10936"/>
                  <a:pt x="12099" y="11278"/>
                  <a:pt x="13249" y="11538"/>
                </a:cubicBezTo>
                <a:cubicBezTo>
                  <a:pt x="14367" y="11871"/>
                  <a:pt x="15712" y="12096"/>
                  <a:pt x="17004" y="12598"/>
                </a:cubicBezTo>
                <a:cubicBezTo>
                  <a:pt x="17643" y="12838"/>
                  <a:pt x="18270" y="13104"/>
                  <a:pt x="18882" y="13393"/>
                </a:cubicBezTo>
                <a:cubicBezTo>
                  <a:pt x="19486" y="13709"/>
                  <a:pt x="20072" y="14048"/>
                  <a:pt x="20641" y="14408"/>
                </a:cubicBezTo>
                <a:cubicBezTo>
                  <a:pt x="21765" y="15155"/>
                  <a:pt x="22807" y="16010"/>
                  <a:pt x="23676" y="17029"/>
                </a:cubicBezTo>
                <a:lnTo>
                  <a:pt x="23770" y="17140"/>
                </a:lnTo>
                <a:cubicBezTo>
                  <a:pt x="23848" y="17231"/>
                  <a:pt x="23837" y="17369"/>
                  <a:pt x="23745" y="17447"/>
                </a:cubicBezTo>
                <a:cubicBezTo>
                  <a:pt x="23692" y="17492"/>
                  <a:pt x="23625" y="17506"/>
                  <a:pt x="23561" y="17494"/>
                </a:cubicBezTo>
                <a:lnTo>
                  <a:pt x="23090" y="17398"/>
                </a:lnTo>
                <a:lnTo>
                  <a:pt x="23059" y="17392"/>
                </a:lnTo>
                <a:cubicBezTo>
                  <a:pt x="22998" y="17380"/>
                  <a:pt x="22959" y="17320"/>
                  <a:pt x="22971" y="17261"/>
                </a:cubicBezTo>
                <a:cubicBezTo>
                  <a:pt x="22981" y="17212"/>
                  <a:pt x="23021" y="17176"/>
                  <a:pt x="23068" y="17172"/>
                </a:cubicBezTo>
                <a:lnTo>
                  <a:pt x="23526" y="17122"/>
                </a:lnTo>
                <a:lnTo>
                  <a:pt x="23471" y="17344"/>
                </a:lnTo>
                <a:cubicBezTo>
                  <a:pt x="21325" y="16013"/>
                  <a:pt x="18982" y="15013"/>
                  <a:pt x="16541" y="14395"/>
                </a:cubicBezTo>
                <a:cubicBezTo>
                  <a:pt x="15322" y="14083"/>
                  <a:pt x="14070" y="13917"/>
                  <a:pt x="12813" y="13673"/>
                </a:cubicBezTo>
                <a:cubicBezTo>
                  <a:pt x="11564" y="13428"/>
                  <a:pt x="10286" y="13079"/>
                  <a:pt x="9176" y="12365"/>
                </a:cubicBezTo>
                <a:cubicBezTo>
                  <a:pt x="8069" y="11646"/>
                  <a:pt x="7220" y="10631"/>
                  <a:pt x="6481" y="9593"/>
                </a:cubicBezTo>
                <a:cubicBezTo>
                  <a:pt x="6109" y="9071"/>
                  <a:pt x="5764" y="8536"/>
                  <a:pt x="5413" y="8008"/>
                </a:cubicBezTo>
                <a:lnTo>
                  <a:pt x="4329" y="6446"/>
                </a:lnTo>
                <a:cubicBezTo>
                  <a:pt x="2875" y="4369"/>
                  <a:pt x="1442" y="2277"/>
                  <a:pt x="19" y="176"/>
                </a:cubicBezTo>
                <a:cubicBezTo>
                  <a:pt x="-15" y="124"/>
                  <a:pt x="-3" y="54"/>
                  <a:pt x="49" y="20"/>
                </a:cubicBezTo>
                <a:cubicBezTo>
                  <a:pt x="90" y="-9"/>
                  <a:pt x="143" y="-5"/>
                  <a:pt x="180" y="23"/>
                </a:cubicBezTo>
                <a:lnTo>
                  <a:pt x="202" y="40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49" name="Freeform 18546">
            <a:extLst>
              <a:ext uri="{FF2B5EF4-FFF2-40B4-BE49-F238E27FC236}">
                <a16:creationId xmlns:a16="http://schemas.microsoft.com/office/drawing/2014/main" id="{E01F798A-444C-FC0F-2DB0-944C9E83817C}"/>
              </a:ext>
            </a:extLst>
          </p:cNvPr>
          <p:cNvSpPr/>
          <p:nvPr/>
        </p:nvSpPr>
        <p:spPr>
          <a:xfrm>
            <a:off x="3157691" y="2787320"/>
            <a:ext cx="17276" cy="5792"/>
          </a:xfrm>
          <a:custGeom>
            <a:avLst/>
            <a:gdLst>
              <a:gd name="connsiteX0" fmla="*/ 114 w 12957"/>
              <a:gd name="connsiteY0" fmla="*/ 3605 h 4344"/>
              <a:gd name="connsiteX1" fmla="*/ 3725 w 12957"/>
              <a:gd name="connsiteY1" fmla="*/ 2467 h 4344"/>
              <a:gd name="connsiteX2" fmla="*/ 6809 w 12957"/>
              <a:gd name="connsiteY2" fmla="*/ 1917 h 4344"/>
              <a:gd name="connsiteX3" fmla="*/ 9591 w 12957"/>
              <a:gd name="connsiteY3" fmla="*/ 1298 h 4344"/>
              <a:gd name="connsiteX4" fmla="*/ 12744 w 12957"/>
              <a:gd name="connsiteY4" fmla="*/ 46 h 4344"/>
              <a:gd name="connsiteX5" fmla="*/ 12805 w 12957"/>
              <a:gd name="connsiteY5" fmla="*/ 13 h 4344"/>
              <a:gd name="connsiteX6" fmla="*/ 12946 w 12957"/>
              <a:gd name="connsiteY6" fmla="*/ 55 h 4344"/>
              <a:gd name="connsiteX7" fmla="*/ 12950 w 12957"/>
              <a:gd name="connsiteY7" fmla="*/ 146 h 4344"/>
              <a:gd name="connsiteX8" fmla="*/ 10573 w 12957"/>
              <a:gd name="connsiteY8" fmla="*/ 2838 h 4344"/>
              <a:gd name="connsiteX9" fmla="*/ 7214 w 12957"/>
              <a:gd name="connsiteY9" fmla="*/ 4165 h 4344"/>
              <a:gd name="connsiteX10" fmla="*/ 3622 w 12957"/>
              <a:gd name="connsiteY10" fmla="*/ 4296 h 4344"/>
              <a:gd name="connsiteX11" fmla="*/ 86 w 12957"/>
              <a:gd name="connsiteY11" fmla="*/ 3832 h 4344"/>
              <a:gd name="connsiteX12" fmla="*/ 2 w 12957"/>
              <a:gd name="connsiteY12" fmla="*/ 3712 h 4344"/>
              <a:gd name="connsiteX13" fmla="*/ 58 w 12957"/>
              <a:gd name="connsiteY13" fmla="*/ 3637 h 4344"/>
              <a:gd name="connsiteX14" fmla="*/ 119 w 12957"/>
              <a:gd name="connsiteY14" fmla="*/ 3607 h 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957" h="4344">
                <a:moveTo>
                  <a:pt x="114" y="3605"/>
                </a:moveTo>
                <a:cubicBezTo>
                  <a:pt x="1401" y="2960"/>
                  <a:pt x="2609" y="2713"/>
                  <a:pt x="3725" y="2467"/>
                </a:cubicBezTo>
                <a:cubicBezTo>
                  <a:pt x="4841" y="2247"/>
                  <a:pt x="5854" y="2086"/>
                  <a:pt x="6809" y="1917"/>
                </a:cubicBezTo>
                <a:cubicBezTo>
                  <a:pt x="7731" y="1751"/>
                  <a:pt x="8647" y="1559"/>
                  <a:pt x="9591" y="1298"/>
                </a:cubicBezTo>
                <a:cubicBezTo>
                  <a:pt x="10551" y="1037"/>
                  <a:pt x="11508" y="720"/>
                  <a:pt x="12744" y="46"/>
                </a:cubicBezTo>
                <a:lnTo>
                  <a:pt x="12805" y="13"/>
                </a:lnTo>
                <a:cubicBezTo>
                  <a:pt x="12855" y="-15"/>
                  <a:pt x="12919" y="4"/>
                  <a:pt x="12946" y="55"/>
                </a:cubicBezTo>
                <a:cubicBezTo>
                  <a:pt x="12961" y="85"/>
                  <a:pt x="12961" y="118"/>
                  <a:pt x="12950" y="146"/>
                </a:cubicBezTo>
                <a:cubicBezTo>
                  <a:pt x="12463" y="1261"/>
                  <a:pt x="11594" y="2186"/>
                  <a:pt x="10573" y="2838"/>
                </a:cubicBezTo>
                <a:cubicBezTo>
                  <a:pt x="9555" y="3501"/>
                  <a:pt x="8402" y="3937"/>
                  <a:pt x="7214" y="4165"/>
                </a:cubicBezTo>
                <a:cubicBezTo>
                  <a:pt x="6021" y="4368"/>
                  <a:pt x="4811" y="4378"/>
                  <a:pt x="3622" y="4296"/>
                </a:cubicBezTo>
                <a:cubicBezTo>
                  <a:pt x="2429" y="4223"/>
                  <a:pt x="1254" y="4037"/>
                  <a:pt x="86" y="3832"/>
                </a:cubicBezTo>
                <a:cubicBezTo>
                  <a:pt x="30" y="3823"/>
                  <a:pt x="-9" y="3768"/>
                  <a:pt x="2" y="3712"/>
                </a:cubicBezTo>
                <a:cubicBezTo>
                  <a:pt x="8" y="3677"/>
                  <a:pt x="28" y="3651"/>
                  <a:pt x="58" y="3637"/>
                </a:cubicBezTo>
                <a:lnTo>
                  <a:pt x="119" y="3607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50" name="Freeform 18547">
            <a:extLst>
              <a:ext uri="{FF2B5EF4-FFF2-40B4-BE49-F238E27FC236}">
                <a16:creationId xmlns:a16="http://schemas.microsoft.com/office/drawing/2014/main" id="{1DADFE8F-3276-1897-447D-10B4E0FE9E2B}"/>
              </a:ext>
            </a:extLst>
          </p:cNvPr>
          <p:cNvSpPr/>
          <p:nvPr/>
        </p:nvSpPr>
        <p:spPr>
          <a:xfrm>
            <a:off x="3167741" y="2802047"/>
            <a:ext cx="23375" cy="8903"/>
          </a:xfrm>
          <a:custGeom>
            <a:avLst/>
            <a:gdLst>
              <a:gd name="connsiteX0" fmla="*/ 166 w 17531"/>
              <a:gd name="connsiteY0" fmla="*/ 3132 h 6677"/>
              <a:gd name="connsiteX1" fmla="*/ 5576 w 17531"/>
              <a:gd name="connsiteY1" fmla="*/ 3870 h 6677"/>
              <a:gd name="connsiteX2" fmla="*/ 10510 w 17531"/>
              <a:gd name="connsiteY2" fmla="*/ 4385 h 6677"/>
              <a:gd name="connsiteX3" fmla="*/ 14513 w 17531"/>
              <a:gd name="connsiteY3" fmla="*/ 3773 h 6677"/>
              <a:gd name="connsiteX4" fmla="*/ 17199 w 17531"/>
              <a:gd name="connsiteY4" fmla="*/ 129 h 6677"/>
              <a:gd name="connsiteX5" fmla="*/ 17211 w 17531"/>
              <a:gd name="connsiteY5" fmla="*/ 82 h 6677"/>
              <a:gd name="connsiteX6" fmla="*/ 17344 w 17531"/>
              <a:gd name="connsiteY6" fmla="*/ 4 h 6677"/>
              <a:gd name="connsiteX7" fmla="*/ 17424 w 17531"/>
              <a:gd name="connsiteY7" fmla="*/ 87 h 6677"/>
              <a:gd name="connsiteX8" fmla="*/ 15683 w 17531"/>
              <a:gd name="connsiteY8" fmla="*/ 5161 h 6677"/>
              <a:gd name="connsiteX9" fmla="*/ 10420 w 17531"/>
              <a:gd name="connsiteY9" fmla="*/ 6669 h 6677"/>
              <a:gd name="connsiteX10" fmla="*/ 5030 w 17531"/>
              <a:gd name="connsiteY10" fmla="*/ 5608 h 6677"/>
              <a:gd name="connsiteX11" fmla="*/ 52 w 17531"/>
              <a:gd name="connsiteY11" fmla="*/ 3332 h 6677"/>
              <a:gd name="connsiteX12" fmla="*/ 16 w 17531"/>
              <a:gd name="connsiteY12" fmla="*/ 3182 h 6677"/>
              <a:gd name="connsiteX13" fmla="*/ 121 w 17531"/>
              <a:gd name="connsiteY13" fmla="*/ 3130 h 6677"/>
              <a:gd name="connsiteX14" fmla="*/ 168 w 17531"/>
              <a:gd name="connsiteY14" fmla="*/ 3135 h 6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531" h="6677">
                <a:moveTo>
                  <a:pt x="166" y="3132"/>
                </a:moveTo>
                <a:cubicBezTo>
                  <a:pt x="2134" y="3337"/>
                  <a:pt x="3867" y="3632"/>
                  <a:pt x="5576" y="3870"/>
                </a:cubicBezTo>
                <a:cubicBezTo>
                  <a:pt x="7267" y="4074"/>
                  <a:pt x="8986" y="4317"/>
                  <a:pt x="10510" y="4385"/>
                </a:cubicBezTo>
                <a:cubicBezTo>
                  <a:pt x="12055" y="4437"/>
                  <a:pt x="13393" y="4348"/>
                  <a:pt x="14513" y="3773"/>
                </a:cubicBezTo>
                <a:cubicBezTo>
                  <a:pt x="15608" y="3202"/>
                  <a:pt x="16711" y="1998"/>
                  <a:pt x="17199" y="129"/>
                </a:cubicBezTo>
                <a:lnTo>
                  <a:pt x="17211" y="82"/>
                </a:lnTo>
                <a:cubicBezTo>
                  <a:pt x="17227" y="24"/>
                  <a:pt x="17286" y="-12"/>
                  <a:pt x="17344" y="4"/>
                </a:cubicBezTo>
                <a:cubicBezTo>
                  <a:pt x="17385" y="15"/>
                  <a:pt x="17415" y="47"/>
                  <a:pt x="17424" y="87"/>
                </a:cubicBezTo>
                <a:cubicBezTo>
                  <a:pt x="17813" y="1916"/>
                  <a:pt x="17130" y="3934"/>
                  <a:pt x="15683" y="5161"/>
                </a:cubicBezTo>
                <a:cubicBezTo>
                  <a:pt x="14226" y="6411"/>
                  <a:pt x="12241" y="6735"/>
                  <a:pt x="10420" y="6669"/>
                </a:cubicBezTo>
                <a:cubicBezTo>
                  <a:pt x="8572" y="6566"/>
                  <a:pt x="6776" y="6158"/>
                  <a:pt x="5030" y="5608"/>
                </a:cubicBezTo>
                <a:cubicBezTo>
                  <a:pt x="3283" y="5056"/>
                  <a:pt x="1609" y="4285"/>
                  <a:pt x="52" y="3332"/>
                </a:cubicBezTo>
                <a:cubicBezTo>
                  <a:pt x="0" y="3301"/>
                  <a:pt x="-15" y="3233"/>
                  <a:pt x="16" y="3182"/>
                </a:cubicBezTo>
                <a:cubicBezTo>
                  <a:pt x="40" y="3144"/>
                  <a:pt x="80" y="3125"/>
                  <a:pt x="121" y="3130"/>
                </a:cubicBezTo>
                <a:lnTo>
                  <a:pt x="168" y="3135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51" name="Freeform 18548">
            <a:extLst>
              <a:ext uri="{FF2B5EF4-FFF2-40B4-BE49-F238E27FC236}">
                <a16:creationId xmlns:a16="http://schemas.microsoft.com/office/drawing/2014/main" id="{8BDBD7BD-200C-5785-1F78-EBF533F17A4A}"/>
              </a:ext>
            </a:extLst>
          </p:cNvPr>
          <p:cNvSpPr/>
          <p:nvPr/>
        </p:nvSpPr>
        <p:spPr>
          <a:xfrm>
            <a:off x="3193829" y="2811387"/>
            <a:ext cx="34197" cy="19041"/>
          </a:xfrm>
          <a:custGeom>
            <a:avLst/>
            <a:gdLst>
              <a:gd name="connsiteX0" fmla="*/ 25428 w 25648"/>
              <a:gd name="connsiteY0" fmla="*/ 14207 h 14281"/>
              <a:gd name="connsiteX1" fmla="*/ 22982 w 25648"/>
              <a:gd name="connsiteY1" fmla="*/ 11234 h 14281"/>
              <a:gd name="connsiteX2" fmla="*/ 20458 w 25648"/>
              <a:gd name="connsiteY2" fmla="*/ 8790 h 14281"/>
              <a:gd name="connsiteX3" fmla="*/ 19218 w 25648"/>
              <a:gd name="connsiteY3" fmla="*/ 8074 h 14281"/>
              <a:gd name="connsiteX4" fmla="*/ 17962 w 25648"/>
              <a:gd name="connsiteY4" fmla="*/ 7827 h 14281"/>
              <a:gd name="connsiteX5" fmla="*/ 14148 w 25648"/>
              <a:gd name="connsiteY5" fmla="*/ 7691 h 14281"/>
              <a:gd name="connsiteX6" fmla="*/ 11733 w 25648"/>
              <a:gd name="connsiteY6" fmla="*/ 6969 h 14281"/>
              <a:gd name="connsiteX7" fmla="*/ 11441 w 25648"/>
              <a:gd name="connsiteY7" fmla="*/ 6828 h 14281"/>
              <a:gd name="connsiteX8" fmla="*/ 11234 w 25648"/>
              <a:gd name="connsiteY8" fmla="*/ 6719 h 14281"/>
              <a:gd name="connsiteX9" fmla="*/ 10822 w 25648"/>
              <a:gd name="connsiteY9" fmla="*/ 6499 h 14281"/>
              <a:gd name="connsiteX10" fmla="*/ 9999 w 25648"/>
              <a:gd name="connsiteY10" fmla="*/ 6052 h 14281"/>
              <a:gd name="connsiteX11" fmla="*/ 6712 w 25648"/>
              <a:gd name="connsiteY11" fmla="*/ 4215 h 14281"/>
              <a:gd name="connsiteX12" fmla="*/ 77 w 25648"/>
              <a:gd name="connsiteY12" fmla="*/ 222 h 14281"/>
              <a:gd name="connsiteX13" fmla="*/ 49 w 25648"/>
              <a:gd name="connsiteY13" fmla="*/ 203 h 14281"/>
              <a:gd name="connsiteX14" fmla="*/ 19 w 25648"/>
              <a:gd name="connsiteY14" fmla="*/ 49 h 14281"/>
              <a:gd name="connsiteX15" fmla="*/ 143 w 25648"/>
              <a:gd name="connsiteY15" fmla="*/ 5 h 14281"/>
              <a:gd name="connsiteX16" fmla="*/ 7414 w 25648"/>
              <a:gd name="connsiteY16" fmla="*/ 2544 h 14281"/>
              <a:gd name="connsiteX17" fmla="*/ 10936 w 25648"/>
              <a:gd name="connsiteY17" fmla="*/ 4110 h 14281"/>
              <a:gd name="connsiteX18" fmla="*/ 12661 w 25648"/>
              <a:gd name="connsiteY18" fmla="*/ 4946 h 14281"/>
              <a:gd name="connsiteX19" fmla="*/ 14445 w 25648"/>
              <a:gd name="connsiteY19" fmla="*/ 5431 h 14281"/>
              <a:gd name="connsiteX20" fmla="*/ 18281 w 25648"/>
              <a:gd name="connsiteY20" fmla="*/ 5692 h 14281"/>
              <a:gd name="connsiteX21" fmla="*/ 20166 w 25648"/>
              <a:gd name="connsiteY21" fmla="*/ 6300 h 14281"/>
              <a:gd name="connsiteX22" fmla="*/ 21732 w 25648"/>
              <a:gd name="connsiteY22" fmla="*/ 7496 h 14281"/>
              <a:gd name="connsiteX23" fmla="*/ 25643 w 25648"/>
              <a:gd name="connsiteY23" fmla="*/ 14134 h 14281"/>
              <a:gd name="connsiteX24" fmla="*/ 25575 w 25648"/>
              <a:gd name="connsiteY24" fmla="*/ 14276 h 14281"/>
              <a:gd name="connsiteX25" fmla="*/ 25452 w 25648"/>
              <a:gd name="connsiteY25" fmla="*/ 14240 h 14281"/>
              <a:gd name="connsiteX26" fmla="*/ 25428 w 25648"/>
              <a:gd name="connsiteY26" fmla="*/ 14210 h 1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5648" h="14281">
                <a:moveTo>
                  <a:pt x="25428" y="14207"/>
                </a:moveTo>
                <a:cubicBezTo>
                  <a:pt x="24594" y="13160"/>
                  <a:pt x="23828" y="12151"/>
                  <a:pt x="22982" y="11234"/>
                </a:cubicBezTo>
                <a:cubicBezTo>
                  <a:pt x="22177" y="10300"/>
                  <a:pt x="21307" y="9453"/>
                  <a:pt x="20458" y="8790"/>
                </a:cubicBezTo>
                <a:cubicBezTo>
                  <a:pt x="20022" y="8481"/>
                  <a:pt x="19587" y="8229"/>
                  <a:pt x="19218" y="8074"/>
                </a:cubicBezTo>
                <a:cubicBezTo>
                  <a:pt x="18846" y="7927"/>
                  <a:pt x="18446" y="7852"/>
                  <a:pt x="17962" y="7827"/>
                </a:cubicBezTo>
                <a:cubicBezTo>
                  <a:pt x="17000" y="7724"/>
                  <a:pt x="15720" y="7854"/>
                  <a:pt x="14148" y="7691"/>
                </a:cubicBezTo>
                <a:cubicBezTo>
                  <a:pt x="13369" y="7576"/>
                  <a:pt x="12524" y="7352"/>
                  <a:pt x="11733" y="6969"/>
                </a:cubicBezTo>
                <a:lnTo>
                  <a:pt x="11441" y="6828"/>
                </a:lnTo>
                <a:lnTo>
                  <a:pt x="11234" y="6719"/>
                </a:lnTo>
                <a:lnTo>
                  <a:pt x="10822" y="6499"/>
                </a:lnTo>
                <a:cubicBezTo>
                  <a:pt x="10547" y="6353"/>
                  <a:pt x="10267" y="6214"/>
                  <a:pt x="9999" y="6052"/>
                </a:cubicBezTo>
                <a:cubicBezTo>
                  <a:pt x="8921" y="5415"/>
                  <a:pt x="7797" y="4865"/>
                  <a:pt x="6712" y="4215"/>
                </a:cubicBezTo>
                <a:cubicBezTo>
                  <a:pt x="4510" y="2978"/>
                  <a:pt x="2290" y="1735"/>
                  <a:pt x="77" y="222"/>
                </a:cubicBezTo>
                <a:lnTo>
                  <a:pt x="49" y="203"/>
                </a:lnTo>
                <a:cubicBezTo>
                  <a:pt x="-3" y="169"/>
                  <a:pt x="-15" y="99"/>
                  <a:pt x="19" y="49"/>
                </a:cubicBezTo>
                <a:cubicBezTo>
                  <a:pt x="47" y="8"/>
                  <a:pt x="97" y="-9"/>
                  <a:pt x="143" y="5"/>
                </a:cubicBezTo>
                <a:cubicBezTo>
                  <a:pt x="2612" y="708"/>
                  <a:pt x="5045" y="1551"/>
                  <a:pt x="7414" y="2544"/>
                </a:cubicBezTo>
                <a:cubicBezTo>
                  <a:pt x="8601" y="3036"/>
                  <a:pt x="9776" y="3558"/>
                  <a:pt x="10936" y="4110"/>
                </a:cubicBezTo>
                <a:lnTo>
                  <a:pt x="12661" y="4946"/>
                </a:lnTo>
                <a:cubicBezTo>
                  <a:pt x="13221" y="5203"/>
                  <a:pt x="13826" y="5353"/>
                  <a:pt x="14445" y="5431"/>
                </a:cubicBezTo>
                <a:cubicBezTo>
                  <a:pt x="15684" y="5603"/>
                  <a:pt x="16977" y="5493"/>
                  <a:pt x="18281" y="5692"/>
                </a:cubicBezTo>
                <a:cubicBezTo>
                  <a:pt x="18929" y="5790"/>
                  <a:pt x="19579" y="5980"/>
                  <a:pt x="20166" y="6300"/>
                </a:cubicBezTo>
                <a:cubicBezTo>
                  <a:pt x="20753" y="6617"/>
                  <a:pt x="21266" y="7039"/>
                  <a:pt x="21732" y="7496"/>
                </a:cubicBezTo>
                <a:cubicBezTo>
                  <a:pt x="23557" y="9373"/>
                  <a:pt x="24783" y="11709"/>
                  <a:pt x="25643" y="14134"/>
                </a:cubicBezTo>
                <a:cubicBezTo>
                  <a:pt x="25663" y="14191"/>
                  <a:pt x="25633" y="14255"/>
                  <a:pt x="25575" y="14276"/>
                </a:cubicBezTo>
                <a:cubicBezTo>
                  <a:pt x="25530" y="14291"/>
                  <a:pt x="25480" y="14276"/>
                  <a:pt x="25452" y="14240"/>
                </a:cubicBezTo>
                <a:lnTo>
                  <a:pt x="25428" y="14210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52" name="Freeform 18549">
            <a:extLst>
              <a:ext uri="{FF2B5EF4-FFF2-40B4-BE49-F238E27FC236}">
                <a16:creationId xmlns:a16="http://schemas.microsoft.com/office/drawing/2014/main" id="{E1F2CBAF-98FE-E92D-F8F5-04802408B2A6}"/>
              </a:ext>
            </a:extLst>
          </p:cNvPr>
          <p:cNvSpPr/>
          <p:nvPr/>
        </p:nvSpPr>
        <p:spPr>
          <a:xfrm>
            <a:off x="3173076" y="2832381"/>
            <a:ext cx="135600" cy="14484"/>
          </a:xfrm>
          <a:custGeom>
            <a:avLst/>
            <a:gdLst>
              <a:gd name="connsiteX0" fmla="*/ 181 w 101700"/>
              <a:gd name="connsiteY0" fmla="*/ 1425 h 10863"/>
              <a:gd name="connsiteX1" fmla="*/ 3280 w 101700"/>
              <a:gd name="connsiteY1" fmla="*/ 2786 h 10863"/>
              <a:gd name="connsiteX2" fmla="*/ 6385 w 101700"/>
              <a:gd name="connsiteY2" fmla="*/ 3051 h 10863"/>
              <a:gd name="connsiteX3" fmla="*/ 7671 w 101700"/>
              <a:gd name="connsiteY3" fmla="*/ 2453 h 10863"/>
              <a:gd name="connsiteX4" fmla="*/ 8882 w 101700"/>
              <a:gd name="connsiteY4" fmla="*/ 1361 h 10863"/>
              <a:gd name="connsiteX5" fmla="*/ 10632 w 101700"/>
              <a:gd name="connsiteY5" fmla="*/ 270 h 10863"/>
              <a:gd name="connsiteX6" fmla="*/ 12760 w 101700"/>
              <a:gd name="connsiteY6" fmla="*/ 24 h 10863"/>
              <a:gd name="connsiteX7" fmla="*/ 16431 w 101700"/>
              <a:gd name="connsiteY7" fmla="*/ 1375 h 10863"/>
              <a:gd name="connsiteX8" fmla="*/ 17958 w 101700"/>
              <a:gd name="connsiteY8" fmla="*/ 2408 h 10863"/>
              <a:gd name="connsiteX9" fmla="*/ 19313 w 101700"/>
              <a:gd name="connsiteY9" fmla="*/ 3373 h 10863"/>
              <a:gd name="connsiteX10" fmla="*/ 21898 w 101700"/>
              <a:gd name="connsiteY10" fmla="*/ 4636 h 10863"/>
              <a:gd name="connsiteX11" fmla="*/ 23023 w 101700"/>
              <a:gd name="connsiteY11" fmla="*/ 4681 h 10863"/>
              <a:gd name="connsiteX12" fmla="*/ 23660 w 101700"/>
              <a:gd name="connsiteY12" fmla="*/ 4526 h 10863"/>
              <a:gd name="connsiteX13" fmla="*/ 24336 w 101700"/>
              <a:gd name="connsiteY13" fmla="*/ 4300 h 10863"/>
              <a:gd name="connsiteX14" fmla="*/ 27061 w 101700"/>
              <a:gd name="connsiteY14" fmla="*/ 2810 h 10863"/>
              <a:gd name="connsiteX15" fmla="*/ 30595 w 101700"/>
              <a:gd name="connsiteY15" fmla="*/ 1128 h 10863"/>
              <a:gd name="connsiteX16" fmla="*/ 34806 w 101700"/>
              <a:gd name="connsiteY16" fmla="*/ 978 h 10863"/>
              <a:gd name="connsiteX17" fmla="*/ 38495 w 101700"/>
              <a:gd name="connsiteY17" fmla="*/ 2089 h 10863"/>
              <a:gd name="connsiteX18" fmla="*/ 44691 w 101700"/>
              <a:gd name="connsiteY18" fmla="*/ 5095 h 10863"/>
              <a:gd name="connsiteX19" fmla="*/ 47549 w 101700"/>
              <a:gd name="connsiteY19" fmla="*/ 6044 h 10863"/>
              <a:gd name="connsiteX20" fmla="*/ 50485 w 101700"/>
              <a:gd name="connsiteY20" fmla="*/ 6266 h 10863"/>
              <a:gd name="connsiteX21" fmla="*/ 57187 w 101700"/>
              <a:gd name="connsiteY21" fmla="*/ 5625 h 10863"/>
              <a:gd name="connsiteX22" fmla="*/ 59029 w 101700"/>
              <a:gd name="connsiteY22" fmla="*/ 5517 h 10863"/>
              <a:gd name="connsiteX23" fmla="*/ 60886 w 101700"/>
              <a:gd name="connsiteY23" fmla="*/ 5546 h 10863"/>
              <a:gd name="connsiteX24" fmla="*/ 64462 w 101700"/>
              <a:gd name="connsiteY24" fmla="*/ 5874 h 10863"/>
              <a:gd name="connsiteX25" fmla="*/ 67968 w 101700"/>
              <a:gd name="connsiteY25" fmla="*/ 6480 h 10863"/>
              <a:gd name="connsiteX26" fmla="*/ 71363 w 101700"/>
              <a:gd name="connsiteY26" fmla="*/ 7245 h 10863"/>
              <a:gd name="connsiteX27" fmla="*/ 77978 w 101700"/>
              <a:gd name="connsiteY27" fmla="*/ 8627 h 10863"/>
              <a:gd name="connsiteX28" fmla="*/ 91043 w 101700"/>
              <a:gd name="connsiteY28" fmla="*/ 8616 h 10863"/>
              <a:gd name="connsiteX29" fmla="*/ 96883 w 101700"/>
              <a:gd name="connsiteY29" fmla="*/ 5768 h 10863"/>
              <a:gd name="connsiteX30" fmla="*/ 98177 w 101700"/>
              <a:gd name="connsiteY30" fmla="*/ 4719 h 10863"/>
              <a:gd name="connsiteX31" fmla="*/ 99342 w 101700"/>
              <a:gd name="connsiteY31" fmla="*/ 3509 h 10863"/>
              <a:gd name="connsiteX32" fmla="*/ 99929 w 101700"/>
              <a:gd name="connsiteY32" fmla="*/ 2897 h 10863"/>
              <a:gd name="connsiteX33" fmla="*/ 100444 w 101700"/>
              <a:gd name="connsiteY33" fmla="*/ 2224 h 10863"/>
              <a:gd name="connsiteX34" fmla="*/ 101483 w 101700"/>
              <a:gd name="connsiteY34" fmla="*/ 862 h 10863"/>
              <a:gd name="connsiteX35" fmla="*/ 101497 w 101700"/>
              <a:gd name="connsiteY35" fmla="*/ 845 h 10863"/>
              <a:gd name="connsiteX36" fmla="*/ 101656 w 101700"/>
              <a:gd name="connsiteY36" fmla="*/ 823 h 10863"/>
              <a:gd name="connsiteX37" fmla="*/ 101683 w 101700"/>
              <a:gd name="connsiteY37" fmla="*/ 973 h 10863"/>
              <a:gd name="connsiteX38" fmla="*/ 100759 w 101700"/>
              <a:gd name="connsiteY38" fmla="*/ 2433 h 10863"/>
              <a:gd name="connsiteX39" fmla="*/ 100297 w 101700"/>
              <a:gd name="connsiteY39" fmla="*/ 3163 h 10863"/>
              <a:gd name="connsiteX40" fmla="*/ 99754 w 101700"/>
              <a:gd name="connsiteY40" fmla="*/ 3837 h 10863"/>
              <a:gd name="connsiteX41" fmla="*/ 98651 w 101700"/>
              <a:gd name="connsiteY41" fmla="*/ 5169 h 10863"/>
              <a:gd name="connsiteX42" fmla="*/ 97392 w 101700"/>
              <a:gd name="connsiteY42" fmla="*/ 6357 h 10863"/>
              <a:gd name="connsiteX43" fmla="*/ 91417 w 101700"/>
              <a:gd name="connsiteY43" fmla="*/ 9765 h 10863"/>
              <a:gd name="connsiteX44" fmla="*/ 84610 w 101700"/>
              <a:gd name="connsiteY44" fmla="*/ 10848 h 10863"/>
              <a:gd name="connsiteX45" fmla="*/ 77732 w 101700"/>
              <a:gd name="connsiteY45" fmla="*/ 10407 h 10863"/>
              <a:gd name="connsiteX46" fmla="*/ 70955 w 101700"/>
              <a:gd name="connsiteY46" fmla="*/ 9202 h 10863"/>
              <a:gd name="connsiteX47" fmla="*/ 64205 w 101700"/>
              <a:gd name="connsiteY47" fmla="*/ 8008 h 10863"/>
              <a:gd name="connsiteX48" fmla="*/ 57392 w 101700"/>
              <a:gd name="connsiteY48" fmla="*/ 7840 h 10863"/>
              <a:gd name="connsiteX49" fmla="*/ 50543 w 101700"/>
              <a:gd name="connsiteY49" fmla="*/ 8550 h 10863"/>
              <a:gd name="connsiteX50" fmla="*/ 47074 w 101700"/>
              <a:gd name="connsiteY50" fmla="*/ 8252 h 10863"/>
              <a:gd name="connsiteX51" fmla="*/ 43786 w 101700"/>
              <a:gd name="connsiteY51" fmla="*/ 7131 h 10863"/>
              <a:gd name="connsiteX52" fmla="*/ 37637 w 101700"/>
              <a:gd name="connsiteY52" fmla="*/ 4065 h 10863"/>
              <a:gd name="connsiteX53" fmla="*/ 31095 w 101700"/>
              <a:gd name="connsiteY53" fmla="*/ 3065 h 10863"/>
              <a:gd name="connsiteX54" fmla="*/ 24921 w 101700"/>
              <a:gd name="connsiteY54" fmla="*/ 6000 h 10863"/>
              <a:gd name="connsiteX55" fmla="*/ 23217 w 101700"/>
              <a:gd name="connsiteY55" fmla="*/ 6408 h 10863"/>
              <a:gd name="connsiteX56" fmla="*/ 21454 w 101700"/>
              <a:gd name="connsiteY56" fmla="*/ 6255 h 10863"/>
              <a:gd name="connsiteX57" fmla="*/ 18391 w 101700"/>
              <a:gd name="connsiteY57" fmla="*/ 4611 h 10863"/>
              <a:gd name="connsiteX58" fmla="*/ 15671 w 101700"/>
              <a:gd name="connsiteY58" fmla="*/ 2525 h 10863"/>
              <a:gd name="connsiteX59" fmla="*/ 12590 w 101700"/>
              <a:gd name="connsiteY59" fmla="*/ 1222 h 10863"/>
              <a:gd name="connsiteX60" fmla="*/ 9511 w 101700"/>
              <a:gd name="connsiteY60" fmla="*/ 2138 h 10863"/>
              <a:gd name="connsiteX61" fmla="*/ 8149 w 101700"/>
              <a:gd name="connsiteY61" fmla="*/ 3210 h 10863"/>
              <a:gd name="connsiteX62" fmla="*/ 6499 w 101700"/>
              <a:gd name="connsiteY62" fmla="*/ 3821 h 10863"/>
              <a:gd name="connsiteX63" fmla="*/ 3080 w 101700"/>
              <a:gd name="connsiteY63" fmla="*/ 3276 h 10863"/>
              <a:gd name="connsiteX64" fmla="*/ 51 w 101700"/>
              <a:gd name="connsiteY64" fmla="*/ 1614 h 10863"/>
              <a:gd name="connsiteX65" fmla="*/ 20 w 101700"/>
              <a:gd name="connsiteY65" fmla="*/ 1456 h 10863"/>
              <a:gd name="connsiteX66" fmla="*/ 168 w 101700"/>
              <a:gd name="connsiteY66" fmla="*/ 1419 h 10863"/>
              <a:gd name="connsiteX67" fmla="*/ 178 w 101700"/>
              <a:gd name="connsiteY67" fmla="*/ 1423 h 10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01700" h="10863">
                <a:moveTo>
                  <a:pt x="181" y="1425"/>
                </a:moveTo>
                <a:cubicBezTo>
                  <a:pt x="1184" y="1972"/>
                  <a:pt x="2219" y="2466"/>
                  <a:pt x="3280" y="2786"/>
                </a:cubicBezTo>
                <a:cubicBezTo>
                  <a:pt x="4329" y="3122"/>
                  <a:pt x="5428" y="3273"/>
                  <a:pt x="6385" y="3051"/>
                </a:cubicBezTo>
                <a:cubicBezTo>
                  <a:pt x="6861" y="2936"/>
                  <a:pt x="7285" y="2716"/>
                  <a:pt x="7671" y="2453"/>
                </a:cubicBezTo>
                <a:cubicBezTo>
                  <a:pt x="8054" y="2170"/>
                  <a:pt x="8426" y="1778"/>
                  <a:pt x="8882" y="1361"/>
                </a:cubicBezTo>
                <a:cubicBezTo>
                  <a:pt x="9325" y="943"/>
                  <a:pt x="9939" y="507"/>
                  <a:pt x="10632" y="270"/>
                </a:cubicBezTo>
                <a:cubicBezTo>
                  <a:pt x="11321" y="23"/>
                  <a:pt x="12066" y="-42"/>
                  <a:pt x="12760" y="24"/>
                </a:cubicBezTo>
                <a:cubicBezTo>
                  <a:pt x="14159" y="173"/>
                  <a:pt x="15358" y="739"/>
                  <a:pt x="16431" y="1375"/>
                </a:cubicBezTo>
                <a:cubicBezTo>
                  <a:pt x="16964" y="1692"/>
                  <a:pt x="17486" y="2059"/>
                  <a:pt x="17958" y="2408"/>
                </a:cubicBezTo>
                <a:cubicBezTo>
                  <a:pt x="18419" y="2747"/>
                  <a:pt x="18867" y="3074"/>
                  <a:pt x="19313" y="3373"/>
                </a:cubicBezTo>
                <a:cubicBezTo>
                  <a:pt x="20202" y="3962"/>
                  <a:pt x="21088" y="4457"/>
                  <a:pt x="21898" y="4636"/>
                </a:cubicBezTo>
                <a:cubicBezTo>
                  <a:pt x="22301" y="4726"/>
                  <a:pt x="22673" y="4739"/>
                  <a:pt x="23023" y="4681"/>
                </a:cubicBezTo>
                <a:cubicBezTo>
                  <a:pt x="23174" y="4667"/>
                  <a:pt x="23439" y="4581"/>
                  <a:pt x="23660" y="4526"/>
                </a:cubicBezTo>
                <a:cubicBezTo>
                  <a:pt x="23891" y="4478"/>
                  <a:pt x="24111" y="4375"/>
                  <a:pt x="24336" y="4300"/>
                </a:cubicBezTo>
                <a:cubicBezTo>
                  <a:pt x="25231" y="3964"/>
                  <a:pt x="26082" y="3430"/>
                  <a:pt x="27061" y="2810"/>
                </a:cubicBezTo>
                <a:cubicBezTo>
                  <a:pt x="28032" y="2208"/>
                  <a:pt x="29191" y="1508"/>
                  <a:pt x="30595" y="1128"/>
                </a:cubicBezTo>
                <a:cubicBezTo>
                  <a:pt x="31988" y="735"/>
                  <a:pt x="33485" y="735"/>
                  <a:pt x="34806" y="978"/>
                </a:cubicBezTo>
                <a:cubicBezTo>
                  <a:pt x="36134" y="1206"/>
                  <a:pt x="37343" y="1619"/>
                  <a:pt x="38495" y="2089"/>
                </a:cubicBezTo>
                <a:cubicBezTo>
                  <a:pt x="40785" y="3044"/>
                  <a:pt x="42751" y="4262"/>
                  <a:pt x="44691" y="5095"/>
                </a:cubicBezTo>
                <a:cubicBezTo>
                  <a:pt x="45657" y="5517"/>
                  <a:pt x="46609" y="5850"/>
                  <a:pt x="47549" y="6044"/>
                </a:cubicBezTo>
                <a:cubicBezTo>
                  <a:pt x="48478" y="6241"/>
                  <a:pt x="49450" y="6297"/>
                  <a:pt x="50485" y="6266"/>
                </a:cubicBezTo>
                <a:cubicBezTo>
                  <a:pt x="52558" y="6229"/>
                  <a:pt x="54786" y="5838"/>
                  <a:pt x="57187" y="5625"/>
                </a:cubicBezTo>
                <a:cubicBezTo>
                  <a:pt x="57788" y="5572"/>
                  <a:pt x="58403" y="5535"/>
                  <a:pt x="59029" y="5517"/>
                </a:cubicBezTo>
                <a:cubicBezTo>
                  <a:pt x="59663" y="5503"/>
                  <a:pt x="60298" y="5517"/>
                  <a:pt x="60886" y="5546"/>
                </a:cubicBezTo>
                <a:cubicBezTo>
                  <a:pt x="62088" y="5600"/>
                  <a:pt x="63282" y="5705"/>
                  <a:pt x="64462" y="5874"/>
                </a:cubicBezTo>
                <a:cubicBezTo>
                  <a:pt x="65642" y="6040"/>
                  <a:pt x="66811" y="6244"/>
                  <a:pt x="67968" y="6480"/>
                </a:cubicBezTo>
                <a:cubicBezTo>
                  <a:pt x="69132" y="6718"/>
                  <a:pt x="70265" y="6993"/>
                  <a:pt x="71363" y="7245"/>
                </a:cubicBezTo>
                <a:cubicBezTo>
                  <a:pt x="73581" y="7733"/>
                  <a:pt x="75778" y="8256"/>
                  <a:pt x="77978" y="8627"/>
                </a:cubicBezTo>
                <a:cubicBezTo>
                  <a:pt x="82365" y="9368"/>
                  <a:pt x="86826" y="9702"/>
                  <a:pt x="91043" y="8616"/>
                </a:cubicBezTo>
                <a:cubicBezTo>
                  <a:pt x="93142" y="8067"/>
                  <a:pt x="95103" y="7074"/>
                  <a:pt x="96883" y="5768"/>
                </a:cubicBezTo>
                <a:lnTo>
                  <a:pt x="98177" y="4719"/>
                </a:lnTo>
                <a:cubicBezTo>
                  <a:pt x="98576" y="4331"/>
                  <a:pt x="98948" y="3912"/>
                  <a:pt x="99342" y="3509"/>
                </a:cubicBezTo>
                <a:cubicBezTo>
                  <a:pt x="99537" y="3305"/>
                  <a:pt x="99742" y="3108"/>
                  <a:pt x="99929" y="2897"/>
                </a:cubicBezTo>
                <a:lnTo>
                  <a:pt x="100444" y="2224"/>
                </a:lnTo>
                <a:lnTo>
                  <a:pt x="101483" y="862"/>
                </a:lnTo>
                <a:lnTo>
                  <a:pt x="101497" y="845"/>
                </a:lnTo>
                <a:cubicBezTo>
                  <a:pt x="101535" y="795"/>
                  <a:pt x="101606" y="785"/>
                  <a:pt x="101656" y="823"/>
                </a:cubicBezTo>
                <a:cubicBezTo>
                  <a:pt x="101703" y="859"/>
                  <a:pt x="101714" y="925"/>
                  <a:pt x="101683" y="973"/>
                </a:cubicBezTo>
                <a:lnTo>
                  <a:pt x="100759" y="2433"/>
                </a:lnTo>
                <a:lnTo>
                  <a:pt x="100297" y="3163"/>
                </a:lnTo>
                <a:cubicBezTo>
                  <a:pt x="100125" y="3394"/>
                  <a:pt x="99936" y="3612"/>
                  <a:pt x="99754" y="3837"/>
                </a:cubicBezTo>
                <a:cubicBezTo>
                  <a:pt x="99385" y="4279"/>
                  <a:pt x="99032" y="4736"/>
                  <a:pt x="98651" y="5169"/>
                </a:cubicBezTo>
                <a:lnTo>
                  <a:pt x="97392" y="6357"/>
                </a:lnTo>
                <a:cubicBezTo>
                  <a:pt x="95643" y="7858"/>
                  <a:pt x="93611" y="9035"/>
                  <a:pt x="91417" y="9765"/>
                </a:cubicBezTo>
                <a:cubicBezTo>
                  <a:pt x="89211" y="10460"/>
                  <a:pt x="86911" y="10775"/>
                  <a:pt x="84610" y="10848"/>
                </a:cubicBezTo>
                <a:cubicBezTo>
                  <a:pt x="82306" y="10926"/>
                  <a:pt x="80010" y="10696"/>
                  <a:pt x="77732" y="10407"/>
                </a:cubicBezTo>
                <a:cubicBezTo>
                  <a:pt x="75453" y="10112"/>
                  <a:pt x="73201" y="9655"/>
                  <a:pt x="70955" y="9202"/>
                </a:cubicBezTo>
                <a:cubicBezTo>
                  <a:pt x="68710" y="8724"/>
                  <a:pt x="66477" y="8266"/>
                  <a:pt x="64205" y="8008"/>
                </a:cubicBezTo>
                <a:cubicBezTo>
                  <a:pt x="61937" y="7756"/>
                  <a:pt x="59655" y="7597"/>
                  <a:pt x="57392" y="7840"/>
                </a:cubicBezTo>
                <a:cubicBezTo>
                  <a:pt x="55124" y="8056"/>
                  <a:pt x="52861" y="8481"/>
                  <a:pt x="50543" y="8550"/>
                </a:cubicBezTo>
                <a:cubicBezTo>
                  <a:pt x="49386" y="8581"/>
                  <a:pt x="48214" y="8505"/>
                  <a:pt x="47074" y="8252"/>
                </a:cubicBezTo>
                <a:cubicBezTo>
                  <a:pt x="45935" y="8005"/>
                  <a:pt x="44839" y="7603"/>
                  <a:pt x="43786" y="7131"/>
                </a:cubicBezTo>
                <a:cubicBezTo>
                  <a:pt x="41676" y="6186"/>
                  <a:pt x="39720" y="4975"/>
                  <a:pt x="37637" y="4065"/>
                </a:cubicBezTo>
                <a:cubicBezTo>
                  <a:pt x="35578" y="3177"/>
                  <a:pt x="33283" y="2491"/>
                  <a:pt x="31095" y="3065"/>
                </a:cubicBezTo>
                <a:cubicBezTo>
                  <a:pt x="28908" y="3606"/>
                  <a:pt x="27158" y="5283"/>
                  <a:pt x="24921" y="6000"/>
                </a:cubicBezTo>
                <a:cubicBezTo>
                  <a:pt x="24366" y="6186"/>
                  <a:pt x="23807" y="6332"/>
                  <a:pt x="23217" y="6408"/>
                </a:cubicBezTo>
                <a:cubicBezTo>
                  <a:pt x="22625" y="6476"/>
                  <a:pt x="22023" y="6412"/>
                  <a:pt x="21454" y="6255"/>
                </a:cubicBezTo>
                <a:cubicBezTo>
                  <a:pt x="20313" y="5936"/>
                  <a:pt x="19314" y="5295"/>
                  <a:pt x="18391" y="4611"/>
                </a:cubicBezTo>
                <a:cubicBezTo>
                  <a:pt x="17461" y="3924"/>
                  <a:pt x="16618" y="3144"/>
                  <a:pt x="15671" y="2525"/>
                </a:cubicBezTo>
                <a:cubicBezTo>
                  <a:pt x="14730" y="1903"/>
                  <a:pt x="13695" y="1384"/>
                  <a:pt x="12590" y="1222"/>
                </a:cubicBezTo>
                <a:cubicBezTo>
                  <a:pt x="11483" y="1040"/>
                  <a:pt x="10356" y="1383"/>
                  <a:pt x="9511" y="2138"/>
                </a:cubicBezTo>
                <a:cubicBezTo>
                  <a:pt x="9072" y="2492"/>
                  <a:pt x="8648" y="2893"/>
                  <a:pt x="8149" y="3210"/>
                </a:cubicBezTo>
                <a:cubicBezTo>
                  <a:pt x="7643" y="3513"/>
                  <a:pt x="7083" y="3734"/>
                  <a:pt x="6499" y="3821"/>
                </a:cubicBezTo>
                <a:cubicBezTo>
                  <a:pt x="5323" y="3987"/>
                  <a:pt x="4146" y="3709"/>
                  <a:pt x="3080" y="3276"/>
                </a:cubicBezTo>
                <a:cubicBezTo>
                  <a:pt x="2005" y="2841"/>
                  <a:pt x="1009" y="2249"/>
                  <a:pt x="51" y="1614"/>
                </a:cubicBezTo>
                <a:cubicBezTo>
                  <a:pt x="-2" y="1580"/>
                  <a:pt x="-16" y="1508"/>
                  <a:pt x="20" y="1456"/>
                </a:cubicBezTo>
                <a:cubicBezTo>
                  <a:pt x="53" y="1406"/>
                  <a:pt x="118" y="1390"/>
                  <a:pt x="168" y="1419"/>
                </a:cubicBezTo>
                <a:lnTo>
                  <a:pt x="178" y="1423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53" name="Freeform 18550">
            <a:extLst>
              <a:ext uri="{FF2B5EF4-FFF2-40B4-BE49-F238E27FC236}">
                <a16:creationId xmlns:a16="http://schemas.microsoft.com/office/drawing/2014/main" id="{082E0FB8-F5FD-424B-EC0D-BE497053B88F}"/>
              </a:ext>
            </a:extLst>
          </p:cNvPr>
          <p:cNvSpPr/>
          <p:nvPr/>
        </p:nvSpPr>
        <p:spPr>
          <a:xfrm>
            <a:off x="3157701" y="2823215"/>
            <a:ext cx="11133" cy="3883"/>
          </a:xfrm>
          <a:custGeom>
            <a:avLst/>
            <a:gdLst>
              <a:gd name="connsiteX0" fmla="*/ 106 w 8350"/>
              <a:gd name="connsiteY0" fmla="*/ 2510 h 2912"/>
              <a:gd name="connsiteX1" fmla="*/ 2463 w 8350"/>
              <a:gd name="connsiteY1" fmla="*/ 1079 h 2912"/>
              <a:gd name="connsiteX2" fmla="*/ 4615 w 8350"/>
              <a:gd name="connsiteY2" fmla="*/ 509 h 2912"/>
              <a:gd name="connsiteX3" fmla="*/ 6532 w 8350"/>
              <a:gd name="connsiteY3" fmla="*/ 549 h 2912"/>
              <a:gd name="connsiteX4" fmla="*/ 6808 w 8350"/>
              <a:gd name="connsiteY4" fmla="*/ 671 h 2912"/>
              <a:gd name="connsiteX5" fmla="*/ 7116 w 8350"/>
              <a:gd name="connsiteY5" fmla="*/ 787 h 2912"/>
              <a:gd name="connsiteX6" fmla="*/ 7932 w 8350"/>
              <a:gd name="connsiteY6" fmla="*/ 170 h 2912"/>
              <a:gd name="connsiteX7" fmla="*/ 7966 w 8350"/>
              <a:gd name="connsiteY7" fmla="*/ 60 h 2912"/>
              <a:gd name="connsiteX8" fmla="*/ 8073 w 8350"/>
              <a:gd name="connsiteY8" fmla="*/ 4 h 2912"/>
              <a:gd name="connsiteX9" fmla="*/ 8113 w 8350"/>
              <a:gd name="connsiteY9" fmla="*/ 30 h 2912"/>
              <a:gd name="connsiteX10" fmla="*/ 8231 w 8350"/>
              <a:gd name="connsiteY10" fmla="*/ 1312 h 2912"/>
              <a:gd name="connsiteX11" fmla="*/ 7293 w 8350"/>
              <a:gd name="connsiteY11" fmla="*/ 2208 h 2912"/>
              <a:gd name="connsiteX12" fmla="*/ 4908 w 8350"/>
              <a:gd name="connsiteY12" fmla="*/ 2774 h 2912"/>
              <a:gd name="connsiteX13" fmla="*/ 2491 w 8350"/>
              <a:gd name="connsiteY13" fmla="*/ 2912 h 2912"/>
              <a:gd name="connsiteX14" fmla="*/ 82 w 8350"/>
              <a:gd name="connsiteY14" fmla="*/ 2740 h 2912"/>
              <a:gd name="connsiteX15" fmla="*/ 1 w 8350"/>
              <a:gd name="connsiteY15" fmla="*/ 2630 h 2912"/>
              <a:gd name="connsiteX16" fmla="*/ 34 w 8350"/>
              <a:gd name="connsiteY16" fmla="*/ 2571 h 2912"/>
              <a:gd name="connsiteX17" fmla="*/ 104 w 8350"/>
              <a:gd name="connsiteY17" fmla="*/ 2511 h 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50" h="2912">
                <a:moveTo>
                  <a:pt x="106" y="2510"/>
                </a:moveTo>
                <a:cubicBezTo>
                  <a:pt x="973" y="1780"/>
                  <a:pt x="1728" y="1391"/>
                  <a:pt x="2463" y="1079"/>
                </a:cubicBezTo>
                <a:cubicBezTo>
                  <a:pt x="3196" y="784"/>
                  <a:pt x="3899" y="598"/>
                  <a:pt x="4615" y="509"/>
                </a:cubicBezTo>
                <a:cubicBezTo>
                  <a:pt x="5301" y="418"/>
                  <a:pt x="6189" y="409"/>
                  <a:pt x="6532" y="549"/>
                </a:cubicBezTo>
                <a:cubicBezTo>
                  <a:pt x="6630" y="584"/>
                  <a:pt x="6711" y="628"/>
                  <a:pt x="6808" y="671"/>
                </a:cubicBezTo>
                <a:cubicBezTo>
                  <a:pt x="6877" y="740"/>
                  <a:pt x="6977" y="789"/>
                  <a:pt x="7116" y="787"/>
                </a:cubicBezTo>
                <a:cubicBezTo>
                  <a:pt x="7382" y="775"/>
                  <a:pt x="7765" y="701"/>
                  <a:pt x="7932" y="170"/>
                </a:cubicBezTo>
                <a:lnTo>
                  <a:pt x="7966" y="60"/>
                </a:lnTo>
                <a:cubicBezTo>
                  <a:pt x="7980" y="15"/>
                  <a:pt x="8029" y="-10"/>
                  <a:pt x="8073" y="4"/>
                </a:cubicBezTo>
                <a:cubicBezTo>
                  <a:pt x="8088" y="9"/>
                  <a:pt x="8102" y="18"/>
                  <a:pt x="8113" y="30"/>
                </a:cubicBezTo>
                <a:cubicBezTo>
                  <a:pt x="8412" y="392"/>
                  <a:pt x="8403" y="911"/>
                  <a:pt x="8231" y="1312"/>
                </a:cubicBezTo>
                <a:cubicBezTo>
                  <a:pt x="8051" y="1728"/>
                  <a:pt x="7676" y="2031"/>
                  <a:pt x="7293" y="2208"/>
                </a:cubicBezTo>
                <a:cubicBezTo>
                  <a:pt x="6502" y="2554"/>
                  <a:pt x="5705" y="2635"/>
                  <a:pt x="4908" y="2774"/>
                </a:cubicBezTo>
                <a:cubicBezTo>
                  <a:pt x="4104" y="2866"/>
                  <a:pt x="3298" y="2912"/>
                  <a:pt x="2491" y="2912"/>
                </a:cubicBezTo>
                <a:cubicBezTo>
                  <a:pt x="1684" y="2921"/>
                  <a:pt x="878" y="2860"/>
                  <a:pt x="82" y="2740"/>
                </a:cubicBezTo>
                <a:cubicBezTo>
                  <a:pt x="29" y="2732"/>
                  <a:pt x="-7" y="2682"/>
                  <a:pt x="1" y="2630"/>
                </a:cubicBezTo>
                <a:cubicBezTo>
                  <a:pt x="4" y="2607"/>
                  <a:pt x="17" y="2585"/>
                  <a:pt x="34" y="2571"/>
                </a:cubicBezTo>
                <a:lnTo>
                  <a:pt x="104" y="2511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54" name="Freeform 18551">
            <a:extLst>
              <a:ext uri="{FF2B5EF4-FFF2-40B4-BE49-F238E27FC236}">
                <a16:creationId xmlns:a16="http://schemas.microsoft.com/office/drawing/2014/main" id="{D83D13CE-FA68-92D0-9D39-2B7A209ACFBE}"/>
              </a:ext>
            </a:extLst>
          </p:cNvPr>
          <p:cNvSpPr/>
          <p:nvPr/>
        </p:nvSpPr>
        <p:spPr>
          <a:xfrm>
            <a:off x="3227236" y="2705718"/>
            <a:ext cx="6164" cy="9892"/>
          </a:xfrm>
          <a:custGeom>
            <a:avLst/>
            <a:gdLst>
              <a:gd name="connsiteX0" fmla="*/ 169 w 4623"/>
              <a:gd name="connsiteY0" fmla="*/ 80 h 7419"/>
              <a:gd name="connsiteX1" fmla="*/ 2830 w 4623"/>
              <a:gd name="connsiteY1" fmla="*/ 646 h 7419"/>
              <a:gd name="connsiteX2" fmla="*/ 4366 w 4623"/>
              <a:gd name="connsiteY2" fmla="*/ 2680 h 7419"/>
              <a:gd name="connsiteX3" fmla="*/ 4482 w 4623"/>
              <a:gd name="connsiteY3" fmla="*/ 5226 h 7419"/>
              <a:gd name="connsiteX4" fmla="*/ 2805 w 4623"/>
              <a:gd name="connsiteY4" fmla="*/ 7363 h 7419"/>
              <a:gd name="connsiteX5" fmla="*/ 2717 w 4623"/>
              <a:gd name="connsiteY5" fmla="*/ 7409 h 7419"/>
              <a:gd name="connsiteX6" fmla="*/ 2592 w 4623"/>
              <a:gd name="connsiteY6" fmla="*/ 7368 h 7419"/>
              <a:gd name="connsiteX7" fmla="*/ 2583 w 4623"/>
              <a:gd name="connsiteY7" fmla="*/ 7310 h 7419"/>
              <a:gd name="connsiteX8" fmla="*/ 2220 w 4623"/>
              <a:gd name="connsiteY8" fmla="*/ 3455 h 7419"/>
              <a:gd name="connsiteX9" fmla="*/ 32 w 4623"/>
              <a:gd name="connsiteY9" fmla="*/ 260 h 7419"/>
              <a:gd name="connsiteX10" fmla="*/ 22 w 4623"/>
              <a:gd name="connsiteY10" fmla="*/ 129 h 7419"/>
              <a:gd name="connsiteX11" fmla="*/ 72 w 4623"/>
              <a:gd name="connsiteY11" fmla="*/ 99 h 7419"/>
              <a:gd name="connsiteX12" fmla="*/ 169 w 4623"/>
              <a:gd name="connsiteY12" fmla="*/ 77 h 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23" h="7419">
                <a:moveTo>
                  <a:pt x="169" y="80"/>
                </a:moveTo>
                <a:cubicBezTo>
                  <a:pt x="1207" y="-154"/>
                  <a:pt x="2111" y="154"/>
                  <a:pt x="2830" y="646"/>
                </a:cubicBezTo>
                <a:cubicBezTo>
                  <a:pt x="3546" y="1151"/>
                  <a:pt x="4079" y="1873"/>
                  <a:pt x="4366" y="2680"/>
                </a:cubicBezTo>
                <a:cubicBezTo>
                  <a:pt x="4657" y="3486"/>
                  <a:pt x="4710" y="4382"/>
                  <a:pt x="4482" y="5226"/>
                </a:cubicBezTo>
                <a:cubicBezTo>
                  <a:pt x="4243" y="6066"/>
                  <a:pt x="3747" y="6877"/>
                  <a:pt x="2805" y="7363"/>
                </a:cubicBezTo>
                <a:lnTo>
                  <a:pt x="2717" y="7409"/>
                </a:lnTo>
                <a:cubicBezTo>
                  <a:pt x="2672" y="7432"/>
                  <a:pt x="2616" y="7415"/>
                  <a:pt x="2592" y="7368"/>
                </a:cubicBezTo>
                <a:cubicBezTo>
                  <a:pt x="2583" y="7349"/>
                  <a:pt x="2580" y="7329"/>
                  <a:pt x="2583" y="7310"/>
                </a:cubicBezTo>
                <a:cubicBezTo>
                  <a:pt x="2789" y="6011"/>
                  <a:pt x="2700" y="4670"/>
                  <a:pt x="2220" y="3455"/>
                </a:cubicBezTo>
                <a:cubicBezTo>
                  <a:pt x="1812" y="2214"/>
                  <a:pt x="1021" y="1127"/>
                  <a:pt x="32" y="260"/>
                </a:cubicBezTo>
                <a:cubicBezTo>
                  <a:pt x="-7" y="225"/>
                  <a:pt x="-10" y="168"/>
                  <a:pt x="22" y="129"/>
                </a:cubicBezTo>
                <a:cubicBezTo>
                  <a:pt x="37" y="113"/>
                  <a:pt x="54" y="104"/>
                  <a:pt x="72" y="99"/>
                </a:cubicBezTo>
                <a:lnTo>
                  <a:pt x="169" y="77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55" name="Freeform 18552">
            <a:extLst>
              <a:ext uri="{FF2B5EF4-FFF2-40B4-BE49-F238E27FC236}">
                <a16:creationId xmlns:a16="http://schemas.microsoft.com/office/drawing/2014/main" id="{4DB8C038-22D1-C5CD-84E6-3FF504B819DA}"/>
              </a:ext>
            </a:extLst>
          </p:cNvPr>
          <p:cNvSpPr/>
          <p:nvPr/>
        </p:nvSpPr>
        <p:spPr>
          <a:xfrm>
            <a:off x="3174347" y="2839023"/>
            <a:ext cx="4328" cy="6463"/>
          </a:xfrm>
          <a:custGeom>
            <a:avLst/>
            <a:gdLst>
              <a:gd name="connsiteX0" fmla="*/ 1099 w 3246"/>
              <a:gd name="connsiteY0" fmla="*/ 4734 h 4847"/>
              <a:gd name="connsiteX1" fmla="*/ 66 w 3246"/>
              <a:gd name="connsiteY1" fmla="*/ 3005 h 4847"/>
              <a:gd name="connsiteX2" fmla="*/ 166 w 3246"/>
              <a:gd name="connsiteY2" fmla="*/ 1587 h 4847"/>
              <a:gd name="connsiteX3" fmla="*/ 1094 w 3246"/>
              <a:gd name="connsiteY3" fmla="*/ 510 h 4847"/>
              <a:gd name="connsiteX4" fmla="*/ 3039 w 3246"/>
              <a:gd name="connsiteY4" fmla="*/ 0 h 4847"/>
              <a:gd name="connsiteX5" fmla="*/ 3167 w 3246"/>
              <a:gd name="connsiteY5" fmla="*/ 0 h 4847"/>
              <a:gd name="connsiteX6" fmla="*/ 3247 w 3246"/>
              <a:gd name="connsiteY6" fmla="*/ 77 h 4847"/>
              <a:gd name="connsiteX7" fmla="*/ 3242 w 3246"/>
              <a:gd name="connsiteY7" fmla="*/ 105 h 4847"/>
              <a:gd name="connsiteX8" fmla="*/ 2279 w 3246"/>
              <a:gd name="connsiteY8" fmla="*/ 2453 h 4847"/>
              <a:gd name="connsiteX9" fmla="*/ 1318 w 3246"/>
              <a:gd name="connsiteY9" fmla="*/ 4801 h 4847"/>
              <a:gd name="connsiteX10" fmla="*/ 1215 w 3246"/>
              <a:gd name="connsiteY10" fmla="*/ 4841 h 4847"/>
              <a:gd name="connsiteX11" fmla="*/ 1191 w 3246"/>
              <a:gd name="connsiteY11" fmla="*/ 4826 h 4847"/>
              <a:gd name="connsiteX12" fmla="*/ 1101 w 3246"/>
              <a:gd name="connsiteY12" fmla="*/ 4735 h 4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46" h="4847">
                <a:moveTo>
                  <a:pt x="1099" y="4734"/>
                </a:moveTo>
                <a:cubicBezTo>
                  <a:pt x="452" y="4086"/>
                  <a:pt x="197" y="3528"/>
                  <a:pt x="66" y="3005"/>
                </a:cubicBezTo>
                <a:cubicBezTo>
                  <a:pt x="-50" y="2486"/>
                  <a:pt x="-11" y="2009"/>
                  <a:pt x="166" y="1587"/>
                </a:cubicBezTo>
                <a:cubicBezTo>
                  <a:pt x="341" y="1166"/>
                  <a:pt x="646" y="797"/>
                  <a:pt x="1094" y="510"/>
                </a:cubicBezTo>
                <a:cubicBezTo>
                  <a:pt x="1555" y="228"/>
                  <a:pt x="2129" y="9"/>
                  <a:pt x="3039" y="0"/>
                </a:cubicBezTo>
                <a:lnTo>
                  <a:pt x="3167" y="0"/>
                </a:lnTo>
                <a:cubicBezTo>
                  <a:pt x="3211" y="-2"/>
                  <a:pt x="3247" y="33"/>
                  <a:pt x="3247" y="77"/>
                </a:cubicBezTo>
                <a:cubicBezTo>
                  <a:pt x="3247" y="86"/>
                  <a:pt x="3245" y="97"/>
                  <a:pt x="3242" y="105"/>
                </a:cubicBezTo>
                <a:cubicBezTo>
                  <a:pt x="2939" y="900"/>
                  <a:pt x="2562" y="1656"/>
                  <a:pt x="2279" y="2453"/>
                </a:cubicBezTo>
                <a:cubicBezTo>
                  <a:pt x="1921" y="3219"/>
                  <a:pt x="1660" y="4021"/>
                  <a:pt x="1318" y="4801"/>
                </a:cubicBezTo>
                <a:cubicBezTo>
                  <a:pt x="1301" y="4840"/>
                  <a:pt x="1254" y="4859"/>
                  <a:pt x="1215" y="4841"/>
                </a:cubicBezTo>
                <a:cubicBezTo>
                  <a:pt x="1205" y="4837"/>
                  <a:pt x="1197" y="4832"/>
                  <a:pt x="1191" y="4826"/>
                </a:cubicBezTo>
                <a:lnTo>
                  <a:pt x="1101" y="4735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56" name="Freeform 18553">
            <a:extLst>
              <a:ext uri="{FF2B5EF4-FFF2-40B4-BE49-F238E27FC236}">
                <a16:creationId xmlns:a16="http://schemas.microsoft.com/office/drawing/2014/main" id="{54AF0DC3-27A6-78BE-26AD-BCC1470B8C45}"/>
              </a:ext>
            </a:extLst>
          </p:cNvPr>
          <p:cNvSpPr/>
          <p:nvPr/>
        </p:nvSpPr>
        <p:spPr>
          <a:xfrm>
            <a:off x="3199453" y="2842084"/>
            <a:ext cx="4045" cy="8176"/>
          </a:xfrm>
          <a:custGeom>
            <a:avLst/>
            <a:gdLst>
              <a:gd name="connsiteX0" fmla="*/ 2118 w 3034"/>
              <a:gd name="connsiteY0" fmla="*/ 6086 h 6132"/>
              <a:gd name="connsiteX1" fmla="*/ 377 w 3034"/>
              <a:gd name="connsiteY1" fmla="*/ 4626 h 6132"/>
              <a:gd name="connsiteX2" fmla="*/ 22 w 3034"/>
              <a:gd name="connsiteY2" fmla="*/ 2766 h 6132"/>
              <a:gd name="connsiteX3" fmla="*/ 799 w 3034"/>
              <a:gd name="connsiteY3" fmla="*/ 1039 h 6132"/>
              <a:gd name="connsiteX4" fmla="*/ 2823 w 3034"/>
              <a:gd name="connsiteY4" fmla="*/ 15 h 6132"/>
              <a:gd name="connsiteX5" fmla="*/ 2939 w 3034"/>
              <a:gd name="connsiteY5" fmla="*/ 1 h 6132"/>
              <a:gd name="connsiteX6" fmla="*/ 3034 w 3034"/>
              <a:gd name="connsiteY6" fmla="*/ 76 h 6132"/>
              <a:gd name="connsiteX7" fmla="*/ 3030 w 3034"/>
              <a:gd name="connsiteY7" fmla="*/ 116 h 6132"/>
              <a:gd name="connsiteX8" fmla="*/ 2292 w 3034"/>
              <a:gd name="connsiteY8" fmla="*/ 3030 h 6132"/>
              <a:gd name="connsiteX9" fmla="*/ 2342 w 3034"/>
              <a:gd name="connsiteY9" fmla="*/ 6036 h 6132"/>
              <a:gd name="connsiteX10" fmla="*/ 2268 w 3034"/>
              <a:gd name="connsiteY10" fmla="*/ 6132 h 6132"/>
              <a:gd name="connsiteX11" fmla="*/ 2229 w 3034"/>
              <a:gd name="connsiteY11" fmla="*/ 6127 h 6132"/>
              <a:gd name="connsiteX12" fmla="*/ 2120 w 3034"/>
              <a:gd name="connsiteY12" fmla="*/ 6088 h 6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4" h="6132">
                <a:moveTo>
                  <a:pt x="2118" y="6086"/>
                </a:moveTo>
                <a:cubicBezTo>
                  <a:pt x="1212" y="5758"/>
                  <a:pt x="709" y="5213"/>
                  <a:pt x="377" y="4626"/>
                </a:cubicBezTo>
                <a:cubicBezTo>
                  <a:pt x="60" y="4035"/>
                  <a:pt x="-53" y="3390"/>
                  <a:pt x="22" y="2766"/>
                </a:cubicBezTo>
                <a:cubicBezTo>
                  <a:pt x="96" y="2142"/>
                  <a:pt x="355" y="1541"/>
                  <a:pt x="799" y="1039"/>
                </a:cubicBezTo>
                <a:cubicBezTo>
                  <a:pt x="1256" y="545"/>
                  <a:pt x="1870" y="129"/>
                  <a:pt x="2823" y="15"/>
                </a:cubicBezTo>
                <a:lnTo>
                  <a:pt x="2939" y="1"/>
                </a:lnTo>
                <a:cubicBezTo>
                  <a:pt x="2986" y="-6"/>
                  <a:pt x="3028" y="29"/>
                  <a:pt x="3034" y="76"/>
                </a:cubicBezTo>
                <a:cubicBezTo>
                  <a:pt x="3036" y="90"/>
                  <a:pt x="3034" y="104"/>
                  <a:pt x="3030" y="116"/>
                </a:cubicBezTo>
                <a:cubicBezTo>
                  <a:pt x="2672" y="1064"/>
                  <a:pt x="2369" y="2027"/>
                  <a:pt x="2292" y="3030"/>
                </a:cubicBezTo>
                <a:cubicBezTo>
                  <a:pt x="2137" y="4025"/>
                  <a:pt x="2211" y="5031"/>
                  <a:pt x="2342" y="6036"/>
                </a:cubicBezTo>
                <a:cubicBezTo>
                  <a:pt x="2348" y="6083"/>
                  <a:pt x="2315" y="6126"/>
                  <a:pt x="2268" y="6132"/>
                </a:cubicBezTo>
                <a:cubicBezTo>
                  <a:pt x="2254" y="6133"/>
                  <a:pt x="2242" y="6132"/>
                  <a:pt x="2229" y="6127"/>
                </a:cubicBezTo>
                <a:lnTo>
                  <a:pt x="2120" y="6088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57" name="Freeform 18554">
            <a:extLst>
              <a:ext uri="{FF2B5EF4-FFF2-40B4-BE49-F238E27FC236}">
                <a16:creationId xmlns:a16="http://schemas.microsoft.com/office/drawing/2014/main" id="{39F18A8F-0D7A-16A0-D412-AEEC6825BB79}"/>
              </a:ext>
            </a:extLst>
          </p:cNvPr>
          <p:cNvSpPr/>
          <p:nvPr/>
        </p:nvSpPr>
        <p:spPr>
          <a:xfrm>
            <a:off x="3273613" y="2848245"/>
            <a:ext cx="4319" cy="5587"/>
          </a:xfrm>
          <a:custGeom>
            <a:avLst/>
            <a:gdLst>
              <a:gd name="connsiteX0" fmla="*/ 1846 w 3239"/>
              <a:gd name="connsiteY0" fmla="*/ 4160 h 4190"/>
              <a:gd name="connsiteX1" fmla="*/ 235 w 3239"/>
              <a:gd name="connsiteY1" fmla="*/ 3010 h 4190"/>
              <a:gd name="connsiteX2" fmla="*/ 93 w 3239"/>
              <a:gd name="connsiteY2" fmla="*/ 1453 h 4190"/>
              <a:gd name="connsiteX3" fmla="*/ 1091 w 3239"/>
              <a:gd name="connsiteY3" fmla="*/ 249 h 4190"/>
              <a:gd name="connsiteX4" fmla="*/ 3067 w 3239"/>
              <a:gd name="connsiteY4" fmla="*/ 204 h 4190"/>
              <a:gd name="connsiteX5" fmla="*/ 3194 w 3239"/>
              <a:gd name="connsiteY5" fmla="*/ 255 h 4190"/>
              <a:gd name="connsiteX6" fmla="*/ 3234 w 3239"/>
              <a:gd name="connsiteY6" fmla="*/ 352 h 4190"/>
              <a:gd name="connsiteX7" fmla="*/ 3223 w 3239"/>
              <a:gd name="connsiteY7" fmla="*/ 371 h 4190"/>
              <a:gd name="connsiteX8" fmla="*/ 2275 w 3239"/>
              <a:gd name="connsiteY8" fmla="*/ 2127 h 4190"/>
              <a:gd name="connsiteX9" fmla="*/ 2070 w 3239"/>
              <a:gd name="connsiteY9" fmla="*/ 4112 h 4190"/>
              <a:gd name="connsiteX10" fmla="*/ 2001 w 3239"/>
              <a:gd name="connsiteY10" fmla="*/ 4190 h 4190"/>
              <a:gd name="connsiteX11" fmla="*/ 1981 w 3239"/>
              <a:gd name="connsiteY11" fmla="*/ 4190 h 4190"/>
              <a:gd name="connsiteX12" fmla="*/ 1846 w 3239"/>
              <a:gd name="connsiteY12" fmla="*/ 4162 h 4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39" h="4190">
                <a:moveTo>
                  <a:pt x="1846" y="4160"/>
                </a:moveTo>
                <a:cubicBezTo>
                  <a:pt x="976" y="3976"/>
                  <a:pt x="507" y="3509"/>
                  <a:pt x="235" y="3010"/>
                </a:cubicBezTo>
                <a:cubicBezTo>
                  <a:pt x="-26" y="2505"/>
                  <a:pt x="-64" y="1948"/>
                  <a:pt x="93" y="1453"/>
                </a:cubicBezTo>
                <a:cubicBezTo>
                  <a:pt x="247" y="957"/>
                  <a:pt x="591" y="520"/>
                  <a:pt x="1091" y="249"/>
                </a:cubicBezTo>
                <a:cubicBezTo>
                  <a:pt x="1598" y="-9"/>
                  <a:pt x="2248" y="-131"/>
                  <a:pt x="3067" y="204"/>
                </a:cubicBezTo>
                <a:lnTo>
                  <a:pt x="3194" y="255"/>
                </a:lnTo>
                <a:cubicBezTo>
                  <a:pt x="3231" y="271"/>
                  <a:pt x="3250" y="315"/>
                  <a:pt x="3234" y="352"/>
                </a:cubicBezTo>
                <a:cubicBezTo>
                  <a:pt x="3231" y="359"/>
                  <a:pt x="3228" y="365"/>
                  <a:pt x="3223" y="371"/>
                </a:cubicBezTo>
                <a:cubicBezTo>
                  <a:pt x="2800" y="904"/>
                  <a:pt x="2434" y="1475"/>
                  <a:pt x="2275" y="2127"/>
                </a:cubicBezTo>
                <a:cubicBezTo>
                  <a:pt x="2040" y="2757"/>
                  <a:pt x="2021" y="3432"/>
                  <a:pt x="2070" y="4112"/>
                </a:cubicBezTo>
                <a:cubicBezTo>
                  <a:pt x="2073" y="4153"/>
                  <a:pt x="2042" y="4189"/>
                  <a:pt x="2001" y="4190"/>
                </a:cubicBezTo>
                <a:cubicBezTo>
                  <a:pt x="1995" y="4190"/>
                  <a:pt x="1987" y="4190"/>
                  <a:pt x="1981" y="4190"/>
                </a:cubicBezTo>
                <a:lnTo>
                  <a:pt x="1846" y="4162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58" name="Freeform 18555">
            <a:extLst>
              <a:ext uri="{FF2B5EF4-FFF2-40B4-BE49-F238E27FC236}">
                <a16:creationId xmlns:a16="http://schemas.microsoft.com/office/drawing/2014/main" id="{C8050DC9-529F-88E1-CFC3-99183857001F}"/>
              </a:ext>
            </a:extLst>
          </p:cNvPr>
          <p:cNvSpPr/>
          <p:nvPr/>
        </p:nvSpPr>
        <p:spPr>
          <a:xfrm>
            <a:off x="3249041" y="2829913"/>
            <a:ext cx="20213" cy="13100"/>
          </a:xfrm>
          <a:custGeom>
            <a:avLst/>
            <a:gdLst>
              <a:gd name="connsiteX0" fmla="*/ 140 w 15160"/>
              <a:gd name="connsiteY0" fmla="*/ 265 h 9825"/>
              <a:gd name="connsiteX1" fmla="*/ 4974 w 15160"/>
              <a:gd name="connsiteY1" fmla="*/ 221 h 9825"/>
              <a:gd name="connsiteX2" fmla="*/ 9560 w 15160"/>
              <a:gd name="connsiteY2" fmla="*/ 2161 h 9825"/>
              <a:gd name="connsiteX3" fmla="*/ 11450 w 15160"/>
              <a:gd name="connsiteY3" fmla="*/ 3943 h 9825"/>
              <a:gd name="connsiteX4" fmla="*/ 12774 w 15160"/>
              <a:gd name="connsiteY4" fmla="*/ 5873 h 9825"/>
              <a:gd name="connsiteX5" fmla="*/ 15098 w 15160"/>
              <a:gd name="connsiteY5" fmla="*/ 9606 h 9825"/>
              <a:gd name="connsiteX6" fmla="*/ 15136 w 15160"/>
              <a:gd name="connsiteY6" fmla="*/ 9651 h 9825"/>
              <a:gd name="connsiteX7" fmla="*/ 15122 w 15160"/>
              <a:gd name="connsiteY7" fmla="*/ 9801 h 9825"/>
              <a:gd name="connsiteX8" fmla="*/ 15019 w 15160"/>
              <a:gd name="connsiteY8" fmla="*/ 9820 h 9825"/>
              <a:gd name="connsiteX9" fmla="*/ 13037 w 15160"/>
              <a:gd name="connsiteY9" fmla="*/ 8683 h 9825"/>
              <a:gd name="connsiteX10" fmla="*/ 11416 w 15160"/>
              <a:gd name="connsiteY10" fmla="*/ 7093 h 9825"/>
              <a:gd name="connsiteX11" fmla="*/ 8222 w 15160"/>
              <a:gd name="connsiteY11" fmla="*/ 4012 h 9825"/>
              <a:gd name="connsiteX12" fmla="*/ 4315 w 15160"/>
              <a:gd name="connsiteY12" fmla="*/ 1930 h 9825"/>
              <a:gd name="connsiteX13" fmla="*/ 74 w 15160"/>
              <a:gd name="connsiteY13" fmla="*/ 486 h 9825"/>
              <a:gd name="connsiteX14" fmla="*/ 5 w 15160"/>
              <a:gd name="connsiteY14" fmla="*/ 350 h 9825"/>
              <a:gd name="connsiteX15" fmla="*/ 85 w 15160"/>
              <a:gd name="connsiteY15" fmla="*/ 278 h 9825"/>
              <a:gd name="connsiteX16" fmla="*/ 138 w 15160"/>
              <a:gd name="connsiteY16" fmla="*/ 267 h 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60" h="9825">
                <a:moveTo>
                  <a:pt x="140" y="265"/>
                </a:moveTo>
                <a:cubicBezTo>
                  <a:pt x="1801" y="-99"/>
                  <a:pt x="3379" y="-63"/>
                  <a:pt x="4974" y="221"/>
                </a:cubicBezTo>
                <a:cubicBezTo>
                  <a:pt x="6553" y="531"/>
                  <a:pt x="8151" y="1134"/>
                  <a:pt x="9560" y="2161"/>
                </a:cubicBezTo>
                <a:cubicBezTo>
                  <a:pt x="10254" y="2674"/>
                  <a:pt x="10925" y="3295"/>
                  <a:pt x="11450" y="3943"/>
                </a:cubicBezTo>
                <a:cubicBezTo>
                  <a:pt x="11980" y="4591"/>
                  <a:pt x="12401" y="5238"/>
                  <a:pt x="12774" y="5873"/>
                </a:cubicBezTo>
                <a:cubicBezTo>
                  <a:pt x="13535" y="7162"/>
                  <a:pt x="14042" y="8316"/>
                  <a:pt x="15098" y="9606"/>
                </a:cubicBezTo>
                <a:lnTo>
                  <a:pt x="15136" y="9651"/>
                </a:lnTo>
                <a:cubicBezTo>
                  <a:pt x="15173" y="9696"/>
                  <a:pt x="15167" y="9764"/>
                  <a:pt x="15122" y="9801"/>
                </a:cubicBezTo>
                <a:cubicBezTo>
                  <a:pt x="15092" y="9826"/>
                  <a:pt x="15053" y="9831"/>
                  <a:pt x="15019" y="9820"/>
                </a:cubicBezTo>
                <a:cubicBezTo>
                  <a:pt x="14297" y="9563"/>
                  <a:pt x="13634" y="9159"/>
                  <a:pt x="13037" y="8683"/>
                </a:cubicBezTo>
                <a:cubicBezTo>
                  <a:pt x="12444" y="8200"/>
                  <a:pt x="11925" y="7647"/>
                  <a:pt x="11416" y="7093"/>
                </a:cubicBezTo>
                <a:cubicBezTo>
                  <a:pt x="10409" y="5976"/>
                  <a:pt x="9435" y="4852"/>
                  <a:pt x="8222" y="4012"/>
                </a:cubicBezTo>
                <a:cubicBezTo>
                  <a:pt x="7038" y="3135"/>
                  <a:pt x="5695" y="2480"/>
                  <a:pt x="4315" y="1930"/>
                </a:cubicBezTo>
                <a:cubicBezTo>
                  <a:pt x="2928" y="1392"/>
                  <a:pt x="1500" y="945"/>
                  <a:pt x="74" y="486"/>
                </a:cubicBezTo>
                <a:cubicBezTo>
                  <a:pt x="18" y="467"/>
                  <a:pt x="-13" y="406"/>
                  <a:pt x="5" y="350"/>
                </a:cubicBezTo>
                <a:cubicBezTo>
                  <a:pt x="18" y="312"/>
                  <a:pt x="49" y="286"/>
                  <a:pt x="85" y="278"/>
                </a:cubicBezTo>
                <a:lnTo>
                  <a:pt x="138" y="267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59" name="Freeform 18556">
            <a:extLst>
              <a:ext uri="{FF2B5EF4-FFF2-40B4-BE49-F238E27FC236}">
                <a16:creationId xmlns:a16="http://schemas.microsoft.com/office/drawing/2014/main" id="{9B5C8F30-BE60-8232-073D-CE7386B5A851}"/>
              </a:ext>
            </a:extLst>
          </p:cNvPr>
          <p:cNvSpPr/>
          <p:nvPr/>
        </p:nvSpPr>
        <p:spPr>
          <a:xfrm>
            <a:off x="3223248" y="2818004"/>
            <a:ext cx="11352" cy="3289"/>
          </a:xfrm>
          <a:custGeom>
            <a:avLst/>
            <a:gdLst>
              <a:gd name="connsiteX0" fmla="*/ 72 w 8514"/>
              <a:gd name="connsiteY0" fmla="*/ 2240 h 2467"/>
              <a:gd name="connsiteX1" fmla="*/ 2049 w 8514"/>
              <a:gd name="connsiteY1" fmla="*/ 524 h 2467"/>
              <a:gd name="connsiteX2" fmla="*/ 4194 w 8514"/>
              <a:gd name="connsiteY2" fmla="*/ 2 h 2467"/>
              <a:gd name="connsiteX3" fmla="*/ 6365 w 8514"/>
              <a:gd name="connsiteY3" fmla="*/ 405 h 2467"/>
              <a:gd name="connsiteX4" fmla="*/ 8436 w 8514"/>
              <a:gd name="connsiteY4" fmla="*/ 2000 h 2467"/>
              <a:gd name="connsiteX5" fmla="*/ 8495 w 8514"/>
              <a:gd name="connsiteY5" fmla="*/ 2076 h 2467"/>
              <a:gd name="connsiteX6" fmla="*/ 8478 w 8514"/>
              <a:gd name="connsiteY6" fmla="*/ 2208 h 2467"/>
              <a:gd name="connsiteX7" fmla="*/ 8422 w 8514"/>
              <a:gd name="connsiteY7" fmla="*/ 2228 h 2467"/>
              <a:gd name="connsiteX8" fmla="*/ 4258 w 8514"/>
              <a:gd name="connsiteY8" fmla="*/ 2284 h 2467"/>
              <a:gd name="connsiteX9" fmla="*/ 97 w 8514"/>
              <a:gd name="connsiteY9" fmla="*/ 2467 h 2467"/>
              <a:gd name="connsiteX10" fmla="*/ 0 w 8514"/>
              <a:gd name="connsiteY10" fmla="*/ 2378 h 2467"/>
              <a:gd name="connsiteX11" fmla="*/ 16 w 8514"/>
              <a:gd name="connsiteY11" fmla="*/ 2322 h 2467"/>
              <a:gd name="connsiteX12" fmla="*/ 70 w 8514"/>
              <a:gd name="connsiteY12" fmla="*/ 2240 h 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14" h="2467">
                <a:moveTo>
                  <a:pt x="72" y="2240"/>
                </a:moveTo>
                <a:cubicBezTo>
                  <a:pt x="674" y="1357"/>
                  <a:pt x="1352" y="874"/>
                  <a:pt x="2049" y="524"/>
                </a:cubicBezTo>
                <a:cubicBezTo>
                  <a:pt x="2746" y="189"/>
                  <a:pt x="3468" y="19"/>
                  <a:pt x="4194" y="2"/>
                </a:cubicBezTo>
                <a:cubicBezTo>
                  <a:pt x="4919" y="-17"/>
                  <a:pt x="5649" y="110"/>
                  <a:pt x="6365" y="405"/>
                </a:cubicBezTo>
                <a:cubicBezTo>
                  <a:pt x="7079" y="716"/>
                  <a:pt x="7784" y="1159"/>
                  <a:pt x="8436" y="2000"/>
                </a:cubicBezTo>
                <a:lnTo>
                  <a:pt x="8495" y="2076"/>
                </a:lnTo>
                <a:cubicBezTo>
                  <a:pt x="8527" y="2117"/>
                  <a:pt x="8520" y="2176"/>
                  <a:pt x="8478" y="2208"/>
                </a:cubicBezTo>
                <a:cubicBezTo>
                  <a:pt x="8461" y="2220"/>
                  <a:pt x="8442" y="2226"/>
                  <a:pt x="8422" y="2228"/>
                </a:cubicBezTo>
                <a:cubicBezTo>
                  <a:pt x="7029" y="2247"/>
                  <a:pt x="5644" y="2203"/>
                  <a:pt x="4258" y="2284"/>
                </a:cubicBezTo>
                <a:cubicBezTo>
                  <a:pt x="2870" y="2284"/>
                  <a:pt x="1488" y="2408"/>
                  <a:pt x="97" y="2467"/>
                </a:cubicBezTo>
                <a:cubicBezTo>
                  <a:pt x="45" y="2469"/>
                  <a:pt x="2" y="2430"/>
                  <a:pt x="0" y="2378"/>
                </a:cubicBezTo>
                <a:cubicBezTo>
                  <a:pt x="0" y="2358"/>
                  <a:pt x="5" y="2337"/>
                  <a:pt x="16" y="2322"/>
                </a:cubicBezTo>
                <a:lnTo>
                  <a:pt x="70" y="2240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60" name="Freeform 18557">
            <a:extLst>
              <a:ext uri="{FF2B5EF4-FFF2-40B4-BE49-F238E27FC236}">
                <a16:creationId xmlns:a16="http://schemas.microsoft.com/office/drawing/2014/main" id="{824B74E3-8D90-577C-9A14-E1BF35B07844}"/>
              </a:ext>
            </a:extLst>
          </p:cNvPr>
          <p:cNvSpPr/>
          <p:nvPr/>
        </p:nvSpPr>
        <p:spPr>
          <a:xfrm>
            <a:off x="3203127" y="2675682"/>
            <a:ext cx="4269" cy="12095"/>
          </a:xfrm>
          <a:custGeom>
            <a:avLst/>
            <a:gdLst>
              <a:gd name="connsiteX0" fmla="*/ 2980 w 3202"/>
              <a:gd name="connsiteY0" fmla="*/ 9023 h 9071"/>
              <a:gd name="connsiteX1" fmla="*/ 913 w 3202"/>
              <a:gd name="connsiteY1" fmla="*/ 7167 h 9071"/>
              <a:gd name="connsiteX2" fmla="*/ 65 w 3202"/>
              <a:gd name="connsiteY2" fmla="*/ 4894 h 9071"/>
              <a:gd name="connsiteX3" fmla="*/ 208 w 3202"/>
              <a:gd name="connsiteY3" fmla="*/ 2473 h 9071"/>
              <a:gd name="connsiteX4" fmla="*/ 1629 w 3202"/>
              <a:gd name="connsiteY4" fmla="*/ 90 h 9071"/>
              <a:gd name="connsiteX5" fmla="*/ 1696 w 3202"/>
              <a:gd name="connsiteY5" fmla="*/ 26 h 9071"/>
              <a:gd name="connsiteX6" fmla="*/ 1832 w 3202"/>
              <a:gd name="connsiteY6" fmla="*/ 29 h 9071"/>
              <a:gd name="connsiteX7" fmla="*/ 1859 w 3202"/>
              <a:gd name="connsiteY7" fmla="*/ 89 h 9071"/>
              <a:gd name="connsiteX8" fmla="*/ 2323 w 3202"/>
              <a:gd name="connsiteY8" fmla="*/ 4553 h 9071"/>
              <a:gd name="connsiteX9" fmla="*/ 3200 w 3202"/>
              <a:gd name="connsiteY9" fmla="*/ 8955 h 9071"/>
              <a:gd name="connsiteX10" fmla="*/ 3128 w 3202"/>
              <a:gd name="connsiteY10" fmla="*/ 9069 h 9071"/>
              <a:gd name="connsiteX11" fmla="*/ 3064 w 3202"/>
              <a:gd name="connsiteY11" fmla="*/ 9062 h 9071"/>
              <a:gd name="connsiteX12" fmla="*/ 2981 w 3202"/>
              <a:gd name="connsiteY12" fmla="*/ 9021 h 9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2" h="9071">
                <a:moveTo>
                  <a:pt x="2980" y="9023"/>
                </a:moveTo>
                <a:cubicBezTo>
                  <a:pt x="1987" y="8532"/>
                  <a:pt x="1379" y="7872"/>
                  <a:pt x="913" y="7167"/>
                </a:cubicBezTo>
                <a:cubicBezTo>
                  <a:pt x="462" y="6457"/>
                  <a:pt x="182" y="5688"/>
                  <a:pt x="65" y="4894"/>
                </a:cubicBezTo>
                <a:cubicBezTo>
                  <a:pt x="-53" y="4101"/>
                  <a:pt x="-14" y="3284"/>
                  <a:pt x="208" y="2473"/>
                </a:cubicBezTo>
                <a:cubicBezTo>
                  <a:pt x="446" y="1661"/>
                  <a:pt x="831" y="851"/>
                  <a:pt x="1629" y="90"/>
                </a:cubicBezTo>
                <a:lnTo>
                  <a:pt x="1696" y="26"/>
                </a:lnTo>
                <a:cubicBezTo>
                  <a:pt x="1734" y="-10"/>
                  <a:pt x="1795" y="-8"/>
                  <a:pt x="1832" y="29"/>
                </a:cubicBezTo>
                <a:cubicBezTo>
                  <a:pt x="1848" y="46"/>
                  <a:pt x="1857" y="67"/>
                  <a:pt x="1859" y="89"/>
                </a:cubicBezTo>
                <a:cubicBezTo>
                  <a:pt x="1967" y="1586"/>
                  <a:pt x="2059" y="3081"/>
                  <a:pt x="2323" y="4553"/>
                </a:cubicBezTo>
                <a:cubicBezTo>
                  <a:pt x="2508" y="6040"/>
                  <a:pt x="2859" y="7494"/>
                  <a:pt x="3200" y="8955"/>
                </a:cubicBezTo>
                <a:cubicBezTo>
                  <a:pt x="3213" y="9007"/>
                  <a:pt x="3180" y="9058"/>
                  <a:pt x="3128" y="9069"/>
                </a:cubicBezTo>
                <a:cubicBezTo>
                  <a:pt x="3106" y="9074"/>
                  <a:pt x="3083" y="9071"/>
                  <a:pt x="3064" y="9062"/>
                </a:cubicBezTo>
                <a:lnTo>
                  <a:pt x="2981" y="9021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61" name="Freeform 18558">
            <a:extLst>
              <a:ext uri="{FF2B5EF4-FFF2-40B4-BE49-F238E27FC236}">
                <a16:creationId xmlns:a16="http://schemas.microsoft.com/office/drawing/2014/main" id="{70E5286E-D032-AF58-D785-17695C6CC43E}"/>
              </a:ext>
            </a:extLst>
          </p:cNvPr>
          <p:cNvSpPr/>
          <p:nvPr/>
        </p:nvSpPr>
        <p:spPr>
          <a:xfrm>
            <a:off x="3343424" y="2589353"/>
            <a:ext cx="35541" cy="12505"/>
          </a:xfrm>
          <a:custGeom>
            <a:avLst/>
            <a:gdLst>
              <a:gd name="connsiteX0" fmla="*/ 13 w 26656"/>
              <a:gd name="connsiteY0" fmla="*/ 9206 h 9379"/>
              <a:gd name="connsiteX1" fmla="*/ 4489 w 26656"/>
              <a:gd name="connsiteY1" fmla="*/ 2928 h 9379"/>
              <a:gd name="connsiteX2" fmla="*/ 8000 w 26656"/>
              <a:gd name="connsiteY2" fmla="*/ 970 h 9379"/>
              <a:gd name="connsiteX3" fmla="*/ 11967 w 26656"/>
              <a:gd name="connsiteY3" fmla="*/ 42 h 9379"/>
              <a:gd name="connsiteX4" fmla="*/ 15908 w 26656"/>
              <a:gd name="connsiteY4" fmla="*/ 158 h 9379"/>
              <a:gd name="connsiteX5" fmla="*/ 19517 w 26656"/>
              <a:gd name="connsiteY5" fmla="*/ 813 h 9379"/>
              <a:gd name="connsiteX6" fmla="*/ 26508 w 26656"/>
              <a:gd name="connsiteY6" fmla="*/ 1812 h 9379"/>
              <a:gd name="connsiteX7" fmla="*/ 26544 w 26656"/>
              <a:gd name="connsiteY7" fmla="*/ 1812 h 9379"/>
              <a:gd name="connsiteX8" fmla="*/ 26657 w 26656"/>
              <a:gd name="connsiteY8" fmla="*/ 1923 h 9379"/>
              <a:gd name="connsiteX9" fmla="*/ 26583 w 26656"/>
              <a:gd name="connsiteY9" fmla="*/ 2027 h 9379"/>
              <a:gd name="connsiteX10" fmla="*/ 19359 w 26656"/>
              <a:gd name="connsiteY10" fmla="*/ 2618 h 9379"/>
              <a:gd name="connsiteX11" fmla="*/ 12170 w 26656"/>
              <a:gd name="connsiteY11" fmla="*/ 2315 h 9379"/>
              <a:gd name="connsiteX12" fmla="*/ 5421 w 26656"/>
              <a:gd name="connsiteY12" fmla="*/ 4489 h 9379"/>
              <a:gd name="connsiteX13" fmla="*/ 203 w 26656"/>
              <a:gd name="connsiteY13" fmla="*/ 9331 h 9379"/>
              <a:gd name="connsiteX14" fmla="*/ 49 w 26656"/>
              <a:gd name="connsiteY14" fmla="*/ 9359 h 9379"/>
              <a:gd name="connsiteX15" fmla="*/ 3 w 26656"/>
              <a:gd name="connsiteY15" fmla="*/ 9239 h 9379"/>
              <a:gd name="connsiteX16" fmla="*/ 13 w 26656"/>
              <a:gd name="connsiteY16" fmla="*/ 9204 h 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656" h="9379">
                <a:moveTo>
                  <a:pt x="13" y="9206"/>
                </a:moveTo>
                <a:cubicBezTo>
                  <a:pt x="680" y="6715"/>
                  <a:pt x="2362" y="4516"/>
                  <a:pt x="4489" y="2928"/>
                </a:cubicBezTo>
                <a:cubicBezTo>
                  <a:pt x="5538" y="2093"/>
                  <a:pt x="6753" y="1496"/>
                  <a:pt x="8000" y="970"/>
                </a:cubicBezTo>
                <a:cubicBezTo>
                  <a:pt x="9268" y="494"/>
                  <a:pt x="10606" y="195"/>
                  <a:pt x="11967" y="42"/>
                </a:cubicBezTo>
                <a:cubicBezTo>
                  <a:pt x="13333" y="-44"/>
                  <a:pt x="14652" y="6"/>
                  <a:pt x="15908" y="158"/>
                </a:cubicBezTo>
                <a:cubicBezTo>
                  <a:pt x="17160" y="353"/>
                  <a:pt x="18360" y="531"/>
                  <a:pt x="19517" y="813"/>
                </a:cubicBezTo>
                <a:cubicBezTo>
                  <a:pt x="21850" y="1291"/>
                  <a:pt x="23992" y="1822"/>
                  <a:pt x="26508" y="1812"/>
                </a:cubicBezTo>
                <a:lnTo>
                  <a:pt x="26544" y="1812"/>
                </a:lnTo>
                <a:cubicBezTo>
                  <a:pt x="26605" y="1812"/>
                  <a:pt x="26655" y="1862"/>
                  <a:pt x="26657" y="1923"/>
                </a:cubicBezTo>
                <a:cubicBezTo>
                  <a:pt x="26657" y="1971"/>
                  <a:pt x="26627" y="2012"/>
                  <a:pt x="26583" y="2027"/>
                </a:cubicBezTo>
                <a:cubicBezTo>
                  <a:pt x="24270" y="2882"/>
                  <a:pt x="21755" y="2826"/>
                  <a:pt x="19359" y="2618"/>
                </a:cubicBezTo>
                <a:cubicBezTo>
                  <a:pt x="16950" y="2421"/>
                  <a:pt x="14546" y="2088"/>
                  <a:pt x="12170" y="2315"/>
                </a:cubicBezTo>
                <a:cubicBezTo>
                  <a:pt x="9799" y="2515"/>
                  <a:pt x="7478" y="3278"/>
                  <a:pt x="5421" y="4489"/>
                </a:cubicBezTo>
                <a:cubicBezTo>
                  <a:pt x="3370" y="5706"/>
                  <a:pt x="1562" y="7355"/>
                  <a:pt x="203" y="9331"/>
                </a:cubicBezTo>
                <a:cubicBezTo>
                  <a:pt x="169" y="9382"/>
                  <a:pt x="99" y="9395"/>
                  <a:pt x="49" y="9359"/>
                </a:cubicBezTo>
                <a:cubicBezTo>
                  <a:pt x="8" y="9331"/>
                  <a:pt x="-8" y="9282"/>
                  <a:pt x="3" y="9239"/>
                </a:cubicBezTo>
                <a:lnTo>
                  <a:pt x="13" y="9204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62" name="Freeform 18559">
            <a:extLst>
              <a:ext uri="{FF2B5EF4-FFF2-40B4-BE49-F238E27FC236}">
                <a16:creationId xmlns:a16="http://schemas.microsoft.com/office/drawing/2014/main" id="{83AA71F7-3909-2CB6-DE7C-E512F7CDCCE2}"/>
              </a:ext>
            </a:extLst>
          </p:cNvPr>
          <p:cNvSpPr/>
          <p:nvPr/>
        </p:nvSpPr>
        <p:spPr>
          <a:xfrm>
            <a:off x="3371301" y="2603822"/>
            <a:ext cx="12612" cy="31937"/>
          </a:xfrm>
          <a:custGeom>
            <a:avLst/>
            <a:gdLst>
              <a:gd name="connsiteX0" fmla="*/ 27 w 9459"/>
              <a:gd name="connsiteY0" fmla="*/ 23760 h 23953"/>
              <a:gd name="connsiteX1" fmla="*/ 3764 w 9459"/>
              <a:gd name="connsiteY1" fmla="*/ 17808 h 23953"/>
              <a:gd name="connsiteX2" fmla="*/ 5695 w 9459"/>
              <a:gd name="connsiteY2" fmla="*/ 15215 h 23953"/>
              <a:gd name="connsiteX3" fmla="*/ 6942 w 9459"/>
              <a:gd name="connsiteY3" fmla="*/ 12792 h 23953"/>
              <a:gd name="connsiteX4" fmla="*/ 7194 w 9459"/>
              <a:gd name="connsiteY4" fmla="*/ 10533 h 23953"/>
              <a:gd name="connsiteX5" fmla="*/ 6827 w 9459"/>
              <a:gd name="connsiteY5" fmla="*/ 9185 h 23953"/>
              <a:gd name="connsiteX6" fmla="*/ 6292 w 9459"/>
              <a:gd name="connsiteY6" fmla="*/ 7375 h 23953"/>
              <a:gd name="connsiteX7" fmla="*/ 7646 w 9459"/>
              <a:gd name="connsiteY7" fmla="*/ 73 h 23953"/>
              <a:gd name="connsiteX8" fmla="*/ 7667 w 9459"/>
              <a:gd name="connsiteY8" fmla="*/ 45 h 23953"/>
              <a:gd name="connsiteX9" fmla="*/ 7824 w 9459"/>
              <a:gd name="connsiteY9" fmla="*/ 22 h 23953"/>
              <a:gd name="connsiteX10" fmla="*/ 7864 w 9459"/>
              <a:gd name="connsiteY10" fmla="*/ 142 h 23953"/>
              <a:gd name="connsiteX11" fmla="*/ 8013 w 9459"/>
              <a:gd name="connsiteY11" fmla="*/ 6802 h 23953"/>
              <a:gd name="connsiteX12" fmla="*/ 9284 w 9459"/>
              <a:gd name="connsiteY12" fmla="*/ 10003 h 23953"/>
              <a:gd name="connsiteX13" fmla="*/ 9112 w 9459"/>
              <a:gd name="connsiteY13" fmla="*/ 13506 h 23953"/>
              <a:gd name="connsiteX14" fmla="*/ 5060 w 9459"/>
              <a:gd name="connsiteY14" fmla="*/ 19087 h 23953"/>
              <a:gd name="connsiteX15" fmla="*/ 190 w 9459"/>
              <a:gd name="connsiteY15" fmla="*/ 23922 h 23953"/>
              <a:gd name="connsiteX16" fmla="*/ 32 w 9459"/>
              <a:gd name="connsiteY16" fmla="*/ 23921 h 23953"/>
              <a:gd name="connsiteX17" fmla="*/ 10 w 9459"/>
              <a:gd name="connsiteY17" fmla="*/ 23796 h 23953"/>
              <a:gd name="connsiteX18" fmla="*/ 26 w 9459"/>
              <a:gd name="connsiteY18" fmla="*/ 23761 h 2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459" h="23953">
                <a:moveTo>
                  <a:pt x="27" y="23760"/>
                </a:moveTo>
                <a:cubicBezTo>
                  <a:pt x="1057" y="21563"/>
                  <a:pt x="2362" y="19637"/>
                  <a:pt x="3764" y="17808"/>
                </a:cubicBezTo>
                <a:cubicBezTo>
                  <a:pt x="4437" y="16870"/>
                  <a:pt x="5167" y="16068"/>
                  <a:pt x="5695" y="15215"/>
                </a:cubicBezTo>
                <a:cubicBezTo>
                  <a:pt x="6264" y="14391"/>
                  <a:pt x="6714" y="13606"/>
                  <a:pt x="6942" y="12792"/>
                </a:cubicBezTo>
                <a:cubicBezTo>
                  <a:pt x="7242" y="11996"/>
                  <a:pt x="7306" y="11224"/>
                  <a:pt x="7194" y="10533"/>
                </a:cubicBezTo>
                <a:cubicBezTo>
                  <a:pt x="7149" y="10164"/>
                  <a:pt x="7011" y="9708"/>
                  <a:pt x="6827" y="9185"/>
                </a:cubicBezTo>
                <a:cubicBezTo>
                  <a:pt x="6633" y="8673"/>
                  <a:pt x="6425" y="8030"/>
                  <a:pt x="6292" y="7375"/>
                </a:cubicBezTo>
                <a:cubicBezTo>
                  <a:pt x="5717" y="4797"/>
                  <a:pt x="6184" y="2055"/>
                  <a:pt x="7646" y="73"/>
                </a:cubicBezTo>
                <a:lnTo>
                  <a:pt x="7667" y="45"/>
                </a:lnTo>
                <a:cubicBezTo>
                  <a:pt x="7703" y="-5"/>
                  <a:pt x="7774" y="-14"/>
                  <a:pt x="7824" y="22"/>
                </a:cubicBezTo>
                <a:cubicBezTo>
                  <a:pt x="7863" y="50"/>
                  <a:pt x="7877" y="98"/>
                  <a:pt x="7864" y="142"/>
                </a:cubicBezTo>
                <a:cubicBezTo>
                  <a:pt x="7241" y="2317"/>
                  <a:pt x="7292" y="4672"/>
                  <a:pt x="8013" y="6802"/>
                </a:cubicBezTo>
                <a:cubicBezTo>
                  <a:pt x="8358" y="7866"/>
                  <a:pt x="8979" y="8849"/>
                  <a:pt x="9284" y="10003"/>
                </a:cubicBezTo>
                <a:cubicBezTo>
                  <a:pt x="9588" y="11161"/>
                  <a:pt x="9474" y="12390"/>
                  <a:pt x="9112" y="13506"/>
                </a:cubicBezTo>
                <a:cubicBezTo>
                  <a:pt x="8357" y="15775"/>
                  <a:pt x="6659" y="17482"/>
                  <a:pt x="5060" y="19087"/>
                </a:cubicBezTo>
                <a:cubicBezTo>
                  <a:pt x="3452" y="20713"/>
                  <a:pt x="1826" y="22325"/>
                  <a:pt x="190" y="23922"/>
                </a:cubicBezTo>
                <a:cubicBezTo>
                  <a:pt x="146" y="23964"/>
                  <a:pt x="76" y="23964"/>
                  <a:pt x="32" y="23921"/>
                </a:cubicBezTo>
                <a:cubicBezTo>
                  <a:pt x="-1" y="23886"/>
                  <a:pt x="-9" y="23836"/>
                  <a:pt x="10" y="23796"/>
                </a:cubicBezTo>
                <a:lnTo>
                  <a:pt x="26" y="23761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63" name="Freeform 18560">
            <a:extLst>
              <a:ext uri="{FF2B5EF4-FFF2-40B4-BE49-F238E27FC236}">
                <a16:creationId xmlns:a16="http://schemas.microsoft.com/office/drawing/2014/main" id="{3BB76FAF-EAFD-8516-60F9-7A8395D76BB2}"/>
              </a:ext>
            </a:extLst>
          </p:cNvPr>
          <p:cNvSpPr/>
          <p:nvPr/>
        </p:nvSpPr>
        <p:spPr>
          <a:xfrm>
            <a:off x="3402343" y="2571189"/>
            <a:ext cx="21637" cy="52708"/>
          </a:xfrm>
          <a:custGeom>
            <a:avLst/>
            <a:gdLst>
              <a:gd name="connsiteX0" fmla="*/ 171 w 16228"/>
              <a:gd name="connsiteY0" fmla="*/ 15 h 39531"/>
              <a:gd name="connsiteX1" fmla="*/ 5510 w 16228"/>
              <a:gd name="connsiteY1" fmla="*/ 2314 h 39531"/>
              <a:gd name="connsiteX2" fmla="*/ 7993 w 16228"/>
              <a:gd name="connsiteY2" fmla="*/ 4029 h 39531"/>
              <a:gd name="connsiteX3" fmla="*/ 10161 w 16228"/>
              <a:gd name="connsiteY3" fmla="*/ 6304 h 39531"/>
              <a:gd name="connsiteX4" fmla="*/ 12647 w 16228"/>
              <a:gd name="connsiteY4" fmla="*/ 12178 h 39531"/>
              <a:gd name="connsiteX5" fmla="*/ 12887 w 16228"/>
              <a:gd name="connsiteY5" fmla="*/ 18255 h 39531"/>
              <a:gd name="connsiteX6" fmla="*/ 12260 w 16228"/>
              <a:gd name="connsiteY6" fmla="*/ 23826 h 39531"/>
              <a:gd name="connsiteX7" fmla="*/ 12297 w 16228"/>
              <a:gd name="connsiteY7" fmla="*/ 26143 h 39531"/>
              <a:gd name="connsiteX8" fmla="*/ 12990 w 16228"/>
              <a:gd name="connsiteY8" fmla="*/ 28430 h 39531"/>
              <a:gd name="connsiteX9" fmla="*/ 15394 w 16228"/>
              <a:gd name="connsiteY9" fmla="*/ 33509 h 39531"/>
              <a:gd name="connsiteX10" fmla="*/ 16191 w 16228"/>
              <a:gd name="connsiteY10" fmla="*/ 36456 h 39531"/>
              <a:gd name="connsiteX11" fmla="*/ 16227 w 16228"/>
              <a:gd name="connsiteY11" fmla="*/ 37229 h 39531"/>
              <a:gd name="connsiteX12" fmla="*/ 16180 w 16228"/>
              <a:gd name="connsiteY12" fmla="*/ 37995 h 39531"/>
              <a:gd name="connsiteX13" fmla="*/ 15791 w 16228"/>
              <a:gd name="connsiteY13" fmla="*/ 39443 h 39531"/>
              <a:gd name="connsiteX14" fmla="*/ 15786 w 16228"/>
              <a:gd name="connsiteY14" fmla="*/ 39455 h 39531"/>
              <a:gd name="connsiteX15" fmla="*/ 15642 w 16228"/>
              <a:gd name="connsiteY15" fmla="*/ 39526 h 39531"/>
              <a:gd name="connsiteX16" fmla="*/ 15567 w 16228"/>
              <a:gd name="connsiteY16" fmla="*/ 39398 h 39531"/>
              <a:gd name="connsiteX17" fmla="*/ 14339 w 16228"/>
              <a:gd name="connsiteY17" fmla="*/ 34092 h 39531"/>
              <a:gd name="connsiteX18" fmla="*/ 11397 w 16228"/>
              <a:gd name="connsiteY18" fmla="*/ 29257 h 39531"/>
              <a:gd name="connsiteX19" fmla="*/ 10351 w 16228"/>
              <a:gd name="connsiteY19" fmla="*/ 26590 h 39531"/>
              <a:gd name="connsiteX20" fmla="*/ 10115 w 16228"/>
              <a:gd name="connsiteY20" fmla="*/ 23731 h 39531"/>
              <a:gd name="connsiteX21" fmla="*/ 10611 w 16228"/>
              <a:gd name="connsiteY21" fmla="*/ 18092 h 39531"/>
              <a:gd name="connsiteX22" fmla="*/ 10518 w 16228"/>
              <a:gd name="connsiteY22" fmla="*/ 12494 h 39531"/>
              <a:gd name="connsiteX23" fmla="*/ 8654 w 16228"/>
              <a:gd name="connsiteY23" fmla="*/ 7287 h 39531"/>
              <a:gd name="connsiteX24" fmla="*/ 4784 w 16228"/>
              <a:gd name="connsiteY24" fmla="*/ 3280 h 39531"/>
              <a:gd name="connsiteX25" fmla="*/ 55 w 16228"/>
              <a:gd name="connsiteY25" fmla="*/ 210 h 39531"/>
              <a:gd name="connsiteX26" fmla="*/ 16 w 16228"/>
              <a:gd name="connsiteY26" fmla="*/ 55 h 39531"/>
              <a:gd name="connsiteX27" fmla="*/ 148 w 16228"/>
              <a:gd name="connsiteY27" fmla="*/ 5 h 39531"/>
              <a:gd name="connsiteX28" fmla="*/ 171 w 16228"/>
              <a:gd name="connsiteY28" fmla="*/ 13 h 39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6228" h="39531">
                <a:moveTo>
                  <a:pt x="171" y="15"/>
                </a:moveTo>
                <a:cubicBezTo>
                  <a:pt x="2014" y="596"/>
                  <a:pt x="3780" y="1350"/>
                  <a:pt x="5510" y="2314"/>
                </a:cubicBezTo>
                <a:cubicBezTo>
                  <a:pt x="6362" y="2814"/>
                  <a:pt x="7194" y="3380"/>
                  <a:pt x="7993" y="4029"/>
                </a:cubicBezTo>
                <a:cubicBezTo>
                  <a:pt x="8790" y="4679"/>
                  <a:pt x="9509" y="5453"/>
                  <a:pt x="10161" y="6304"/>
                </a:cubicBezTo>
                <a:cubicBezTo>
                  <a:pt x="11497" y="8008"/>
                  <a:pt x="12253" y="10129"/>
                  <a:pt x="12647" y="12178"/>
                </a:cubicBezTo>
                <a:cubicBezTo>
                  <a:pt x="13016" y="14253"/>
                  <a:pt x="12987" y="16291"/>
                  <a:pt x="12887" y="18255"/>
                </a:cubicBezTo>
                <a:cubicBezTo>
                  <a:pt x="12726" y="20188"/>
                  <a:pt x="12414" y="22169"/>
                  <a:pt x="12260" y="23826"/>
                </a:cubicBezTo>
                <a:cubicBezTo>
                  <a:pt x="12180" y="24661"/>
                  <a:pt x="12161" y="25428"/>
                  <a:pt x="12297" y="26143"/>
                </a:cubicBezTo>
                <a:cubicBezTo>
                  <a:pt x="12408" y="26863"/>
                  <a:pt x="12677" y="27637"/>
                  <a:pt x="12990" y="28430"/>
                </a:cubicBezTo>
                <a:cubicBezTo>
                  <a:pt x="13656" y="30012"/>
                  <a:pt x="14626" y="31663"/>
                  <a:pt x="15394" y="33509"/>
                </a:cubicBezTo>
                <a:cubicBezTo>
                  <a:pt x="15752" y="34439"/>
                  <a:pt x="16095" y="35416"/>
                  <a:pt x="16191" y="36456"/>
                </a:cubicBezTo>
                <a:cubicBezTo>
                  <a:pt x="16231" y="36707"/>
                  <a:pt x="16227" y="36971"/>
                  <a:pt x="16227" y="37229"/>
                </a:cubicBezTo>
                <a:cubicBezTo>
                  <a:pt x="16231" y="37486"/>
                  <a:pt x="16230" y="37741"/>
                  <a:pt x="16180" y="37995"/>
                </a:cubicBezTo>
                <a:cubicBezTo>
                  <a:pt x="16124" y="38503"/>
                  <a:pt x="15949" y="38985"/>
                  <a:pt x="15791" y="39443"/>
                </a:cubicBezTo>
                <a:lnTo>
                  <a:pt x="15786" y="39455"/>
                </a:lnTo>
                <a:cubicBezTo>
                  <a:pt x="15766" y="39515"/>
                  <a:pt x="15702" y="39546"/>
                  <a:pt x="15642" y="39526"/>
                </a:cubicBezTo>
                <a:cubicBezTo>
                  <a:pt x="15587" y="39507"/>
                  <a:pt x="15556" y="39452"/>
                  <a:pt x="15567" y="39398"/>
                </a:cubicBezTo>
                <a:cubicBezTo>
                  <a:pt x="15916" y="37555"/>
                  <a:pt x="15278" y="35694"/>
                  <a:pt x="14339" y="34092"/>
                </a:cubicBezTo>
                <a:cubicBezTo>
                  <a:pt x="13427" y="32457"/>
                  <a:pt x="12282" y="30945"/>
                  <a:pt x="11397" y="29257"/>
                </a:cubicBezTo>
                <a:cubicBezTo>
                  <a:pt x="10966" y="28411"/>
                  <a:pt x="10556" y="27536"/>
                  <a:pt x="10351" y="26590"/>
                </a:cubicBezTo>
                <a:cubicBezTo>
                  <a:pt x="10112" y="25653"/>
                  <a:pt x="10079" y="24681"/>
                  <a:pt x="10115" y="23731"/>
                </a:cubicBezTo>
                <a:cubicBezTo>
                  <a:pt x="10215" y="21825"/>
                  <a:pt x="10501" y="19970"/>
                  <a:pt x="10611" y="18092"/>
                </a:cubicBezTo>
                <a:cubicBezTo>
                  <a:pt x="10744" y="16224"/>
                  <a:pt x="10789" y="14340"/>
                  <a:pt x="10518" y="12494"/>
                </a:cubicBezTo>
                <a:cubicBezTo>
                  <a:pt x="10268" y="10649"/>
                  <a:pt x="9663" y="8850"/>
                  <a:pt x="8654" y="7287"/>
                </a:cubicBezTo>
                <a:cubicBezTo>
                  <a:pt x="7647" y="5719"/>
                  <a:pt x="6275" y="4409"/>
                  <a:pt x="4784" y="3280"/>
                </a:cubicBezTo>
                <a:cubicBezTo>
                  <a:pt x="3289" y="2145"/>
                  <a:pt x="1676" y="1171"/>
                  <a:pt x="55" y="210"/>
                </a:cubicBezTo>
                <a:cubicBezTo>
                  <a:pt x="2" y="179"/>
                  <a:pt x="-17" y="108"/>
                  <a:pt x="16" y="55"/>
                </a:cubicBezTo>
                <a:cubicBezTo>
                  <a:pt x="43" y="10"/>
                  <a:pt x="98" y="-10"/>
                  <a:pt x="148" y="5"/>
                </a:cubicBezTo>
                <a:lnTo>
                  <a:pt x="171" y="13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64" name="Freeform 18561">
            <a:extLst>
              <a:ext uri="{FF2B5EF4-FFF2-40B4-BE49-F238E27FC236}">
                <a16:creationId xmlns:a16="http://schemas.microsoft.com/office/drawing/2014/main" id="{D556124F-DE8F-12C3-40F7-D1A3D14AB893}"/>
              </a:ext>
            </a:extLst>
          </p:cNvPr>
          <p:cNvSpPr/>
          <p:nvPr/>
        </p:nvSpPr>
        <p:spPr>
          <a:xfrm>
            <a:off x="3383280" y="2622921"/>
            <a:ext cx="10685" cy="7249"/>
          </a:xfrm>
          <a:custGeom>
            <a:avLst/>
            <a:gdLst>
              <a:gd name="connsiteX0" fmla="*/ 7831 w 8014"/>
              <a:gd name="connsiteY0" fmla="*/ 5430 h 5437"/>
              <a:gd name="connsiteX1" fmla="*/ 5103 w 8014"/>
              <a:gd name="connsiteY1" fmla="*/ 5072 h 5437"/>
              <a:gd name="connsiteX2" fmla="*/ 3079 w 8014"/>
              <a:gd name="connsiteY2" fmla="*/ 4102 h 5437"/>
              <a:gd name="connsiteX3" fmla="*/ 1411 w 8014"/>
              <a:gd name="connsiteY3" fmla="*/ 2595 h 5437"/>
              <a:gd name="connsiteX4" fmla="*/ 37 w 8014"/>
              <a:gd name="connsiteY4" fmla="*/ 214 h 5437"/>
              <a:gd name="connsiteX5" fmla="*/ 6 w 8014"/>
              <a:gd name="connsiteY5" fmla="*/ 129 h 5437"/>
              <a:gd name="connsiteX6" fmla="*/ 63 w 8014"/>
              <a:gd name="connsiteY6" fmla="*/ 6 h 5437"/>
              <a:gd name="connsiteX7" fmla="*/ 130 w 8014"/>
              <a:gd name="connsiteY7" fmla="*/ 6 h 5437"/>
              <a:gd name="connsiteX8" fmla="*/ 4348 w 8014"/>
              <a:gd name="connsiteY8" fmla="*/ 2204 h 5437"/>
              <a:gd name="connsiteX9" fmla="*/ 7989 w 8014"/>
              <a:gd name="connsiteY9" fmla="*/ 5266 h 5437"/>
              <a:gd name="connsiteX10" fmla="*/ 7984 w 8014"/>
              <a:gd name="connsiteY10" fmla="*/ 5402 h 5437"/>
              <a:gd name="connsiteX11" fmla="*/ 7923 w 8014"/>
              <a:gd name="connsiteY11" fmla="*/ 5427 h 5437"/>
              <a:gd name="connsiteX12" fmla="*/ 7832 w 8014"/>
              <a:gd name="connsiteY12" fmla="*/ 5430 h 5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14" h="5437">
                <a:moveTo>
                  <a:pt x="7831" y="5430"/>
                </a:moveTo>
                <a:cubicBezTo>
                  <a:pt x="6706" y="5474"/>
                  <a:pt x="5871" y="5302"/>
                  <a:pt x="5103" y="5072"/>
                </a:cubicBezTo>
                <a:cubicBezTo>
                  <a:pt x="4347" y="4830"/>
                  <a:pt x="3684" y="4510"/>
                  <a:pt x="3079" y="4102"/>
                </a:cubicBezTo>
                <a:cubicBezTo>
                  <a:pt x="2473" y="3694"/>
                  <a:pt x="1924" y="3203"/>
                  <a:pt x="1411" y="2595"/>
                </a:cubicBezTo>
                <a:cubicBezTo>
                  <a:pt x="905" y="1972"/>
                  <a:pt x="427" y="1267"/>
                  <a:pt x="37" y="214"/>
                </a:cubicBezTo>
                <a:lnTo>
                  <a:pt x="6" y="129"/>
                </a:lnTo>
                <a:cubicBezTo>
                  <a:pt x="-13" y="79"/>
                  <a:pt x="12" y="25"/>
                  <a:pt x="63" y="6"/>
                </a:cubicBezTo>
                <a:cubicBezTo>
                  <a:pt x="84" y="-2"/>
                  <a:pt x="109" y="-2"/>
                  <a:pt x="130" y="6"/>
                </a:cubicBezTo>
                <a:cubicBezTo>
                  <a:pt x="1619" y="561"/>
                  <a:pt x="3006" y="1355"/>
                  <a:pt x="4348" y="2204"/>
                </a:cubicBezTo>
                <a:cubicBezTo>
                  <a:pt x="5646" y="3120"/>
                  <a:pt x="6909" y="4100"/>
                  <a:pt x="7989" y="5266"/>
                </a:cubicBezTo>
                <a:cubicBezTo>
                  <a:pt x="8025" y="5305"/>
                  <a:pt x="8023" y="5366"/>
                  <a:pt x="7984" y="5402"/>
                </a:cubicBezTo>
                <a:cubicBezTo>
                  <a:pt x="7967" y="5418"/>
                  <a:pt x="7945" y="5427"/>
                  <a:pt x="7923" y="5427"/>
                </a:cubicBezTo>
                <a:lnTo>
                  <a:pt x="7832" y="5430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65" name="Freeform 18562">
            <a:extLst>
              <a:ext uri="{FF2B5EF4-FFF2-40B4-BE49-F238E27FC236}">
                <a16:creationId xmlns:a16="http://schemas.microsoft.com/office/drawing/2014/main" id="{F41D4598-8441-08A1-F0AA-B0045EC340C4}"/>
              </a:ext>
            </a:extLst>
          </p:cNvPr>
          <p:cNvSpPr/>
          <p:nvPr/>
        </p:nvSpPr>
        <p:spPr>
          <a:xfrm>
            <a:off x="3402564" y="2608136"/>
            <a:ext cx="9197" cy="12737"/>
          </a:xfrm>
          <a:custGeom>
            <a:avLst/>
            <a:gdLst>
              <a:gd name="connsiteX0" fmla="*/ 0 w 6898"/>
              <a:gd name="connsiteY0" fmla="*/ 9375 h 9553"/>
              <a:gd name="connsiteX1" fmla="*/ 591 w 6898"/>
              <a:gd name="connsiteY1" fmla="*/ 6199 h 9553"/>
              <a:gd name="connsiteX2" fmla="*/ 1937 w 6898"/>
              <a:gd name="connsiteY2" fmla="*/ 3694 h 9553"/>
              <a:gd name="connsiteX3" fmla="*/ 3878 w 6898"/>
              <a:gd name="connsiteY3" fmla="*/ 1615 h 9553"/>
              <a:gd name="connsiteX4" fmla="*/ 6690 w 6898"/>
              <a:gd name="connsiteY4" fmla="*/ 30 h 9553"/>
              <a:gd name="connsiteX5" fmla="*/ 6765 w 6898"/>
              <a:gd name="connsiteY5" fmla="*/ 5 h 9553"/>
              <a:gd name="connsiteX6" fmla="*/ 6894 w 6898"/>
              <a:gd name="connsiteY6" fmla="*/ 69 h 9553"/>
              <a:gd name="connsiteX7" fmla="*/ 6886 w 6898"/>
              <a:gd name="connsiteY7" fmla="*/ 149 h 9553"/>
              <a:gd name="connsiteX8" fmla="*/ 3794 w 6898"/>
              <a:gd name="connsiteY8" fmla="*/ 5023 h 9553"/>
              <a:gd name="connsiteX9" fmla="*/ 175 w 6898"/>
              <a:gd name="connsiteY9" fmla="*/ 9521 h 9553"/>
              <a:gd name="connsiteX10" fmla="*/ 33 w 6898"/>
              <a:gd name="connsiteY10" fmla="*/ 9527 h 9553"/>
              <a:gd name="connsiteX11" fmla="*/ 0 w 6898"/>
              <a:gd name="connsiteY11" fmla="*/ 9455 h 9553"/>
              <a:gd name="connsiteX12" fmla="*/ 0 w 6898"/>
              <a:gd name="connsiteY12" fmla="*/ 9375 h 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8" h="9553">
                <a:moveTo>
                  <a:pt x="0" y="9375"/>
                </a:moveTo>
                <a:cubicBezTo>
                  <a:pt x="-12" y="8118"/>
                  <a:pt x="260" y="7130"/>
                  <a:pt x="591" y="6199"/>
                </a:cubicBezTo>
                <a:cubicBezTo>
                  <a:pt x="941" y="5281"/>
                  <a:pt x="1390" y="4452"/>
                  <a:pt x="1937" y="3694"/>
                </a:cubicBezTo>
                <a:cubicBezTo>
                  <a:pt x="2483" y="2935"/>
                  <a:pt x="3122" y="2242"/>
                  <a:pt x="3878" y="1615"/>
                </a:cubicBezTo>
                <a:cubicBezTo>
                  <a:pt x="4657" y="1002"/>
                  <a:pt x="5501" y="426"/>
                  <a:pt x="6690" y="30"/>
                </a:cubicBezTo>
                <a:lnTo>
                  <a:pt x="6765" y="5"/>
                </a:lnTo>
                <a:cubicBezTo>
                  <a:pt x="6818" y="-12"/>
                  <a:pt x="6875" y="16"/>
                  <a:pt x="6894" y="69"/>
                </a:cubicBezTo>
                <a:cubicBezTo>
                  <a:pt x="6903" y="97"/>
                  <a:pt x="6900" y="125"/>
                  <a:pt x="6886" y="149"/>
                </a:cubicBezTo>
                <a:cubicBezTo>
                  <a:pt x="5967" y="1842"/>
                  <a:pt x="4880" y="3435"/>
                  <a:pt x="3794" y="5023"/>
                </a:cubicBezTo>
                <a:cubicBezTo>
                  <a:pt x="2640" y="6564"/>
                  <a:pt x="1482" y="8106"/>
                  <a:pt x="175" y="9521"/>
                </a:cubicBezTo>
                <a:cubicBezTo>
                  <a:pt x="138" y="9561"/>
                  <a:pt x="74" y="9564"/>
                  <a:pt x="33" y="9527"/>
                </a:cubicBezTo>
                <a:cubicBezTo>
                  <a:pt x="11" y="9508"/>
                  <a:pt x="0" y="9481"/>
                  <a:pt x="0" y="9455"/>
                </a:cubicBezTo>
                <a:lnTo>
                  <a:pt x="0" y="9375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66" name="Freeform 18563">
            <a:extLst>
              <a:ext uri="{FF2B5EF4-FFF2-40B4-BE49-F238E27FC236}">
                <a16:creationId xmlns:a16="http://schemas.microsoft.com/office/drawing/2014/main" id="{D7509EE9-3A22-E3A6-8340-A15D4728D3ED}"/>
              </a:ext>
            </a:extLst>
          </p:cNvPr>
          <p:cNvSpPr/>
          <p:nvPr/>
        </p:nvSpPr>
        <p:spPr>
          <a:xfrm>
            <a:off x="3444491" y="2605962"/>
            <a:ext cx="10908" cy="10360"/>
          </a:xfrm>
          <a:custGeom>
            <a:avLst/>
            <a:gdLst>
              <a:gd name="connsiteX0" fmla="*/ 113 w 8181"/>
              <a:gd name="connsiteY0" fmla="*/ 644 h 7770"/>
              <a:gd name="connsiteX1" fmla="*/ 3389 w 8181"/>
              <a:gd name="connsiteY1" fmla="*/ 97 h 7770"/>
              <a:gd name="connsiteX2" fmla="*/ 6273 w 8181"/>
              <a:gd name="connsiteY2" fmla="*/ 1584 h 7770"/>
              <a:gd name="connsiteX3" fmla="*/ 7986 w 8181"/>
              <a:gd name="connsiteY3" fmla="*/ 4340 h 7770"/>
              <a:gd name="connsiteX4" fmla="*/ 7714 w 8181"/>
              <a:gd name="connsiteY4" fmla="*/ 7647 h 7770"/>
              <a:gd name="connsiteX5" fmla="*/ 7677 w 8181"/>
              <a:gd name="connsiteY5" fmla="*/ 7718 h 7770"/>
              <a:gd name="connsiteX6" fmla="*/ 7541 w 8181"/>
              <a:gd name="connsiteY6" fmla="*/ 7758 h 7770"/>
              <a:gd name="connsiteX7" fmla="*/ 7492 w 8181"/>
              <a:gd name="connsiteY7" fmla="*/ 7697 h 7770"/>
              <a:gd name="connsiteX8" fmla="*/ 4727 w 8181"/>
              <a:gd name="connsiteY8" fmla="*/ 3263 h 7770"/>
              <a:gd name="connsiteX9" fmla="*/ 80 w 8181"/>
              <a:gd name="connsiteY9" fmla="*/ 869 h 7770"/>
              <a:gd name="connsiteX10" fmla="*/ 2 w 8181"/>
              <a:gd name="connsiteY10" fmla="*/ 750 h 7770"/>
              <a:gd name="connsiteX11" fmla="*/ 46 w 8181"/>
              <a:gd name="connsiteY11" fmla="*/ 686 h 7770"/>
              <a:gd name="connsiteX12" fmla="*/ 115 w 8181"/>
              <a:gd name="connsiteY12" fmla="*/ 643 h 7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181" h="7770">
                <a:moveTo>
                  <a:pt x="113" y="644"/>
                </a:moveTo>
                <a:cubicBezTo>
                  <a:pt x="1143" y="-23"/>
                  <a:pt x="2312" y="-105"/>
                  <a:pt x="3389" y="97"/>
                </a:cubicBezTo>
                <a:cubicBezTo>
                  <a:pt x="4469" y="311"/>
                  <a:pt x="5473" y="839"/>
                  <a:pt x="6273" y="1584"/>
                </a:cubicBezTo>
                <a:cubicBezTo>
                  <a:pt x="7076" y="2325"/>
                  <a:pt x="7684" y="3281"/>
                  <a:pt x="7986" y="4340"/>
                </a:cubicBezTo>
                <a:cubicBezTo>
                  <a:pt x="8275" y="5396"/>
                  <a:pt x="8289" y="6567"/>
                  <a:pt x="7714" y="7647"/>
                </a:cubicBezTo>
                <a:lnTo>
                  <a:pt x="7677" y="7718"/>
                </a:lnTo>
                <a:cubicBezTo>
                  <a:pt x="7650" y="7766"/>
                  <a:pt x="7591" y="7785"/>
                  <a:pt x="7541" y="7758"/>
                </a:cubicBezTo>
                <a:cubicBezTo>
                  <a:pt x="7516" y="7746"/>
                  <a:pt x="7498" y="7722"/>
                  <a:pt x="7492" y="7697"/>
                </a:cubicBezTo>
                <a:cubicBezTo>
                  <a:pt x="6994" y="5994"/>
                  <a:pt x="6051" y="4430"/>
                  <a:pt x="4727" y="3263"/>
                </a:cubicBezTo>
                <a:cubicBezTo>
                  <a:pt x="3455" y="2039"/>
                  <a:pt x="1818" y="1227"/>
                  <a:pt x="80" y="869"/>
                </a:cubicBezTo>
                <a:cubicBezTo>
                  <a:pt x="25" y="858"/>
                  <a:pt x="-9" y="805"/>
                  <a:pt x="2" y="750"/>
                </a:cubicBezTo>
                <a:cubicBezTo>
                  <a:pt x="8" y="724"/>
                  <a:pt x="24" y="700"/>
                  <a:pt x="46" y="686"/>
                </a:cubicBezTo>
                <a:lnTo>
                  <a:pt x="115" y="643"/>
                </a:lnTo>
                <a:close/>
              </a:path>
            </a:pathLst>
          </a:custGeom>
          <a:solidFill>
            <a:schemeClr val="bg1"/>
          </a:solidFill>
          <a:ln w="15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267" name="TextBox 19266">
            <a:extLst>
              <a:ext uri="{FF2B5EF4-FFF2-40B4-BE49-F238E27FC236}">
                <a16:creationId xmlns:a16="http://schemas.microsoft.com/office/drawing/2014/main" id="{439E96FE-D201-ECAE-3595-4962A9075B7E}"/>
              </a:ext>
            </a:extLst>
          </p:cNvPr>
          <p:cNvSpPr txBox="1"/>
          <p:nvPr/>
        </p:nvSpPr>
        <p:spPr>
          <a:xfrm>
            <a:off x="3202965" y="1742219"/>
            <a:ext cx="4856651" cy="31810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defRPr/>
            </a:pPr>
            <a:r>
              <a:rPr lang="en-GB" sz="1467" dirty="0">
                <a:solidFill>
                  <a:srgbClr val="3F1A01"/>
                </a:solidFill>
                <a:latin typeface="Arial"/>
              </a:rPr>
              <a:t>Initial buildup of A</a:t>
            </a:r>
            <a:r>
              <a:rPr lang="en-US" sz="1467" dirty="0">
                <a:solidFill>
                  <a:srgbClr val="3F1A01"/>
                </a:solidFill>
                <a:latin typeface="Arial"/>
                <a:sym typeface="Symbol" panose="05050102010706020507" pitchFamily="18" charset="2"/>
              </a:rPr>
              <a:t></a:t>
            </a:r>
            <a:r>
              <a:rPr lang="en-GB" sz="1467" dirty="0">
                <a:solidFill>
                  <a:srgbClr val="3F1A01"/>
                </a:solidFill>
                <a:latin typeface="Arial"/>
              </a:rPr>
              <a:t> in neocortex and other cortical areas</a:t>
            </a:r>
          </a:p>
        </p:txBody>
      </p:sp>
      <p:sp>
        <p:nvSpPr>
          <p:cNvPr id="19268" name="TextBox 19267">
            <a:extLst>
              <a:ext uri="{FF2B5EF4-FFF2-40B4-BE49-F238E27FC236}">
                <a16:creationId xmlns:a16="http://schemas.microsoft.com/office/drawing/2014/main" id="{8BDD46EE-0009-2F66-F65B-54FBC849FE08}"/>
              </a:ext>
            </a:extLst>
          </p:cNvPr>
          <p:cNvSpPr txBox="1"/>
          <p:nvPr/>
        </p:nvSpPr>
        <p:spPr>
          <a:xfrm>
            <a:off x="5599365" y="2456600"/>
            <a:ext cx="3016403" cy="31810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defRPr/>
            </a:pPr>
            <a:r>
              <a:rPr lang="en-GB" sz="1467" dirty="0">
                <a:solidFill>
                  <a:srgbClr val="3F1A01"/>
                </a:solidFill>
                <a:latin typeface="Arial"/>
              </a:rPr>
              <a:t>The buildup of A</a:t>
            </a:r>
            <a:r>
              <a:rPr lang="en-US" sz="1467" dirty="0">
                <a:solidFill>
                  <a:srgbClr val="3F1A01"/>
                </a:solidFill>
                <a:latin typeface="Arial"/>
                <a:sym typeface="Symbol" panose="05050102010706020507" pitchFamily="18" charset="2"/>
              </a:rPr>
              <a:t></a:t>
            </a:r>
            <a:r>
              <a:rPr lang="en-GB" sz="1467" dirty="0">
                <a:solidFill>
                  <a:srgbClr val="3F1A01"/>
                </a:solidFill>
                <a:latin typeface="Arial"/>
              </a:rPr>
              <a:t> in the allocortex</a:t>
            </a:r>
          </a:p>
        </p:txBody>
      </p:sp>
      <p:sp>
        <p:nvSpPr>
          <p:cNvPr id="19269" name="TextBox 19268">
            <a:extLst>
              <a:ext uri="{FF2B5EF4-FFF2-40B4-BE49-F238E27FC236}">
                <a16:creationId xmlns:a16="http://schemas.microsoft.com/office/drawing/2014/main" id="{926CF0EE-7063-54BF-602B-004D4100DD07}"/>
              </a:ext>
            </a:extLst>
          </p:cNvPr>
          <p:cNvSpPr txBox="1"/>
          <p:nvPr/>
        </p:nvSpPr>
        <p:spPr>
          <a:xfrm>
            <a:off x="6427986" y="3191743"/>
            <a:ext cx="4835811" cy="31810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defRPr/>
            </a:pPr>
            <a:r>
              <a:rPr lang="en-US" sz="1467">
                <a:solidFill>
                  <a:srgbClr val="3F1A01"/>
                </a:solidFill>
                <a:latin typeface="Arial"/>
                <a:sym typeface="Symbol" panose="05050102010706020507" pitchFamily="18" charset="2"/>
              </a:rPr>
              <a:t>Buildup of </a:t>
            </a:r>
            <a:r>
              <a:rPr lang="en-US" sz="1467">
                <a:solidFill>
                  <a:srgbClr val="3F1A01"/>
                </a:solidFill>
                <a:latin typeface="Arial"/>
              </a:rPr>
              <a:t>A</a:t>
            </a:r>
            <a:r>
              <a:rPr lang="en-US" sz="1467">
                <a:solidFill>
                  <a:srgbClr val="3F1A01"/>
                </a:solidFill>
                <a:latin typeface="Arial"/>
                <a:sym typeface="Symbol" panose="05050102010706020507" pitchFamily="18" charset="2"/>
              </a:rPr>
              <a:t> in the midbrain and somatosensory cortex</a:t>
            </a:r>
          </a:p>
        </p:txBody>
      </p:sp>
      <p:cxnSp>
        <p:nvCxnSpPr>
          <p:cNvPr id="19270" name="Straight Arrow Connector 19269">
            <a:extLst>
              <a:ext uri="{FF2B5EF4-FFF2-40B4-BE49-F238E27FC236}">
                <a16:creationId xmlns:a16="http://schemas.microsoft.com/office/drawing/2014/main" id="{D0623085-A555-5E8F-110F-F9DF76236574}"/>
              </a:ext>
            </a:extLst>
          </p:cNvPr>
          <p:cNvCxnSpPr>
            <a:cxnSpLocks/>
          </p:cNvCxnSpPr>
          <p:nvPr/>
        </p:nvCxnSpPr>
        <p:spPr>
          <a:xfrm>
            <a:off x="2318157" y="1901268"/>
            <a:ext cx="884968" cy="0"/>
          </a:xfrm>
          <a:prstGeom prst="straightConnector1">
            <a:avLst/>
          </a:prstGeom>
          <a:ln w="9525" cap="rnd">
            <a:solidFill>
              <a:schemeClr val="accent3">
                <a:lumMod val="75000"/>
              </a:schemeClr>
            </a:solidFill>
            <a:prstDash val="sysDot"/>
            <a:round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71" name="Oval 19270">
            <a:extLst>
              <a:ext uri="{FF2B5EF4-FFF2-40B4-BE49-F238E27FC236}">
                <a16:creationId xmlns:a16="http://schemas.microsoft.com/office/drawing/2014/main" id="{06BBA2BD-61F0-9954-5EE2-4033C0EE74C1}"/>
              </a:ext>
            </a:extLst>
          </p:cNvPr>
          <p:cNvSpPr/>
          <p:nvPr/>
        </p:nvSpPr>
        <p:spPr>
          <a:xfrm>
            <a:off x="1655189" y="1798163"/>
            <a:ext cx="792487" cy="792487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19272" name="Group 19271">
            <a:extLst>
              <a:ext uri="{FF2B5EF4-FFF2-40B4-BE49-F238E27FC236}">
                <a16:creationId xmlns:a16="http://schemas.microsoft.com/office/drawing/2014/main" id="{6684D30B-65A8-9D2C-9060-CC25EB659FBE}"/>
              </a:ext>
            </a:extLst>
          </p:cNvPr>
          <p:cNvGrpSpPr/>
          <p:nvPr/>
        </p:nvGrpSpPr>
        <p:grpSpPr>
          <a:xfrm>
            <a:off x="1768932" y="1936781"/>
            <a:ext cx="549226" cy="515232"/>
            <a:chOff x="1340552" y="1539638"/>
            <a:chExt cx="411920" cy="386424"/>
          </a:xfrm>
        </p:grpSpPr>
        <p:sp>
          <p:nvSpPr>
            <p:cNvPr id="19273" name="Freeform 18454">
              <a:extLst>
                <a:ext uri="{FF2B5EF4-FFF2-40B4-BE49-F238E27FC236}">
                  <a16:creationId xmlns:a16="http://schemas.microsoft.com/office/drawing/2014/main" id="{E20154C7-98C0-AC75-BEA1-0EE37E2FDB44}"/>
                </a:ext>
              </a:extLst>
            </p:cNvPr>
            <p:cNvSpPr/>
            <p:nvPr/>
          </p:nvSpPr>
          <p:spPr>
            <a:xfrm>
              <a:off x="1403747" y="1590675"/>
              <a:ext cx="272708" cy="135523"/>
            </a:xfrm>
            <a:custGeom>
              <a:avLst/>
              <a:gdLst>
                <a:gd name="connsiteX0" fmla="*/ 265712 w 272708"/>
                <a:gd name="connsiteY0" fmla="*/ 108115 h 135523"/>
                <a:gd name="connsiteX1" fmla="*/ 257841 w 272708"/>
                <a:gd name="connsiteY1" fmla="*/ 120220 h 135523"/>
                <a:gd name="connsiteX2" fmla="*/ 241352 w 272708"/>
                <a:gd name="connsiteY2" fmla="*/ 131717 h 135523"/>
                <a:gd name="connsiteX3" fmla="*/ 229932 w 272708"/>
                <a:gd name="connsiteY3" fmla="*/ 135523 h 135523"/>
                <a:gd name="connsiteX4" fmla="*/ 185823 w 272708"/>
                <a:gd name="connsiteY4" fmla="*/ 119701 h 135523"/>
                <a:gd name="connsiteX5" fmla="*/ 89854 w 272708"/>
                <a:gd name="connsiteY5" fmla="*/ 85272 h 135523"/>
                <a:gd name="connsiteX6" fmla="*/ 54835 w 272708"/>
                <a:gd name="connsiteY6" fmla="*/ 93648 h 135523"/>
                <a:gd name="connsiteX7" fmla="*/ 45699 w 272708"/>
                <a:gd name="connsiteY7" fmla="*/ 105069 h 135523"/>
                <a:gd name="connsiteX8" fmla="*/ 47982 w 272708"/>
                <a:gd name="connsiteY8" fmla="*/ 114207 h 135523"/>
                <a:gd name="connsiteX9" fmla="*/ 49505 w 272708"/>
                <a:gd name="connsiteY9" fmla="*/ 127912 h 135523"/>
                <a:gd name="connsiteX10" fmla="*/ 27076 w 272708"/>
                <a:gd name="connsiteY10" fmla="*/ 127912 h 135523"/>
                <a:gd name="connsiteX11" fmla="*/ 20 w 272708"/>
                <a:gd name="connsiteY11" fmla="*/ 95934 h 135523"/>
                <a:gd name="connsiteX12" fmla="*/ 26665 w 272708"/>
                <a:gd name="connsiteY12" fmla="*/ 51012 h 135523"/>
                <a:gd name="connsiteX13" fmla="*/ 63968 w 272708"/>
                <a:gd name="connsiteY13" fmla="*/ 25886 h 135523"/>
                <a:gd name="connsiteX14" fmla="*/ 89852 w 272708"/>
                <a:gd name="connsiteY14" fmla="*/ 12181 h 135523"/>
                <a:gd name="connsiteX15" fmla="*/ 110406 w 272708"/>
                <a:gd name="connsiteY15" fmla="*/ 5329 h 135523"/>
                <a:gd name="connsiteX16" fmla="*/ 110521 w 272708"/>
                <a:gd name="connsiteY16" fmla="*/ 5374 h 135523"/>
                <a:gd name="connsiteX17" fmla="*/ 122701 w 272708"/>
                <a:gd name="connsiteY17" fmla="*/ 5329 h 135523"/>
                <a:gd name="connsiteX18" fmla="*/ 175969 w 272708"/>
                <a:gd name="connsiteY18" fmla="*/ 274 h 135523"/>
                <a:gd name="connsiteX19" fmla="*/ 175977 w 272708"/>
                <a:gd name="connsiteY19" fmla="*/ 274 h 135523"/>
                <a:gd name="connsiteX20" fmla="*/ 176640 w 272708"/>
                <a:gd name="connsiteY20" fmla="*/ 0 h 135523"/>
                <a:gd name="connsiteX21" fmla="*/ 195650 w 272708"/>
                <a:gd name="connsiteY21" fmla="*/ 2292 h 135523"/>
                <a:gd name="connsiteX22" fmla="*/ 195673 w 272708"/>
                <a:gd name="connsiteY22" fmla="*/ 2284 h 135523"/>
                <a:gd name="connsiteX23" fmla="*/ 205570 w 272708"/>
                <a:gd name="connsiteY23" fmla="*/ 13705 h 135523"/>
                <a:gd name="connsiteX24" fmla="*/ 229932 w 272708"/>
                <a:gd name="connsiteY24" fmla="*/ 30455 h 135523"/>
                <a:gd name="connsiteX25" fmla="*/ 230176 w 272708"/>
                <a:gd name="connsiteY25" fmla="*/ 30957 h 135523"/>
                <a:gd name="connsiteX26" fmla="*/ 259623 w 272708"/>
                <a:gd name="connsiteY26" fmla="*/ 54819 h 135523"/>
                <a:gd name="connsiteX27" fmla="*/ 265712 w 272708"/>
                <a:gd name="connsiteY27" fmla="*/ 108116 h 13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2708" h="135523">
                  <a:moveTo>
                    <a:pt x="265712" y="108115"/>
                  </a:moveTo>
                  <a:cubicBezTo>
                    <a:pt x="263665" y="111921"/>
                    <a:pt x="260939" y="116284"/>
                    <a:pt x="257841" y="120220"/>
                  </a:cubicBezTo>
                  <a:cubicBezTo>
                    <a:pt x="252884" y="126525"/>
                    <a:pt x="246977" y="131717"/>
                    <a:pt x="241352" y="131717"/>
                  </a:cubicBezTo>
                  <a:cubicBezTo>
                    <a:pt x="232216" y="131717"/>
                    <a:pt x="229932" y="135523"/>
                    <a:pt x="229932" y="135523"/>
                  </a:cubicBezTo>
                  <a:lnTo>
                    <a:pt x="185823" y="119701"/>
                  </a:lnTo>
                  <a:lnTo>
                    <a:pt x="89854" y="85272"/>
                  </a:lnTo>
                  <a:lnTo>
                    <a:pt x="54835" y="93648"/>
                  </a:lnTo>
                  <a:lnTo>
                    <a:pt x="45699" y="105069"/>
                  </a:lnTo>
                  <a:lnTo>
                    <a:pt x="47982" y="114207"/>
                  </a:lnTo>
                  <a:cubicBezTo>
                    <a:pt x="47982" y="114207"/>
                    <a:pt x="51788" y="119536"/>
                    <a:pt x="49505" y="127912"/>
                  </a:cubicBezTo>
                  <a:lnTo>
                    <a:pt x="27076" y="127912"/>
                  </a:lnTo>
                  <a:cubicBezTo>
                    <a:pt x="20576" y="127912"/>
                    <a:pt x="-741" y="118013"/>
                    <a:pt x="20" y="95934"/>
                  </a:cubicBezTo>
                  <a:cubicBezTo>
                    <a:pt x="781" y="73854"/>
                    <a:pt x="16007" y="59388"/>
                    <a:pt x="26665" y="51012"/>
                  </a:cubicBezTo>
                  <a:cubicBezTo>
                    <a:pt x="37324" y="42636"/>
                    <a:pt x="49505" y="31217"/>
                    <a:pt x="63968" y="25886"/>
                  </a:cubicBezTo>
                  <a:cubicBezTo>
                    <a:pt x="78432" y="20557"/>
                    <a:pt x="86807" y="16749"/>
                    <a:pt x="89852" y="12181"/>
                  </a:cubicBezTo>
                  <a:cubicBezTo>
                    <a:pt x="89852" y="12181"/>
                    <a:pt x="105839" y="12181"/>
                    <a:pt x="110406" y="5329"/>
                  </a:cubicBezTo>
                  <a:cubicBezTo>
                    <a:pt x="110406" y="5329"/>
                    <a:pt x="110444" y="5345"/>
                    <a:pt x="110521" y="5374"/>
                  </a:cubicBezTo>
                  <a:cubicBezTo>
                    <a:pt x="111343" y="5679"/>
                    <a:pt x="116527" y="7422"/>
                    <a:pt x="122701" y="5329"/>
                  </a:cubicBezTo>
                  <a:cubicBezTo>
                    <a:pt x="129165" y="3136"/>
                    <a:pt x="169307" y="2353"/>
                    <a:pt x="175969" y="274"/>
                  </a:cubicBezTo>
                  <a:lnTo>
                    <a:pt x="175977" y="274"/>
                  </a:lnTo>
                  <a:cubicBezTo>
                    <a:pt x="176258" y="183"/>
                    <a:pt x="176486" y="91"/>
                    <a:pt x="176640" y="0"/>
                  </a:cubicBezTo>
                  <a:cubicBezTo>
                    <a:pt x="176640" y="0"/>
                    <a:pt x="186521" y="4560"/>
                    <a:pt x="195650" y="2292"/>
                  </a:cubicBezTo>
                  <a:cubicBezTo>
                    <a:pt x="195657" y="2284"/>
                    <a:pt x="195665" y="2284"/>
                    <a:pt x="195673" y="2284"/>
                  </a:cubicBezTo>
                  <a:cubicBezTo>
                    <a:pt x="195673" y="2284"/>
                    <a:pt x="205570" y="8374"/>
                    <a:pt x="205570" y="13705"/>
                  </a:cubicBezTo>
                  <a:cubicBezTo>
                    <a:pt x="205570" y="19036"/>
                    <a:pt x="211660" y="34262"/>
                    <a:pt x="229932" y="30455"/>
                  </a:cubicBezTo>
                  <a:cubicBezTo>
                    <a:pt x="229932" y="30455"/>
                    <a:pt x="230017" y="30630"/>
                    <a:pt x="230176" y="30957"/>
                  </a:cubicBezTo>
                  <a:cubicBezTo>
                    <a:pt x="231698" y="33927"/>
                    <a:pt x="240400" y="49330"/>
                    <a:pt x="259623" y="54819"/>
                  </a:cubicBezTo>
                  <a:cubicBezTo>
                    <a:pt x="280938" y="60909"/>
                    <a:pt x="271042" y="98218"/>
                    <a:pt x="265712" y="108116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74" name="Freeform 18456">
              <a:extLst>
                <a:ext uri="{FF2B5EF4-FFF2-40B4-BE49-F238E27FC236}">
                  <a16:creationId xmlns:a16="http://schemas.microsoft.com/office/drawing/2014/main" id="{9A37CEEC-DCA8-4871-077A-4EB47AF22BA2}"/>
                </a:ext>
              </a:extLst>
            </p:cNvPr>
            <p:cNvSpPr/>
            <p:nvPr/>
          </p:nvSpPr>
          <p:spPr>
            <a:xfrm>
              <a:off x="1340552" y="1551079"/>
              <a:ext cx="249020" cy="218078"/>
            </a:xfrm>
            <a:custGeom>
              <a:avLst/>
              <a:gdLst>
                <a:gd name="connsiteX0" fmla="*/ 249017 w 249020"/>
                <a:gd name="connsiteY0" fmla="*/ 159299 h 218078"/>
                <a:gd name="connsiteX1" fmla="*/ 231081 w 249020"/>
                <a:gd name="connsiteY1" fmla="*/ 167224 h 218078"/>
                <a:gd name="connsiteX2" fmla="*/ 208189 w 249020"/>
                <a:gd name="connsiteY2" fmla="*/ 214353 h 218078"/>
                <a:gd name="connsiteX3" fmla="*/ 138584 w 249020"/>
                <a:gd name="connsiteY3" fmla="*/ 209382 h 218078"/>
                <a:gd name="connsiteX4" fmla="*/ 85293 w 249020"/>
                <a:gd name="connsiteY4" fmla="*/ 217758 h 218078"/>
                <a:gd name="connsiteX5" fmla="*/ 33776 w 249020"/>
                <a:gd name="connsiteY5" fmla="*/ 209382 h 218078"/>
                <a:gd name="connsiteX6" fmla="*/ 10686 w 249020"/>
                <a:gd name="connsiteY6" fmla="*/ 182733 h 218078"/>
                <a:gd name="connsiteX7" fmla="*/ 4597 w 249020"/>
                <a:gd name="connsiteY7" fmla="*/ 149233 h 218078"/>
                <a:gd name="connsiteX8" fmla="*/ 1003 w 249020"/>
                <a:gd name="connsiteY8" fmla="*/ 120682 h 218078"/>
                <a:gd name="connsiteX9" fmla="*/ 8403 w 249020"/>
                <a:gd name="connsiteY9" fmla="*/ 96698 h 218078"/>
                <a:gd name="connsiteX10" fmla="*/ 22106 w 249020"/>
                <a:gd name="connsiteY10" fmla="*/ 72333 h 218078"/>
                <a:gd name="connsiteX11" fmla="*/ 63977 w 249020"/>
                <a:gd name="connsiteY11" fmla="*/ 33502 h 218078"/>
                <a:gd name="connsiteX12" fmla="*/ 85293 w 249020"/>
                <a:gd name="connsiteY12" fmla="*/ 20558 h 218078"/>
                <a:gd name="connsiteX13" fmla="*/ 100519 w 249020"/>
                <a:gd name="connsiteY13" fmla="*/ 12944 h 218078"/>
                <a:gd name="connsiteX14" fmla="*/ 130209 w 249020"/>
                <a:gd name="connsiteY14" fmla="*/ 2284 h 218078"/>
                <a:gd name="connsiteX15" fmla="*/ 134412 w 249020"/>
                <a:gd name="connsiteY15" fmla="*/ 0 h 218078"/>
                <a:gd name="connsiteX16" fmla="*/ 146198 w 249020"/>
                <a:gd name="connsiteY16" fmla="*/ 10660 h 218078"/>
                <a:gd name="connsiteX17" fmla="*/ 160662 w 249020"/>
                <a:gd name="connsiteY17" fmla="*/ 15989 h 218078"/>
                <a:gd name="connsiteX18" fmla="*/ 172082 w 249020"/>
                <a:gd name="connsiteY18" fmla="*/ 36546 h 218078"/>
                <a:gd name="connsiteX19" fmla="*/ 173718 w 249020"/>
                <a:gd name="connsiteY19" fmla="*/ 44967 h 218078"/>
                <a:gd name="connsiteX20" fmla="*/ 173604 w 249020"/>
                <a:gd name="connsiteY20" fmla="*/ 44922 h 218078"/>
                <a:gd name="connsiteX21" fmla="*/ 153050 w 249020"/>
                <a:gd name="connsiteY21" fmla="*/ 51773 h 218078"/>
                <a:gd name="connsiteX22" fmla="*/ 127166 w 249020"/>
                <a:gd name="connsiteY22" fmla="*/ 65478 h 218078"/>
                <a:gd name="connsiteX23" fmla="*/ 89863 w 249020"/>
                <a:gd name="connsiteY23" fmla="*/ 90605 h 218078"/>
                <a:gd name="connsiteX24" fmla="*/ 63218 w 249020"/>
                <a:gd name="connsiteY24" fmla="*/ 135526 h 218078"/>
                <a:gd name="connsiteX25" fmla="*/ 90274 w 249020"/>
                <a:gd name="connsiteY25" fmla="*/ 167504 h 218078"/>
                <a:gd name="connsiteX26" fmla="*/ 112703 w 249020"/>
                <a:gd name="connsiteY26" fmla="*/ 167504 h 218078"/>
                <a:gd name="connsiteX27" fmla="*/ 111180 w 249020"/>
                <a:gd name="connsiteY27" fmla="*/ 153799 h 218078"/>
                <a:gd name="connsiteX28" fmla="*/ 108897 w 249020"/>
                <a:gd name="connsiteY28" fmla="*/ 144662 h 218078"/>
                <a:gd name="connsiteX29" fmla="*/ 118033 w 249020"/>
                <a:gd name="connsiteY29" fmla="*/ 133241 h 218078"/>
                <a:gd name="connsiteX30" fmla="*/ 153052 w 249020"/>
                <a:gd name="connsiteY30" fmla="*/ 124865 h 218078"/>
                <a:gd name="connsiteX31" fmla="*/ 249020 w 249020"/>
                <a:gd name="connsiteY31" fmla="*/ 159294 h 218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49020" h="218078">
                  <a:moveTo>
                    <a:pt x="249017" y="159299"/>
                  </a:moveTo>
                  <a:lnTo>
                    <a:pt x="231081" y="167224"/>
                  </a:lnTo>
                  <a:lnTo>
                    <a:pt x="208189" y="214353"/>
                  </a:lnTo>
                  <a:lnTo>
                    <a:pt x="138584" y="209382"/>
                  </a:lnTo>
                  <a:cubicBezTo>
                    <a:pt x="138584" y="209382"/>
                    <a:pt x="114222" y="220042"/>
                    <a:pt x="85293" y="217758"/>
                  </a:cubicBezTo>
                  <a:cubicBezTo>
                    <a:pt x="56364" y="215474"/>
                    <a:pt x="55337" y="217758"/>
                    <a:pt x="33776" y="209382"/>
                  </a:cubicBezTo>
                  <a:cubicBezTo>
                    <a:pt x="12209" y="201006"/>
                    <a:pt x="11448" y="189587"/>
                    <a:pt x="10686" y="182733"/>
                  </a:cubicBezTo>
                  <a:cubicBezTo>
                    <a:pt x="10686" y="182733"/>
                    <a:pt x="28" y="166744"/>
                    <a:pt x="4597" y="149233"/>
                  </a:cubicBezTo>
                  <a:cubicBezTo>
                    <a:pt x="4597" y="149233"/>
                    <a:pt x="-2582" y="131721"/>
                    <a:pt x="1003" y="120682"/>
                  </a:cubicBezTo>
                  <a:cubicBezTo>
                    <a:pt x="1003" y="120682"/>
                    <a:pt x="-3778" y="108119"/>
                    <a:pt x="8403" y="96698"/>
                  </a:cubicBezTo>
                  <a:cubicBezTo>
                    <a:pt x="8403" y="96698"/>
                    <a:pt x="8403" y="80709"/>
                    <a:pt x="22106" y="72333"/>
                  </a:cubicBezTo>
                  <a:cubicBezTo>
                    <a:pt x="22106" y="72333"/>
                    <a:pt x="38854" y="45684"/>
                    <a:pt x="63977" y="33502"/>
                  </a:cubicBezTo>
                  <a:cubicBezTo>
                    <a:pt x="63977" y="33502"/>
                    <a:pt x="71591" y="22081"/>
                    <a:pt x="85293" y="20558"/>
                  </a:cubicBezTo>
                  <a:cubicBezTo>
                    <a:pt x="85293" y="20558"/>
                    <a:pt x="92144" y="12944"/>
                    <a:pt x="100519" y="12944"/>
                  </a:cubicBezTo>
                  <a:cubicBezTo>
                    <a:pt x="100519" y="12944"/>
                    <a:pt x="105847" y="5331"/>
                    <a:pt x="130209" y="2284"/>
                  </a:cubicBezTo>
                  <a:cubicBezTo>
                    <a:pt x="130209" y="2284"/>
                    <a:pt x="131649" y="1255"/>
                    <a:pt x="134412" y="0"/>
                  </a:cubicBezTo>
                  <a:cubicBezTo>
                    <a:pt x="136377" y="2459"/>
                    <a:pt x="140692" y="7355"/>
                    <a:pt x="146198" y="10660"/>
                  </a:cubicBezTo>
                  <a:cubicBezTo>
                    <a:pt x="153811" y="15228"/>
                    <a:pt x="153811" y="12182"/>
                    <a:pt x="160662" y="15989"/>
                  </a:cubicBezTo>
                  <a:cubicBezTo>
                    <a:pt x="167513" y="19795"/>
                    <a:pt x="171321" y="31978"/>
                    <a:pt x="172082" y="36546"/>
                  </a:cubicBezTo>
                  <a:cubicBezTo>
                    <a:pt x="172524" y="39180"/>
                    <a:pt x="173209" y="42569"/>
                    <a:pt x="173718" y="44967"/>
                  </a:cubicBezTo>
                  <a:cubicBezTo>
                    <a:pt x="173642" y="44937"/>
                    <a:pt x="173604" y="44922"/>
                    <a:pt x="173604" y="44922"/>
                  </a:cubicBezTo>
                  <a:cubicBezTo>
                    <a:pt x="169037" y="51773"/>
                    <a:pt x="153050" y="51773"/>
                    <a:pt x="153050" y="51773"/>
                  </a:cubicBezTo>
                  <a:cubicBezTo>
                    <a:pt x="150005" y="56341"/>
                    <a:pt x="141630" y="60149"/>
                    <a:pt x="127166" y="65478"/>
                  </a:cubicBezTo>
                  <a:cubicBezTo>
                    <a:pt x="112701" y="70808"/>
                    <a:pt x="100520" y="82229"/>
                    <a:pt x="89863" y="90605"/>
                  </a:cubicBezTo>
                  <a:cubicBezTo>
                    <a:pt x="79205" y="98980"/>
                    <a:pt x="63979" y="113447"/>
                    <a:pt x="63218" y="135526"/>
                  </a:cubicBezTo>
                  <a:cubicBezTo>
                    <a:pt x="62457" y="157606"/>
                    <a:pt x="83772" y="167504"/>
                    <a:pt x="90274" y="167504"/>
                  </a:cubicBezTo>
                  <a:lnTo>
                    <a:pt x="112703" y="167504"/>
                  </a:lnTo>
                  <a:cubicBezTo>
                    <a:pt x="114986" y="159128"/>
                    <a:pt x="111180" y="153799"/>
                    <a:pt x="111180" y="153799"/>
                  </a:cubicBezTo>
                  <a:lnTo>
                    <a:pt x="108897" y="144662"/>
                  </a:lnTo>
                  <a:lnTo>
                    <a:pt x="118033" y="133241"/>
                  </a:lnTo>
                  <a:lnTo>
                    <a:pt x="153052" y="124865"/>
                  </a:lnTo>
                  <a:lnTo>
                    <a:pt x="249020" y="159294"/>
                  </a:lnTo>
                  <a:close/>
                </a:path>
              </a:pathLst>
            </a:custGeom>
            <a:solidFill>
              <a:schemeClr val="accent4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75" name="Freeform 18457">
              <a:extLst>
                <a:ext uri="{FF2B5EF4-FFF2-40B4-BE49-F238E27FC236}">
                  <a16:creationId xmlns:a16="http://schemas.microsoft.com/office/drawing/2014/main" id="{01530CED-5202-8653-FBBD-B377EB1AB421}"/>
                </a:ext>
              </a:extLst>
            </p:cNvPr>
            <p:cNvSpPr/>
            <p:nvPr/>
          </p:nvSpPr>
          <p:spPr>
            <a:xfrm>
              <a:off x="1474964" y="1539638"/>
              <a:ext cx="113035" cy="57378"/>
            </a:xfrm>
            <a:custGeom>
              <a:avLst/>
              <a:gdLst>
                <a:gd name="connsiteX0" fmla="*/ 109231 w 113035"/>
                <a:gd name="connsiteY0" fmla="*/ 37330 h 57378"/>
                <a:gd name="connsiteX1" fmla="*/ 106187 w 113035"/>
                <a:gd name="connsiteY1" fmla="*/ 50273 h 57378"/>
                <a:gd name="connsiteX2" fmla="*/ 104763 w 113035"/>
                <a:gd name="connsiteY2" fmla="*/ 51308 h 57378"/>
                <a:gd name="connsiteX3" fmla="*/ 104755 w 113035"/>
                <a:gd name="connsiteY3" fmla="*/ 51308 h 57378"/>
                <a:gd name="connsiteX4" fmla="*/ 51487 w 113035"/>
                <a:gd name="connsiteY4" fmla="*/ 56364 h 57378"/>
                <a:gd name="connsiteX5" fmla="*/ 39306 w 113035"/>
                <a:gd name="connsiteY5" fmla="*/ 56409 h 57378"/>
                <a:gd name="connsiteX6" fmla="*/ 37670 w 113035"/>
                <a:gd name="connsiteY6" fmla="*/ 47988 h 57378"/>
                <a:gd name="connsiteX7" fmla="*/ 26250 w 113035"/>
                <a:gd name="connsiteY7" fmla="*/ 27431 h 57378"/>
                <a:gd name="connsiteX8" fmla="*/ 11785 w 113035"/>
                <a:gd name="connsiteY8" fmla="*/ 22102 h 57378"/>
                <a:gd name="connsiteX9" fmla="*/ 0 w 113035"/>
                <a:gd name="connsiteY9" fmla="*/ 11442 h 57378"/>
                <a:gd name="connsiteX10" fmla="*/ 25487 w 113035"/>
                <a:gd name="connsiteY10" fmla="*/ 6874 h 57378"/>
                <a:gd name="connsiteX11" fmla="*/ 62791 w 113035"/>
                <a:gd name="connsiteY11" fmla="*/ 2306 h 57378"/>
                <a:gd name="connsiteX12" fmla="*/ 91720 w 113035"/>
                <a:gd name="connsiteY12" fmla="*/ 3829 h 57378"/>
                <a:gd name="connsiteX13" fmla="*/ 97324 w 113035"/>
                <a:gd name="connsiteY13" fmla="*/ 3487 h 57378"/>
                <a:gd name="connsiteX14" fmla="*/ 106946 w 113035"/>
                <a:gd name="connsiteY14" fmla="*/ 12205 h 57378"/>
                <a:gd name="connsiteX15" fmla="*/ 113036 w 113035"/>
                <a:gd name="connsiteY15" fmla="*/ 24387 h 57378"/>
                <a:gd name="connsiteX16" fmla="*/ 109230 w 113035"/>
                <a:gd name="connsiteY16" fmla="*/ 37331 h 5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3035" h="57378">
                  <a:moveTo>
                    <a:pt x="109231" y="37330"/>
                  </a:moveTo>
                  <a:cubicBezTo>
                    <a:pt x="109231" y="37330"/>
                    <a:pt x="112276" y="46467"/>
                    <a:pt x="106187" y="50273"/>
                  </a:cubicBezTo>
                  <a:cubicBezTo>
                    <a:pt x="105638" y="50616"/>
                    <a:pt x="105166" y="50958"/>
                    <a:pt x="104763" y="51308"/>
                  </a:cubicBezTo>
                  <a:lnTo>
                    <a:pt x="104755" y="51308"/>
                  </a:lnTo>
                  <a:cubicBezTo>
                    <a:pt x="98093" y="53387"/>
                    <a:pt x="57951" y="54170"/>
                    <a:pt x="51487" y="56364"/>
                  </a:cubicBezTo>
                  <a:cubicBezTo>
                    <a:pt x="45313" y="58457"/>
                    <a:pt x="40128" y="56714"/>
                    <a:pt x="39306" y="56409"/>
                  </a:cubicBezTo>
                  <a:cubicBezTo>
                    <a:pt x="38797" y="54011"/>
                    <a:pt x="38111" y="50622"/>
                    <a:pt x="37670" y="47988"/>
                  </a:cubicBezTo>
                  <a:cubicBezTo>
                    <a:pt x="36909" y="43420"/>
                    <a:pt x="33103" y="31238"/>
                    <a:pt x="26250" y="27431"/>
                  </a:cubicBezTo>
                  <a:cubicBezTo>
                    <a:pt x="19399" y="23625"/>
                    <a:pt x="19399" y="26670"/>
                    <a:pt x="11785" y="22102"/>
                  </a:cubicBezTo>
                  <a:cubicBezTo>
                    <a:pt x="6282" y="18797"/>
                    <a:pt x="1965" y="13901"/>
                    <a:pt x="0" y="11442"/>
                  </a:cubicBezTo>
                  <a:cubicBezTo>
                    <a:pt x="4758" y="9264"/>
                    <a:pt x="13444" y="6394"/>
                    <a:pt x="25487" y="6874"/>
                  </a:cubicBezTo>
                  <a:cubicBezTo>
                    <a:pt x="25487" y="6874"/>
                    <a:pt x="39191" y="-3786"/>
                    <a:pt x="62791" y="2306"/>
                  </a:cubicBezTo>
                  <a:cubicBezTo>
                    <a:pt x="62791" y="2306"/>
                    <a:pt x="72689" y="-3784"/>
                    <a:pt x="91720" y="3829"/>
                  </a:cubicBezTo>
                  <a:cubicBezTo>
                    <a:pt x="91720" y="3829"/>
                    <a:pt x="94028" y="3570"/>
                    <a:pt x="97324" y="3487"/>
                  </a:cubicBezTo>
                  <a:cubicBezTo>
                    <a:pt x="99791" y="7157"/>
                    <a:pt x="103186" y="11078"/>
                    <a:pt x="106946" y="12205"/>
                  </a:cubicBezTo>
                  <a:cubicBezTo>
                    <a:pt x="106946" y="12205"/>
                    <a:pt x="113036" y="19820"/>
                    <a:pt x="113036" y="24387"/>
                  </a:cubicBezTo>
                  <a:cubicBezTo>
                    <a:pt x="113036" y="28955"/>
                    <a:pt x="112275" y="36570"/>
                    <a:pt x="109230" y="37331"/>
                  </a:cubicBezTo>
                  <a:close/>
                </a:path>
              </a:pathLst>
            </a:custGeom>
            <a:solidFill>
              <a:schemeClr val="accent4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76" name="Freeform 18458">
              <a:extLst>
                <a:ext uri="{FF2B5EF4-FFF2-40B4-BE49-F238E27FC236}">
                  <a16:creationId xmlns:a16="http://schemas.microsoft.com/office/drawing/2014/main" id="{3C53C1D3-0CE5-5E3B-269F-1FC378EBD7A9}"/>
                </a:ext>
              </a:extLst>
            </p:cNvPr>
            <p:cNvSpPr/>
            <p:nvPr/>
          </p:nvSpPr>
          <p:spPr>
            <a:xfrm>
              <a:off x="1572288" y="1543089"/>
              <a:ext cx="47517" cy="50508"/>
            </a:xfrm>
            <a:custGeom>
              <a:avLst/>
              <a:gdLst>
                <a:gd name="connsiteX0" fmla="*/ 45457 w 47517"/>
                <a:gd name="connsiteY0" fmla="*/ 23805 h 50508"/>
                <a:gd name="connsiteX1" fmla="*/ 33223 w 47517"/>
                <a:gd name="connsiteY1" fmla="*/ 36163 h 50508"/>
                <a:gd name="connsiteX2" fmla="*/ 30939 w 47517"/>
                <a:gd name="connsiteY2" fmla="*/ 46061 h 50508"/>
                <a:gd name="connsiteX3" fmla="*/ 27110 w 47517"/>
                <a:gd name="connsiteY3" fmla="*/ 49876 h 50508"/>
                <a:gd name="connsiteX4" fmla="*/ 8100 w 47517"/>
                <a:gd name="connsiteY4" fmla="*/ 47584 h 50508"/>
                <a:gd name="connsiteX5" fmla="*/ 7437 w 47517"/>
                <a:gd name="connsiteY5" fmla="*/ 47858 h 50508"/>
                <a:gd name="connsiteX6" fmla="*/ 8861 w 47517"/>
                <a:gd name="connsiteY6" fmla="*/ 46823 h 50508"/>
                <a:gd name="connsiteX7" fmla="*/ 11906 w 47517"/>
                <a:gd name="connsiteY7" fmla="*/ 33879 h 50508"/>
                <a:gd name="connsiteX8" fmla="*/ 15712 w 47517"/>
                <a:gd name="connsiteY8" fmla="*/ 20935 h 50508"/>
                <a:gd name="connsiteX9" fmla="*/ 9622 w 47517"/>
                <a:gd name="connsiteY9" fmla="*/ 8753 h 50508"/>
                <a:gd name="connsiteX10" fmla="*/ 0 w 47517"/>
                <a:gd name="connsiteY10" fmla="*/ 35 h 50508"/>
                <a:gd name="connsiteX11" fmla="*/ 16475 w 47517"/>
                <a:gd name="connsiteY11" fmla="*/ 1900 h 50508"/>
                <a:gd name="connsiteX12" fmla="*/ 37029 w 47517"/>
                <a:gd name="connsiteY12" fmla="*/ 10275 h 50508"/>
                <a:gd name="connsiteX13" fmla="*/ 44110 w 47517"/>
                <a:gd name="connsiteY13" fmla="*/ 8631 h 50508"/>
                <a:gd name="connsiteX14" fmla="*/ 45457 w 47517"/>
                <a:gd name="connsiteY14" fmla="*/ 23805 h 5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517" h="50508">
                  <a:moveTo>
                    <a:pt x="45457" y="23805"/>
                  </a:moveTo>
                  <a:cubicBezTo>
                    <a:pt x="39313" y="33118"/>
                    <a:pt x="33223" y="36163"/>
                    <a:pt x="33223" y="36163"/>
                  </a:cubicBezTo>
                  <a:cubicBezTo>
                    <a:pt x="33223" y="36163"/>
                    <a:pt x="35507" y="39969"/>
                    <a:pt x="30939" y="46061"/>
                  </a:cubicBezTo>
                  <a:cubicBezTo>
                    <a:pt x="29858" y="47501"/>
                    <a:pt x="28518" y="48772"/>
                    <a:pt x="27110" y="49876"/>
                  </a:cubicBezTo>
                  <a:cubicBezTo>
                    <a:pt x="17981" y="52144"/>
                    <a:pt x="8100" y="47584"/>
                    <a:pt x="8100" y="47584"/>
                  </a:cubicBezTo>
                  <a:cubicBezTo>
                    <a:pt x="7948" y="47675"/>
                    <a:pt x="7718" y="47767"/>
                    <a:pt x="7437" y="47858"/>
                  </a:cubicBezTo>
                  <a:cubicBezTo>
                    <a:pt x="7840" y="47507"/>
                    <a:pt x="8312" y="47165"/>
                    <a:pt x="8861" y="46823"/>
                  </a:cubicBezTo>
                  <a:cubicBezTo>
                    <a:pt x="14951" y="43016"/>
                    <a:pt x="11906" y="33879"/>
                    <a:pt x="11906" y="33879"/>
                  </a:cubicBezTo>
                  <a:cubicBezTo>
                    <a:pt x="14951" y="33118"/>
                    <a:pt x="15712" y="25503"/>
                    <a:pt x="15712" y="20935"/>
                  </a:cubicBezTo>
                  <a:cubicBezTo>
                    <a:pt x="15712" y="16367"/>
                    <a:pt x="9622" y="8753"/>
                    <a:pt x="9622" y="8753"/>
                  </a:cubicBezTo>
                  <a:cubicBezTo>
                    <a:pt x="5861" y="7626"/>
                    <a:pt x="2467" y="3705"/>
                    <a:pt x="0" y="35"/>
                  </a:cubicBezTo>
                  <a:cubicBezTo>
                    <a:pt x="4735" y="-103"/>
                    <a:pt x="11534" y="103"/>
                    <a:pt x="16475" y="1900"/>
                  </a:cubicBezTo>
                  <a:cubicBezTo>
                    <a:pt x="24850" y="4945"/>
                    <a:pt x="27894" y="1900"/>
                    <a:pt x="37029" y="10275"/>
                  </a:cubicBezTo>
                  <a:cubicBezTo>
                    <a:pt x="37029" y="10275"/>
                    <a:pt x="40325" y="8904"/>
                    <a:pt x="44110" y="8631"/>
                  </a:cubicBezTo>
                  <a:cubicBezTo>
                    <a:pt x="46507" y="11631"/>
                    <a:pt x="49666" y="17410"/>
                    <a:pt x="45457" y="23805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77" name="Freeform 18459">
              <a:extLst>
                <a:ext uri="{FF2B5EF4-FFF2-40B4-BE49-F238E27FC236}">
                  <a16:creationId xmlns:a16="http://schemas.microsoft.com/office/drawing/2014/main" id="{ADEE9D3E-32C7-17C1-217A-94B37D78074D}"/>
                </a:ext>
              </a:extLst>
            </p:cNvPr>
            <p:cNvSpPr/>
            <p:nvPr/>
          </p:nvSpPr>
          <p:spPr>
            <a:xfrm>
              <a:off x="1599397" y="1551674"/>
              <a:ext cx="41051" cy="70059"/>
            </a:xfrm>
            <a:custGeom>
              <a:avLst/>
              <a:gdLst>
                <a:gd name="connsiteX0" fmla="*/ 38850 w 41051"/>
                <a:gd name="connsiteY0" fmla="*/ 42806 h 70059"/>
                <a:gd name="connsiteX1" fmla="*/ 38089 w 41051"/>
                <a:gd name="connsiteY1" fmla="*/ 53465 h 70059"/>
                <a:gd name="connsiteX2" fmla="*/ 34526 w 41051"/>
                <a:gd name="connsiteY2" fmla="*/ 69958 h 70059"/>
                <a:gd name="connsiteX3" fmla="*/ 34283 w 41051"/>
                <a:gd name="connsiteY3" fmla="*/ 69456 h 70059"/>
                <a:gd name="connsiteX4" fmla="*/ 9921 w 41051"/>
                <a:gd name="connsiteY4" fmla="*/ 52706 h 70059"/>
                <a:gd name="connsiteX5" fmla="*/ 23 w 41051"/>
                <a:gd name="connsiteY5" fmla="*/ 41284 h 70059"/>
                <a:gd name="connsiteX6" fmla="*/ 0 w 41051"/>
                <a:gd name="connsiteY6" fmla="*/ 41292 h 70059"/>
                <a:gd name="connsiteX7" fmla="*/ 3830 w 41051"/>
                <a:gd name="connsiteY7" fmla="*/ 37478 h 70059"/>
                <a:gd name="connsiteX8" fmla="*/ 6113 w 41051"/>
                <a:gd name="connsiteY8" fmla="*/ 27579 h 70059"/>
                <a:gd name="connsiteX9" fmla="*/ 18347 w 41051"/>
                <a:gd name="connsiteY9" fmla="*/ 15222 h 70059"/>
                <a:gd name="connsiteX10" fmla="*/ 17000 w 41051"/>
                <a:gd name="connsiteY10" fmla="*/ 47 h 70059"/>
                <a:gd name="connsiteX11" fmla="*/ 24384 w 41051"/>
                <a:gd name="connsiteY11" fmla="*/ 1692 h 70059"/>
                <a:gd name="connsiteX12" fmla="*/ 30863 w 41051"/>
                <a:gd name="connsiteY12" fmla="*/ 2896 h 70059"/>
                <a:gd name="connsiteX13" fmla="*/ 33239 w 41051"/>
                <a:gd name="connsiteY13" fmla="*/ 22075 h 70059"/>
                <a:gd name="connsiteX14" fmla="*/ 40372 w 41051"/>
                <a:gd name="connsiteY14" fmla="*/ 31388 h 70059"/>
                <a:gd name="connsiteX15" fmla="*/ 38850 w 41051"/>
                <a:gd name="connsiteY15" fmla="*/ 42809 h 7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051" h="70059">
                  <a:moveTo>
                    <a:pt x="38850" y="42806"/>
                  </a:moveTo>
                  <a:cubicBezTo>
                    <a:pt x="38850" y="42806"/>
                    <a:pt x="40372" y="50420"/>
                    <a:pt x="38089" y="53465"/>
                  </a:cubicBezTo>
                  <a:cubicBezTo>
                    <a:pt x="38089" y="53465"/>
                    <a:pt x="33970" y="57584"/>
                    <a:pt x="34526" y="69958"/>
                  </a:cubicBezTo>
                  <a:cubicBezTo>
                    <a:pt x="34367" y="69631"/>
                    <a:pt x="34283" y="69456"/>
                    <a:pt x="34283" y="69456"/>
                  </a:cubicBezTo>
                  <a:cubicBezTo>
                    <a:pt x="16012" y="73262"/>
                    <a:pt x="9921" y="58035"/>
                    <a:pt x="9921" y="52706"/>
                  </a:cubicBezTo>
                  <a:cubicBezTo>
                    <a:pt x="9921" y="47376"/>
                    <a:pt x="23" y="41284"/>
                    <a:pt x="23" y="41284"/>
                  </a:cubicBezTo>
                  <a:cubicBezTo>
                    <a:pt x="16" y="41284"/>
                    <a:pt x="8" y="41284"/>
                    <a:pt x="0" y="41292"/>
                  </a:cubicBezTo>
                  <a:cubicBezTo>
                    <a:pt x="1408" y="40189"/>
                    <a:pt x="2748" y="38916"/>
                    <a:pt x="3830" y="37478"/>
                  </a:cubicBezTo>
                  <a:cubicBezTo>
                    <a:pt x="8397" y="31388"/>
                    <a:pt x="6113" y="27579"/>
                    <a:pt x="6113" y="27579"/>
                  </a:cubicBezTo>
                  <a:cubicBezTo>
                    <a:pt x="6113" y="27579"/>
                    <a:pt x="12203" y="24534"/>
                    <a:pt x="18347" y="15222"/>
                  </a:cubicBezTo>
                  <a:cubicBezTo>
                    <a:pt x="22557" y="8827"/>
                    <a:pt x="19398" y="3047"/>
                    <a:pt x="17000" y="47"/>
                  </a:cubicBezTo>
                  <a:cubicBezTo>
                    <a:pt x="19520" y="-135"/>
                    <a:pt x="22253" y="169"/>
                    <a:pt x="24384" y="1692"/>
                  </a:cubicBezTo>
                  <a:cubicBezTo>
                    <a:pt x="24384" y="1692"/>
                    <a:pt x="27041" y="2034"/>
                    <a:pt x="30863" y="2896"/>
                  </a:cubicBezTo>
                  <a:cubicBezTo>
                    <a:pt x="29767" y="7715"/>
                    <a:pt x="29134" y="15269"/>
                    <a:pt x="33239" y="22075"/>
                  </a:cubicBezTo>
                  <a:cubicBezTo>
                    <a:pt x="38850" y="31388"/>
                    <a:pt x="40372" y="31388"/>
                    <a:pt x="40372" y="31388"/>
                  </a:cubicBezTo>
                  <a:cubicBezTo>
                    <a:pt x="40372" y="31388"/>
                    <a:pt x="42656" y="39763"/>
                    <a:pt x="38850" y="42809"/>
                  </a:cubicBezTo>
                  <a:close/>
                </a:path>
              </a:pathLst>
            </a:custGeom>
            <a:solidFill>
              <a:schemeClr val="accent4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78" name="Freeform 18460">
              <a:extLst>
                <a:ext uri="{FF2B5EF4-FFF2-40B4-BE49-F238E27FC236}">
                  <a16:creationId xmlns:a16="http://schemas.microsoft.com/office/drawing/2014/main" id="{658A4F4F-D1DD-91C3-6DB3-A90CA4347CEC}"/>
                </a:ext>
              </a:extLst>
            </p:cNvPr>
            <p:cNvSpPr/>
            <p:nvPr/>
          </p:nvSpPr>
          <p:spPr>
            <a:xfrm>
              <a:off x="1629441" y="1554563"/>
              <a:ext cx="93446" cy="156329"/>
            </a:xfrm>
            <a:custGeom>
              <a:avLst/>
              <a:gdLst>
                <a:gd name="connsiteX0" fmla="*/ 93446 w 93446"/>
                <a:gd name="connsiteY0" fmla="*/ 61470 h 156329"/>
                <a:gd name="connsiteX1" fmla="*/ 91786 w 93446"/>
                <a:gd name="connsiteY1" fmla="*/ 65802 h 156329"/>
                <a:gd name="connsiteX2" fmla="*/ 78844 w 93446"/>
                <a:gd name="connsiteY2" fmla="*/ 81791 h 156329"/>
                <a:gd name="connsiteX3" fmla="*/ 75038 w 93446"/>
                <a:gd name="connsiteY3" fmla="*/ 98541 h 156329"/>
                <a:gd name="connsiteX4" fmla="*/ 64069 w 93446"/>
                <a:gd name="connsiteY4" fmla="*/ 116434 h 156329"/>
                <a:gd name="connsiteX5" fmla="*/ 56006 w 93446"/>
                <a:gd name="connsiteY5" fmla="*/ 141940 h 156329"/>
                <a:gd name="connsiteX6" fmla="*/ 32148 w 93446"/>
                <a:gd name="connsiteY6" fmla="*/ 156330 h 156329"/>
                <a:gd name="connsiteX7" fmla="*/ 40019 w 93446"/>
                <a:gd name="connsiteY7" fmla="*/ 144224 h 156329"/>
                <a:gd name="connsiteX8" fmla="*/ 33930 w 93446"/>
                <a:gd name="connsiteY8" fmla="*/ 90927 h 156329"/>
                <a:gd name="connsiteX9" fmla="*/ 4483 w 93446"/>
                <a:gd name="connsiteY9" fmla="*/ 67065 h 156329"/>
                <a:gd name="connsiteX10" fmla="*/ 8045 w 93446"/>
                <a:gd name="connsiteY10" fmla="*/ 50573 h 156329"/>
                <a:gd name="connsiteX11" fmla="*/ 8807 w 93446"/>
                <a:gd name="connsiteY11" fmla="*/ 39913 h 156329"/>
                <a:gd name="connsiteX12" fmla="*/ 10329 w 93446"/>
                <a:gd name="connsiteY12" fmla="*/ 28492 h 156329"/>
                <a:gd name="connsiteX13" fmla="*/ 3195 w 93446"/>
                <a:gd name="connsiteY13" fmla="*/ 19180 h 156329"/>
                <a:gd name="connsiteX14" fmla="*/ 819 w 93446"/>
                <a:gd name="connsiteY14" fmla="*/ 0 h 156329"/>
                <a:gd name="connsiteX15" fmla="*/ 25553 w 93446"/>
                <a:gd name="connsiteY15" fmla="*/ 12501 h 156329"/>
                <a:gd name="connsiteX16" fmla="*/ 62094 w 93446"/>
                <a:gd name="connsiteY16" fmla="*/ 33058 h 156329"/>
                <a:gd name="connsiteX17" fmla="*/ 89501 w 93446"/>
                <a:gd name="connsiteY17" fmla="*/ 59707 h 156329"/>
                <a:gd name="connsiteX18" fmla="*/ 93445 w 93446"/>
                <a:gd name="connsiteY18" fmla="*/ 61466 h 156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446" h="156329">
                  <a:moveTo>
                    <a:pt x="93446" y="61470"/>
                  </a:moveTo>
                  <a:cubicBezTo>
                    <a:pt x="92860" y="62841"/>
                    <a:pt x="92290" y="64303"/>
                    <a:pt x="91786" y="65802"/>
                  </a:cubicBezTo>
                  <a:cubicBezTo>
                    <a:pt x="89503" y="72654"/>
                    <a:pt x="78844" y="76462"/>
                    <a:pt x="78844" y="81791"/>
                  </a:cubicBezTo>
                  <a:cubicBezTo>
                    <a:pt x="78844" y="87120"/>
                    <a:pt x="77322" y="96257"/>
                    <a:pt x="75038" y="98541"/>
                  </a:cubicBezTo>
                  <a:cubicBezTo>
                    <a:pt x="72755" y="100825"/>
                    <a:pt x="65271" y="108440"/>
                    <a:pt x="64069" y="116434"/>
                  </a:cubicBezTo>
                  <a:cubicBezTo>
                    <a:pt x="62859" y="124429"/>
                    <a:pt x="60574" y="136611"/>
                    <a:pt x="56006" y="141940"/>
                  </a:cubicBezTo>
                  <a:cubicBezTo>
                    <a:pt x="51667" y="147004"/>
                    <a:pt x="44587" y="155494"/>
                    <a:pt x="32148" y="156330"/>
                  </a:cubicBezTo>
                  <a:cubicBezTo>
                    <a:pt x="35246" y="152394"/>
                    <a:pt x="37972" y="148031"/>
                    <a:pt x="40019" y="144224"/>
                  </a:cubicBezTo>
                  <a:cubicBezTo>
                    <a:pt x="45348" y="134326"/>
                    <a:pt x="55245" y="97019"/>
                    <a:pt x="33930" y="90927"/>
                  </a:cubicBezTo>
                  <a:cubicBezTo>
                    <a:pt x="14707" y="85436"/>
                    <a:pt x="6006" y="70034"/>
                    <a:pt x="4483" y="67065"/>
                  </a:cubicBezTo>
                  <a:cubicBezTo>
                    <a:pt x="3927" y="54692"/>
                    <a:pt x="8045" y="50573"/>
                    <a:pt x="8045" y="50573"/>
                  </a:cubicBezTo>
                  <a:cubicBezTo>
                    <a:pt x="10329" y="47528"/>
                    <a:pt x="8807" y="39913"/>
                    <a:pt x="8807" y="39913"/>
                  </a:cubicBezTo>
                  <a:cubicBezTo>
                    <a:pt x="12613" y="36868"/>
                    <a:pt x="10329" y="28492"/>
                    <a:pt x="10329" y="28492"/>
                  </a:cubicBezTo>
                  <a:cubicBezTo>
                    <a:pt x="10329" y="28492"/>
                    <a:pt x="8807" y="28492"/>
                    <a:pt x="3195" y="19180"/>
                  </a:cubicBezTo>
                  <a:cubicBezTo>
                    <a:pt x="-908" y="12373"/>
                    <a:pt x="-276" y="4820"/>
                    <a:pt x="819" y="0"/>
                  </a:cubicBezTo>
                  <a:cubicBezTo>
                    <a:pt x="8378" y="1698"/>
                    <a:pt x="20498" y="5421"/>
                    <a:pt x="25553" y="12501"/>
                  </a:cubicBezTo>
                  <a:cubicBezTo>
                    <a:pt x="25553" y="12501"/>
                    <a:pt x="48393" y="16308"/>
                    <a:pt x="62094" y="33058"/>
                  </a:cubicBezTo>
                  <a:cubicBezTo>
                    <a:pt x="62094" y="33058"/>
                    <a:pt x="80365" y="36103"/>
                    <a:pt x="89501" y="59707"/>
                  </a:cubicBezTo>
                  <a:cubicBezTo>
                    <a:pt x="89501" y="59707"/>
                    <a:pt x="91077" y="60232"/>
                    <a:pt x="93445" y="61466"/>
                  </a:cubicBezTo>
                  <a:close/>
                </a:path>
              </a:pathLst>
            </a:custGeom>
            <a:solidFill>
              <a:schemeClr val="accent4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79" name="Freeform 18461">
              <a:extLst>
                <a:ext uri="{FF2B5EF4-FFF2-40B4-BE49-F238E27FC236}">
                  <a16:creationId xmlns:a16="http://schemas.microsoft.com/office/drawing/2014/main" id="{2BE07E99-A7E5-CFA8-AA47-9161A03FF8CA}"/>
                </a:ext>
              </a:extLst>
            </p:cNvPr>
            <p:cNvSpPr/>
            <p:nvPr/>
          </p:nvSpPr>
          <p:spPr>
            <a:xfrm>
              <a:off x="1452491" y="1707811"/>
              <a:ext cx="57097" cy="48082"/>
            </a:xfrm>
            <a:custGeom>
              <a:avLst/>
              <a:gdLst>
                <a:gd name="connsiteX0" fmla="*/ 37304 w 57097"/>
                <a:gd name="connsiteY0" fmla="*/ 45037 h 48082"/>
                <a:gd name="connsiteX1" fmla="*/ 23601 w 57097"/>
                <a:gd name="connsiteY1" fmla="*/ 31332 h 48082"/>
                <a:gd name="connsiteX2" fmla="*/ 0 w 57097"/>
                <a:gd name="connsiteY2" fmla="*/ 10775 h 48082"/>
                <a:gd name="connsiteX3" fmla="*/ 0 w 57097"/>
                <a:gd name="connsiteY3" fmla="*/ 0 h 48082"/>
                <a:gd name="connsiteX4" fmla="*/ 57097 w 57097"/>
                <a:gd name="connsiteY4" fmla="*/ 2400 h 48082"/>
                <a:gd name="connsiteX5" fmla="*/ 55575 w 57097"/>
                <a:gd name="connsiteY5" fmla="*/ 24479 h 48082"/>
                <a:gd name="connsiteX6" fmla="*/ 48724 w 57097"/>
                <a:gd name="connsiteY6" fmla="*/ 48083 h 48082"/>
                <a:gd name="connsiteX7" fmla="*/ 37304 w 57097"/>
                <a:gd name="connsiteY7" fmla="*/ 45037 h 48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097" h="48082">
                  <a:moveTo>
                    <a:pt x="37304" y="45037"/>
                  </a:moveTo>
                  <a:cubicBezTo>
                    <a:pt x="37304" y="45037"/>
                    <a:pt x="27407" y="40469"/>
                    <a:pt x="23601" y="31332"/>
                  </a:cubicBezTo>
                  <a:cubicBezTo>
                    <a:pt x="23601" y="31332"/>
                    <a:pt x="29690" y="14582"/>
                    <a:pt x="0" y="10775"/>
                  </a:cubicBezTo>
                  <a:cubicBezTo>
                    <a:pt x="0" y="10775"/>
                    <a:pt x="1522" y="2930"/>
                    <a:pt x="0" y="0"/>
                  </a:cubicBezTo>
                  <a:lnTo>
                    <a:pt x="57097" y="2400"/>
                  </a:lnTo>
                  <a:lnTo>
                    <a:pt x="55575" y="24479"/>
                  </a:lnTo>
                  <a:lnTo>
                    <a:pt x="48724" y="48083"/>
                  </a:lnTo>
                  <a:lnTo>
                    <a:pt x="37304" y="45037"/>
                  </a:ln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80" name="Freeform 18462">
              <a:extLst>
                <a:ext uri="{FF2B5EF4-FFF2-40B4-BE49-F238E27FC236}">
                  <a16:creationId xmlns:a16="http://schemas.microsoft.com/office/drawing/2014/main" id="{EC8D9D46-5CF5-431D-F62B-2EC694113F5B}"/>
                </a:ext>
              </a:extLst>
            </p:cNvPr>
            <p:cNvSpPr/>
            <p:nvPr/>
          </p:nvSpPr>
          <p:spPr>
            <a:xfrm>
              <a:off x="1631777" y="1716008"/>
              <a:ext cx="120695" cy="136675"/>
            </a:xfrm>
            <a:custGeom>
              <a:avLst/>
              <a:gdLst>
                <a:gd name="connsiteX0" fmla="*/ 14083 w 120695"/>
                <a:gd name="connsiteY0" fmla="*/ 25799 h 136675"/>
                <a:gd name="connsiteX1" fmla="*/ 25883 w 120695"/>
                <a:gd name="connsiteY1" fmla="*/ 16282 h 136675"/>
                <a:gd name="connsiteX2" fmla="*/ 49483 w 120695"/>
                <a:gd name="connsiteY2" fmla="*/ 4099 h 136675"/>
                <a:gd name="connsiteX3" fmla="*/ 74292 w 120695"/>
                <a:gd name="connsiteY3" fmla="*/ 4066 h 136675"/>
                <a:gd name="connsiteX4" fmla="*/ 89832 w 120695"/>
                <a:gd name="connsiteY4" fmla="*/ 14757 h 136675"/>
                <a:gd name="connsiteX5" fmla="*/ 116478 w 120695"/>
                <a:gd name="connsiteY5" fmla="*/ 36837 h 136675"/>
                <a:gd name="connsiteX6" fmla="*/ 104297 w 120695"/>
                <a:gd name="connsiteY6" fmla="*/ 86326 h 136675"/>
                <a:gd name="connsiteX7" fmla="*/ 73845 w 120695"/>
                <a:gd name="connsiteY7" fmla="*/ 122111 h 136675"/>
                <a:gd name="connsiteX8" fmla="*/ 59001 w 120695"/>
                <a:gd name="connsiteY8" fmla="*/ 128118 h 136675"/>
                <a:gd name="connsiteX9" fmla="*/ 25123 w 120695"/>
                <a:gd name="connsiteY9" fmla="*/ 135053 h 136675"/>
                <a:gd name="connsiteX10" fmla="*/ 6471 w 120695"/>
                <a:gd name="connsiteY10" fmla="*/ 122491 h 136675"/>
                <a:gd name="connsiteX11" fmla="*/ 6471 w 120695"/>
                <a:gd name="connsiteY11" fmla="*/ 79257 h 136675"/>
                <a:gd name="connsiteX12" fmla="*/ 0 w 120695"/>
                <a:gd name="connsiteY12" fmla="*/ 45210 h 136675"/>
                <a:gd name="connsiteX13" fmla="*/ 14083 w 120695"/>
                <a:gd name="connsiteY13" fmla="*/ 25794 h 13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0695" h="136675">
                  <a:moveTo>
                    <a:pt x="14083" y="25799"/>
                  </a:moveTo>
                  <a:cubicBezTo>
                    <a:pt x="14083" y="25799"/>
                    <a:pt x="19032" y="18566"/>
                    <a:pt x="25883" y="16282"/>
                  </a:cubicBezTo>
                  <a:cubicBezTo>
                    <a:pt x="25883" y="16282"/>
                    <a:pt x="34258" y="3338"/>
                    <a:pt x="49483" y="4099"/>
                  </a:cubicBezTo>
                  <a:cubicBezTo>
                    <a:pt x="49483" y="4099"/>
                    <a:pt x="54945" y="-5102"/>
                    <a:pt x="74292" y="4066"/>
                  </a:cubicBezTo>
                  <a:cubicBezTo>
                    <a:pt x="74292" y="4066"/>
                    <a:pt x="86026" y="5622"/>
                    <a:pt x="89832" y="14757"/>
                  </a:cubicBezTo>
                  <a:cubicBezTo>
                    <a:pt x="89832" y="14757"/>
                    <a:pt x="109625" y="13996"/>
                    <a:pt x="116478" y="36837"/>
                  </a:cubicBezTo>
                  <a:cubicBezTo>
                    <a:pt x="116478" y="36837"/>
                    <a:pt x="131704" y="73383"/>
                    <a:pt x="104297" y="86326"/>
                  </a:cubicBezTo>
                  <a:cubicBezTo>
                    <a:pt x="104297" y="86326"/>
                    <a:pt x="95161" y="116782"/>
                    <a:pt x="73845" y="122111"/>
                  </a:cubicBezTo>
                  <a:cubicBezTo>
                    <a:pt x="73845" y="122111"/>
                    <a:pt x="70039" y="130321"/>
                    <a:pt x="59001" y="128118"/>
                  </a:cubicBezTo>
                  <a:cubicBezTo>
                    <a:pt x="59001" y="128118"/>
                    <a:pt x="41871" y="141145"/>
                    <a:pt x="25123" y="135053"/>
                  </a:cubicBezTo>
                  <a:cubicBezTo>
                    <a:pt x="8375" y="128962"/>
                    <a:pt x="6471" y="122491"/>
                    <a:pt x="6471" y="122491"/>
                  </a:cubicBezTo>
                  <a:lnTo>
                    <a:pt x="6471" y="79257"/>
                  </a:lnTo>
                  <a:lnTo>
                    <a:pt x="0" y="45210"/>
                  </a:lnTo>
                  <a:lnTo>
                    <a:pt x="14083" y="25794"/>
                  </a:ln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81" name="Freeform 18463">
              <a:extLst>
                <a:ext uri="{FF2B5EF4-FFF2-40B4-BE49-F238E27FC236}">
                  <a16:creationId xmlns:a16="http://schemas.microsoft.com/office/drawing/2014/main" id="{FD988C60-4959-7FC8-6DCF-665271C37810}"/>
                </a:ext>
              </a:extLst>
            </p:cNvPr>
            <p:cNvSpPr/>
            <p:nvPr/>
          </p:nvSpPr>
          <p:spPr>
            <a:xfrm>
              <a:off x="1643718" y="1721274"/>
              <a:ext cx="94266" cy="106135"/>
            </a:xfrm>
            <a:custGeom>
              <a:avLst/>
              <a:gdLst>
                <a:gd name="connsiteX0" fmla="*/ 31833 w 94266"/>
                <a:gd name="connsiteY0" fmla="*/ 79541 h 106135"/>
                <a:gd name="connsiteX1" fmla="*/ 22697 w 94266"/>
                <a:gd name="connsiteY1" fmla="*/ 88678 h 106135"/>
                <a:gd name="connsiteX2" fmla="*/ 15846 w 94266"/>
                <a:gd name="connsiteY2" fmla="*/ 97054 h 106135"/>
                <a:gd name="connsiteX3" fmla="*/ 23749 w 94266"/>
                <a:gd name="connsiteY3" fmla="*/ 100845 h 106135"/>
                <a:gd name="connsiteX4" fmla="*/ 26504 w 94266"/>
                <a:gd name="connsiteY4" fmla="*/ 94009 h 106135"/>
                <a:gd name="connsiteX5" fmla="*/ 28788 w 94266"/>
                <a:gd name="connsiteY5" fmla="*/ 98577 h 106135"/>
                <a:gd name="connsiteX6" fmla="*/ 27348 w 94266"/>
                <a:gd name="connsiteY6" fmla="*/ 103123 h 106135"/>
                <a:gd name="connsiteX7" fmla="*/ 41730 w 94266"/>
                <a:gd name="connsiteY7" fmla="*/ 104669 h 106135"/>
                <a:gd name="connsiteX8" fmla="*/ 53150 w 94266"/>
                <a:gd name="connsiteY8" fmla="*/ 101623 h 106135"/>
                <a:gd name="connsiteX9" fmla="*/ 48201 w 94266"/>
                <a:gd name="connsiteY9" fmla="*/ 92840 h 106135"/>
                <a:gd name="connsiteX10" fmla="*/ 51627 w 94266"/>
                <a:gd name="connsiteY10" fmla="*/ 87157 h 106135"/>
                <a:gd name="connsiteX11" fmla="*/ 48201 w 94266"/>
                <a:gd name="connsiteY11" fmla="*/ 76713 h 106135"/>
                <a:gd name="connsiteX12" fmla="*/ 54367 w 94266"/>
                <a:gd name="connsiteY12" fmla="*/ 82969 h 106135"/>
                <a:gd name="connsiteX13" fmla="*/ 55351 w 94266"/>
                <a:gd name="connsiteY13" fmla="*/ 91192 h 106135"/>
                <a:gd name="connsiteX14" fmla="*/ 66373 w 94266"/>
                <a:gd name="connsiteY14" fmla="*/ 91192 h 106135"/>
                <a:gd name="connsiteX15" fmla="*/ 79795 w 94266"/>
                <a:gd name="connsiteY15" fmla="*/ 79543 h 106135"/>
                <a:gd name="connsiteX16" fmla="*/ 75989 w 94266"/>
                <a:gd name="connsiteY16" fmla="*/ 71928 h 106135"/>
                <a:gd name="connsiteX17" fmla="*/ 71438 w 94266"/>
                <a:gd name="connsiteY17" fmla="*/ 61984 h 106135"/>
                <a:gd name="connsiteX18" fmla="*/ 62286 w 94266"/>
                <a:gd name="connsiteY18" fmla="*/ 63552 h 106135"/>
                <a:gd name="connsiteX19" fmla="*/ 65331 w 94266"/>
                <a:gd name="connsiteY19" fmla="*/ 58223 h 106135"/>
                <a:gd name="connsiteX20" fmla="*/ 50866 w 94266"/>
                <a:gd name="connsiteY20" fmla="*/ 54416 h 106135"/>
                <a:gd name="connsiteX21" fmla="*/ 62286 w 94266"/>
                <a:gd name="connsiteY21" fmla="*/ 52132 h 106135"/>
                <a:gd name="connsiteX22" fmla="*/ 72183 w 94266"/>
                <a:gd name="connsiteY22" fmla="*/ 57462 h 106135"/>
                <a:gd name="connsiteX23" fmla="*/ 79991 w 94266"/>
                <a:gd name="connsiteY23" fmla="*/ 63305 h 106135"/>
                <a:gd name="connsiteX24" fmla="*/ 91696 w 94266"/>
                <a:gd name="connsiteY24" fmla="*/ 52067 h 106135"/>
                <a:gd name="connsiteX25" fmla="*/ 90455 w 94266"/>
                <a:gd name="connsiteY25" fmla="*/ 36144 h 106135"/>
                <a:gd name="connsiteX26" fmla="*/ 76752 w 94266"/>
                <a:gd name="connsiteY26" fmla="*/ 40711 h 106135"/>
                <a:gd name="connsiteX27" fmla="*/ 64571 w 94266"/>
                <a:gd name="connsiteY27" fmla="*/ 40711 h 106135"/>
                <a:gd name="connsiteX28" fmla="*/ 79797 w 94266"/>
                <a:gd name="connsiteY28" fmla="*/ 37666 h 106135"/>
                <a:gd name="connsiteX29" fmla="*/ 94238 w 94266"/>
                <a:gd name="connsiteY29" fmla="*/ 29936 h 106135"/>
                <a:gd name="connsiteX30" fmla="*/ 86649 w 94266"/>
                <a:gd name="connsiteY30" fmla="*/ 18630 h 106135"/>
                <a:gd name="connsiteX31" fmla="*/ 77513 w 94266"/>
                <a:gd name="connsiteY31" fmla="*/ 17108 h 106135"/>
                <a:gd name="connsiteX32" fmla="*/ 72185 w 94266"/>
                <a:gd name="connsiteY32" fmla="*/ 23960 h 106135"/>
                <a:gd name="connsiteX33" fmla="*/ 66095 w 94266"/>
                <a:gd name="connsiteY33" fmla="*/ 30050 h 106135"/>
                <a:gd name="connsiteX34" fmla="*/ 69140 w 94266"/>
                <a:gd name="connsiteY34" fmla="*/ 24721 h 106135"/>
                <a:gd name="connsiteX35" fmla="*/ 73707 w 94266"/>
                <a:gd name="connsiteY35" fmla="*/ 17106 h 106135"/>
                <a:gd name="connsiteX36" fmla="*/ 73707 w 94266"/>
                <a:gd name="connsiteY36" fmla="*/ 10254 h 106135"/>
                <a:gd name="connsiteX37" fmla="*/ 60765 w 94266"/>
                <a:gd name="connsiteY37" fmla="*/ 7209 h 106135"/>
                <a:gd name="connsiteX38" fmla="*/ 52390 w 94266"/>
                <a:gd name="connsiteY38" fmla="*/ 19392 h 106135"/>
                <a:gd name="connsiteX39" fmla="*/ 49991 w 94266"/>
                <a:gd name="connsiteY39" fmla="*/ 22842 h 106135"/>
                <a:gd name="connsiteX40" fmla="*/ 52390 w 94266"/>
                <a:gd name="connsiteY40" fmla="*/ 14822 h 106135"/>
                <a:gd name="connsiteX41" fmla="*/ 54966 w 94266"/>
                <a:gd name="connsiteY41" fmla="*/ 6496 h 106135"/>
                <a:gd name="connsiteX42" fmla="*/ 54966 w 94266"/>
                <a:gd name="connsiteY42" fmla="*/ 1034 h 106135"/>
                <a:gd name="connsiteX43" fmla="*/ 39265 w 94266"/>
                <a:gd name="connsiteY43" fmla="*/ 1034 h 106135"/>
                <a:gd name="connsiteX44" fmla="*/ 40209 w 94266"/>
                <a:gd name="connsiteY44" fmla="*/ 18630 h 106135"/>
                <a:gd name="connsiteX45" fmla="*/ 35642 w 94266"/>
                <a:gd name="connsiteY45" fmla="*/ 10254 h 106135"/>
                <a:gd name="connsiteX46" fmla="*/ 33358 w 94266"/>
                <a:gd name="connsiteY46" fmla="*/ 2640 h 106135"/>
                <a:gd name="connsiteX47" fmla="*/ 20416 w 94266"/>
                <a:gd name="connsiteY47" fmla="*/ 10254 h 106135"/>
                <a:gd name="connsiteX48" fmla="*/ 24222 w 94266"/>
                <a:gd name="connsiteY48" fmla="*/ 17106 h 106135"/>
                <a:gd name="connsiteX49" fmla="*/ 22286 w 94266"/>
                <a:gd name="connsiteY49" fmla="*/ 22840 h 106135"/>
                <a:gd name="connsiteX50" fmla="*/ 34881 w 94266"/>
                <a:gd name="connsiteY50" fmla="*/ 25481 h 106135"/>
                <a:gd name="connsiteX51" fmla="*/ 27267 w 94266"/>
                <a:gd name="connsiteY51" fmla="*/ 27764 h 106135"/>
                <a:gd name="connsiteX52" fmla="*/ 33357 w 94266"/>
                <a:gd name="connsiteY52" fmla="*/ 36140 h 106135"/>
                <a:gd name="connsiteX53" fmla="*/ 35640 w 94266"/>
                <a:gd name="connsiteY53" fmla="*/ 41469 h 106135"/>
                <a:gd name="connsiteX54" fmla="*/ 28789 w 94266"/>
                <a:gd name="connsiteY54" fmla="*/ 35379 h 106135"/>
                <a:gd name="connsiteX55" fmla="*/ 19306 w 94266"/>
                <a:gd name="connsiteY55" fmla="*/ 22840 h 106135"/>
                <a:gd name="connsiteX56" fmla="*/ 10519 w 94266"/>
                <a:gd name="connsiteY56" fmla="*/ 17106 h 106135"/>
                <a:gd name="connsiteX57" fmla="*/ 3668 w 94266"/>
                <a:gd name="connsiteY57" fmla="*/ 27005 h 106135"/>
                <a:gd name="connsiteX58" fmla="*/ 4429 w 94266"/>
                <a:gd name="connsiteY58" fmla="*/ 36142 h 106135"/>
                <a:gd name="connsiteX59" fmla="*/ 14326 w 94266"/>
                <a:gd name="connsiteY59" fmla="*/ 40710 h 106135"/>
                <a:gd name="connsiteX60" fmla="*/ 17371 w 94266"/>
                <a:gd name="connsiteY60" fmla="*/ 37665 h 106135"/>
                <a:gd name="connsiteX61" fmla="*/ 19655 w 94266"/>
                <a:gd name="connsiteY61" fmla="*/ 44516 h 106135"/>
                <a:gd name="connsiteX62" fmla="*/ 8235 w 94266"/>
                <a:gd name="connsiteY62" fmla="*/ 44516 h 106135"/>
                <a:gd name="connsiteX63" fmla="*/ 622 w 94266"/>
                <a:gd name="connsiteY63" fmla="*/ 49845 h 106135"/>
                <a:gd name="connsiteX64" fmla="*/ 2905 w 94266"/>
                <a:gd name="connsiteY64" fmla="*/ 58983 h 106135"/>
                <a:gd name="connsiteX65" fmla="*/ 5189 w 94266"/>
                <a:gd name="connsiteY65" fmla="*/ 66597 h 106135"/>
                <a:gd name="connsiteX66" fmla="*/ 21987 w 94266"/>
                <a:gd name="connsiteY66" fmla="*/ 61983 h 106135"/>
                <a:gd name="connsiteX67" fmla="*/ 28789 w 94266"/>
                <a:gd name="connsiteY67" fmla="*/ 55937 h 106135"/>
                <a:gd name="connsiteX68" fmla="*/ 18892 w 94266"/>
                <a:gd name="connsiteY68" fmla="*/ 65836 h 106135"/>
                <a:gd name="connsiteX69" fmla="*/ 8995 w 94266"/>
                <a:gd name="connsiteY69" fmla="*/ 68120 h 106135"/>
                <a:gd name="connsiteX70" fmla="*/ 15085 w 94266"/>
                <a:gd name="connsiteY70" fmla="*/ 74972 h 106135"/>
                <a:gd name="connsiteX71" fmla="*/ 24982 w 94266"/>
                <a:gd name="connsiteY71" fmla="*/ 81823 h 106135"/>
                <a:gd name="connsiteX72" fmla="*/ 31833 w 94266"/>
                <a:gd name="connsiteY72" fmla="*/ 79539 h 10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94266" h="106135">
                  <a:moveTo>
                    <a:pt x="31833" y="79541"/>
                  </a:moveTo>
                  <a:cubicBezTo>
                    <a:pt x="31833" y="79541"/>
                    <a:pt x="28788" y="88678"/>
                    <a:pt x="22697" y="88678"/>
                  </a:cubicBezTo>
                  <a:cubicBezTo>
                    <a:pt x="16605" y="88678"/>
                    <a:pt x="15083" y="90201"/>
                    <a:pt x="15846" y="97054"/>
                  </a:cubicBezTo>
                  <a:cubicBezTo>
                    <a:pt x="16607" y="103906"/>
                    <a:pt x="20994" y="104634"/>
                    <a:pt x="23749" y="100845"/>
                  </a:cubicBezTo>
                  <a:cubicBezTo>
                    <a:pt x="26504" y="97054"/>
                    <a:pt x="26504" y="94009"/>
                    <a:pt x="26504" y="94009"/>
                  </a:cubicBezTo>
                  <a:cubicBezTo>
                    <a:pt x="26504" y="94009"/>
                    <a:pt x="25743" y="98577"/>
                    <a:pt x="28788" y="98577"/>
                  </a:cubicBezTo>
                  <a:cubicBezTo>
                    <a:pt x="28788" y="98577"/>
                    <a:pt x="22862" y="100815"/>
                    <a:pt x="27348" y="103123"/>
                  </a:cubicBezTo>
                  <a:cubicBezTo>
                    <a:pt x="31833" y="105430"/>
                    <a:pt x="38685" y="107714"/>
                    <a:pt x="41730" y="104669"/>
                  </a:cubicBezTo>
                  <a:cubicBezTo>
                    <a:pt x="44775" y="101623"/>
                    <a:pt x="49344" y="107714"/>
                    <a:pt x="53150" y="101623"/>
                  </a:cubicBezTo>
                  <a:cubicBezTo>
                    <a:pt x="56956" y="95533"/>
                    <a:pt x="50866" y="92432"/>
                    <a:pt x="48201" y="92840"/>
                  </a:cubicBezTo>
                  <a:cubicBezTo>
                    <a:pt x="45536" y="93248"/>
                    <a:pt x="53150" y="90202"/>
                    <a:pt x="51627" y="87157"/>
                  </a:cubicBezTo>
                  <a:cubicBezTo>
                    <a:pt x="50105" y="84112"/>
                    <a:pt x="47060" y="79213"/>
                    <a:pt x="48201" y="76713"/>
                  </a:cubicBezTo>
                  <a:cubicBezTo>
                    <a:pt x="49344" y="74213"/>
                    <a:pt x="49495" y="82589"/>
                    <a:pt x="54367" y="82969"/>
                  </a:cubicBezTo>
                  <a:cubicBezTo>
                    <a:pt x="59239" y="83351"/>
                    <a:pt x="52984" y="89897"/>
                    <a:pt x="55351" y="91192"/>
                  </a:cubicBezTo>
                  <a:cubicBezTo>
                    <a:pt x="57717" y="92486"/>
                    <a:pt x="61325" y="93704"/>
                    <a:pt x="66373" y="91192"/>
                  </a:cubicBezTo>
                  <a:cubicBezTo>
                    <a:pt x="71420" y="88680"/>
                    <a:pt x="79034" y="84873"/>
                    <a:pt x="79795" y="79543"/>
                  </a:cubicBezTo>
                  <a:cubicBezTo>
                    <a:pt x="80556" y="74213"/>
                    <a:pt x="79034" y="75736"/>
                    <a:pt x="75989" y="71928"/>
                  </a:cubicBezTo>
                  <a:cubicBezTo>
                    <a:pt x="72944" y="68121"/>
                    <a:pt x="74500" y="61177"/>
                    <a:pt x="71438" y="61984"/>
                  </a:cubicBezTo>
                  <a:cubicBezTo>
                    <a:pt x="68376" y="62791"/>
                    <a:pt x="63047" y="61268"/>
                    <a:pt x="62286" y="63552"/>
                  </a:cubicBezTo>
                  <a:cubicBezTo>
                    <a:pt x="62286" y="63552"/>
                    <a:pt x="63047" y="61268"/>
                    <a:pt x="65331" y="58223"/>
                  </a:cubicBezTo>
                  <a:cubicBezTo>
                    <a:pt x="67614" y="55178"/>
                    <a:pt x="54672" y="54416"/>
                    <a:pt x="50866" y="54416"/>
                  </a:cubicBezTo>
                  <a:cubicBezTo>
                    <a:pt x="47060" y="54416"/>
                    <a:pt x="61525" y="52894"/>
                    <a:pt x="62286" y="52132"/>
                  </a:cubicBezTo>
                  <a:cubicBezTo>
                    <a:pt x="63047" y="51371"/>
                    <a:pt x="69900" y="57462"/>
                    <a:pt x="72183" y="57462"/>
                  </a:cubicBezTo>
                  <a:cubicBezTo>
                    <a:pt x="74467" y="57462"/>
                    <a:pt x="75616" y="63056"/>
                    <a:pt x="79991" y="63305"/>
                  </a:cubicBezTo>
                  <a:cubicBezTo>
                    <a:pt x="84364" y="63554"/>
                    <a:pt x="86846" y="62659"/>
                    <a:pt x="91696" y="52067"/>
                  </a:cubicBezTo>
                  <a:cubicBezTo>
                    <a:pt x="96545" y="41473"/>
                    <a:pt x="93500" y="35382"/>
                    <a:pt x="90455" y="36144"/>
                  </a:cubicBezTo>
                  <a:cubicBezTo>
                    <a:pt x="87411" y="36905"/>
                    <a:pt x="82080" y="40711"/>
                    <a:pt x="76752" y="40711"/>
                  </a:cubicBezTo>
                  <a:lnTo>
                    <a:pt x="64571" y="40711"/>
                  </a:lnTo>
                  <a:cubicBezTo>
                    <a:pt x="64571" y="40711"/>
                    <a:pt x="78274" y="39950"/>
                    <a:pt x="79797" y="37666"/>
                  </a:cubicBezTo>
                  <a:cubicBezTo>
                    <a:pt x="81319" y="35382"/>
                    <a:pt x="94974" y="36673"/>
                    <a:pt x="94238" y="29936"/>
                  </a:cubicBezTo>
                  <a:cubicBezTo>
                    <a:pt x="93500" y="23200"/>
                    <a:pt x="91217" y="22438"/>
                    <a:pt x="86649" y="18630"/>
                  </a:cubicBezTo>
                  <a:cubicBezTo>
                    <a:pt x="82082" y="14824"/>
                    <a:pt x="79798" y="13301"/>
                    <a:pt x="77513" y="17108"/>
                  </a:cubicBezTo>
                  <a:cubicBezTo>
                    <a:pt x="75230" y="20914"/>
                    <a:pt x="71424" y="20914"/>
                    <a:pt x="72185" y="23960"/>
                  </a:cubicBezTo>
                  <a:cubicBezTo>
                    <a:pt x="72946" y="27005"/>
                    <a:pt x="64571" y="27766"/>
                    <a:pt x="66095" y="30050"/>
                  </a:cubicBezTo>
                  <a:cubicBezTo>
                    <a:pt x="66095" y="30050"/>
                    <a:pt x="65334" y="27766"/>
                    <a:pt x="69140" y="24721"/>
                  </a:cubicBezTo>
                  <a:cubicBezTo>
                    <a:pt x="72946" y="21676"/>
                    <a:pt x="71424" y="18630"/>
                    <a:pt x="73707" y="17106"/>
                  </a:cubicBezTo>
                  <a:cubicBezTo>
                    <a:pt x="75991" y="15584"/>
                    <a:pt x="77513" y="11777"/>
                    <a:pt x="73707" y="10254"/>
                  </a:cubicBezTo>
                  <a:cubicBezTo>
                    <a:pt x="69901" y="8732"/>
                    <a:pt x="66093" y="4925"/>
                    <a:pt x="60765" y="7209"/>
                  </a:cubicBezTo>
                  <a:cubicBezTo>
                    <a:pt x="55437" y="9493"/>
                    <a:pt x="53151" y="17108"/>
                    <a:pt x="52390" y="19392"/>
                  </a:cubicBezTo>
                  <a:cubicBezTo>
                    <a:pt x="51629" y="21676"/>
                    <a:pt x="49991" y="22842"/>
                    <a:pt x="49991" y="22842"/>
                  </a:cubicBezTo>
                  <a:cubicBezTo>
                    <a:pt x="49991" y="22842"/>
                    <a:pt x="50868" y="18630"/>
                    <a:pt x="52390" y="14822"/>
                  </a:cubicBezTo>
                  <a:cubicBezTo>
                    <a:pt x="53913" y="11016"/>
                    <a:pt x="52214" y="7306"/>
                    <a:pt x="54966" y="6496"/>
                  </a:cubicBezTo>
                  <a:cubicBezTo>
                    <a:pt x="57719" y="5687"/>
                    <a:pt x="58303" y="952"/>
                    <a:pt x="54966" y="1034"/>
                  </a:cubicBezTo>
                  <a:cubicBezTo>
                    <a:pt x="51629" y="1117"/>
                    <a:pt x="39084" y="-1334"/>
                    <a:pt x="39265" y="1034"/>
                  </a:cubicBezTo>
                  <a:cubicBezTo>
                    <a:pt x="39446" y="3403"/>
                    <a:pt x="37924" y="14061"/>
                    <a:pt x="40209" y="18630"/>
                  </a:cubicBezTo>
                  <a:cubicBezTo>
                    <a:pt x="40209" y="18630"/>
                    <a:pt x="34881" y="14063"/>
                    <a:pt x="35642" y="10254"/>
                  </a:cubicBezTo>
                  <a:cubicBezTo>
                    <a:pt x="36403" y="6448"/>
                    <a:pt x="36403" y="356"/>
                    <a:pt x="33358" y="2640"/>
                  </a:cubicBezTo>
                  <a:cubicBezTo>
                    <a:pt x="30313" y="4924"/>
                    <a:pt x="22700" y="7969"/>
                    <a:pt x="20416" y="10254"/>
                  </a:cubicBezTo>
                  <a:cubicBezTo>
                    <a:pt x="18133" y="12538"/>
                    <a:pt x="21177" y="17106"/>
                    <a:pt x="24222" y="17106"/>
                  </a:cubicBezTo>
                  <a:cubicBezTo>
                    <a:pt x="24222" y="17106"/>
                    <a:pt x="18065" y="19439"/>
                    <a:pt x="22286" y="22840"/>
                  </a:cubicBezTo>
                  <a:cubicBezTo>
                    <a:pt x="26506" y="26242"/>
                    <a:pt x="28789" y="22435"/>
                    <a:pt x="34881" y="25481"/>
                  </a:cubicBezTo>
                  <a:cubicBezTo>
                    <a:pt x="34881" y="25481"/>
                    <a:pt x="24222" y="24719"/>
                    <a:pt x="27267" y="27764"/>
                  </a:cubicBezTo>
                  <a:cubicBezTo>
                    <a:pt x="30312" y="30810"/>
                    <a:pt x="31073" y="36140"/>
                    <a:pt x="33357" y="36140"/>
                  </a:cubicBezTo>
                  <a:cubicBezTo>
                    <a:pt x="35640" y="36140"/>
                    <a:pt x="35640" y="41469"/>
                    <a:pt x="35640" y="41469"/>
                  </a:cubicBezTo>
                  <a:cubicBezTo>
                    <a:pt x="35640" y="41469"/>
                    <a:pt x="32596" y="38424"/>
                    <a:pt x="28789" y="35379"/>
                  </a:cubicBezTo>
                  <a:cubicBezTo>
                    <a:pt x="24983" y="32334"/>
                    <a:pt x="25049" y="26290"/>
                    <a:pt x="19306" y="22840"/>
                  </a:cubicBezTo>
                  <a:cubicBezTo>
                    <a:pt x="13564" y="19390"/>
                    <a:pt x="14325" y="15582"/>
                    <a:pt x="10519" y="17106"/>
                  </a:cubicBezTo>
                  <a:cubicBezTo>
                    <a:pt x="6713" y="18629"/>
                    <a:pt x="2144" y="24721"/>
                    <a:pt x="3668" y="27005"/>
                  </a:cubicBezTo>
                  <a:cubicBezTo>
                    <a:pt x="5190" y="29289"/>
                    <a:pt x="623" y="30811"/>
                    <a:pt x="4429" y="36142"/>
                  </a:cubicBezTo>
                  <a:cubicBezTo>
                    <a:pt x="8235" y="41471"/>
                    <a:pt x="14326" y="44518"/>
                    <a:pt x="14326" y="40710"/>
                  </a:cubicBezTo>
                  <a:cubicBezTo>
                    <a:pt x="14326" y="36902"/>
                    <a:pt x="15849" y="36142"/>
                    <a:pt x="17371" y="37665"/>
                  </a:cubicBezTo>
                  <a:cubicBezTo>
                    <a:pt x="18894" y="39187"/>
                    <a:pt x="15849" y="40710"/>
                    <a:pt x="19655" y="44516"/>
                  </a:cubicBezTo>
                  <a:cubicBezTo>
                    <a:pt x="23461" y="48323"/>
                    <a:pt x="13565" y="43755"/>
                    <a:pt x="8235" y="44516"/>
                  </a:cubicBezTo>
                  <a:cubicBezTo>
                    <a:pt x="2907" y="45278"/>
                    <a:pt x="1384" y="42994"/>
                    <a:pt x="622" y="49845"/>
                  </a:cubicBezTo>
                  <a:cubicBezTo>
                    <a:pt x="-140" y="56697"/>
                    <a:pt x="-901" y="58221"/>
                    <a:pt x="2905" y="58983"/>
                  </a:cubicBezTo>
                  <a:cubicBezTo>
                    <a:pt x="6711" y="59744"/>
                    <a:pt x="-901" y="65073"/>
                    <a:pt x="5189" y="66597"/>
                  </a:cubicBezTo>
                  <a:cubicBezTo>
                    <a:pt x="11278" y="68120"/>
                    <a:pt x="17468" y="62698"/>
                    <a:pt x="21987" y="61983"/>
                  </a:cubicBezTo>
                  <a:cubicBezTo>
                    <a:pt x="26506" y="61267"/>
                    <a:pt x="28789" y="55937"/>
                    <a:pt x="28789" y="55937"/>
                  </a:cubicBezTo>
                  <a:cubicBezTo>
                    <a:pt x="28789" y="55937"/>
                    <a:pt x="24222" y="66597"/>
                    <a:pt x="18892" y="65836"/>
                  </a:cubicBezTo>
                  <a:cubicBezTo>
                    <a:pt x="13564" y="65075"/>
                    <a:pt x="13564" y="66597"/>
                    <a:pt x="8995" y="68120"/>
                  </a:cubicBezTo>
                  <a:cubicBezTo>
                    <a:pt x="4428" y="69642"/>
                    <a:pt x="12040" y="75734"/>
                    <a:pt x="15085" y="74972"/>
                  </a:cubicBezTo>
                  <a:cubicBezTo>
                    <a:pt x="18129" y="74210"/>
                    <a:pt x="22698" y="80301"/>
                    <a:pt x="24982" y="81823"/>
                  </a:cubicBezTo>
                  <a:cubicBezTo>
                    <a:pt x="27265" y="83346"/>
                    <a:pt x="31833" y="79539"/>
                    <a:pt x="31833" y="79539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82" name="Freeform 18464">
              <a:extLst>
                <a:ext uri="{FF2B5EF4-FFF2-40B4-BE49-F238E27FC236}">
                  <a16:creationId xmlns:a16="http://schemas.microsoft.com/office/drawing/2014/main" id="{EF3115E2-0427-3C3A-C024-8749563EFAC3}"/>
                </a:ext>
              </a:extLst>
            </p:cNvPr>
            <p:cNvSpPr/>
            <p:nvPr/>
          </p:nvSpPr>
          <p:spPr>
            <a:xfrm>
              <a:off x="1428830" y="1629172"/>
              <a:ext cx="238193" cy="296890"/>
            </a:xfrm>
            <a:custGeom>
              <a:avLst/>
              <a:gdLst>
                <a:gd name="connsiteX0" fmla="*/ 236823 w 238193"/>
                <a:gd name="connsiteY0" fmla="*/ 172786 h 296890"/>
                <a:gd name="connsiteX1" fmla="*/ 223119 w 238193"/>
                <a:gd name="connsiteY1" fmla="*/ 182684 h 296890"/>
                <a:gd name="connsiteX2" fmla="*/ 209416 w 238193"/>
                <a:gd name="connsiteY2" fmla="*/ 209333 h 296890"/>
                <a:gd name="connsiteX3" fmla="*/ 210177 w 238193"/>
                <a:gd name="connsiteY3" fmla="*/ 242834 h 296890"/>
                <a:gd name="connsiteX4" fmla="*/ 210938 w 238193"/>
                <a:gd name="connsiteY4" fmla="*/ 291562 h 296890"/>
                <a:gd name="connsiteX5" fmla="*/ 178203 w 238193"/>
                <a:gd name="connsiteY5" fmla="*/ 296891 h 296890"/>
                <a:gd name="connsiteX6" fmla="*/ 153841 w 238193"/>
                <a:gd name="connsiteY6" fmla="*/ 226843 h 296890"/>
                <a:gd name="connsiteX7" fmla="*/ 127196 w 238193"/>
                <a:gd name="connsiteY7" fmla="*/ 208570 h 296890"/>
                <a:gd name="connsiteX8" fmla="*/ 114468 w 238193"/>
                <a:gd name="connsiteY8" fmla="*/ 187587 h 296890"/>
                <a:gd name="connsiteX9" fmla="*/ 104358 w 238193"/>
                <a:gd name="connsiteY9" fmla="*/ 165932 h 296890"/>
                <a:gd name="connsiteX10" fmla="*/ 88371 w 238193"/>
                <a:gd name="connsiteY10" fmla="*/ 155273 h 296890"/>
                <a:gd name="connsiteX11" fmla="*/ 80757 w 238193"/>
                <a:gd name="connsiteY11" fmla="*/ 157557 h 296890"/>
                <a:gd name="connsiteX12" fmla="*/ 80590 w 238193"/>
                <a:gd name="connsiteY12" fmla="*/ 159407 h 296890"/>
                <a:gd name="connsiteX13" fmla="*/ 71623 w 238193"/>
                <a:gd name="connsiteY13" fmla="*/ 176592 h 296890"/>
                <a:gd name="connsiteX14" fmla="*/ 67055 w 238193"/>
                <a:gd name="connsiteY14" fmla="*/ 158319 h 296890"/>
                <a:gd name="connsiteX15" fmla="*/ 72856 w 238193"/>
                <a:gd name="connsiteY15" fmla="*/ 151200 h 296890"/>
                <a:gd name="connsiteX16" fmla="*/ 72856 w 238193"/>
                <a:gd name="connsiteY16" fmla="*/ 151193 h 296890"/>
                <a:gd name="connsiteX17" fmla="*/ 70100 w 238193"/>
                <a:gd name="connsiteY17" fmla="*/ 145376 h 296890"/>
                <a:gd name="connsiteX18" fmla="*/ 60203 w 238193"/>
                <a:gd name="connsiteY18" fmla="*/ 137000 h 296890"/>
                <a:gd name="connsiteX19" fmla="*/ 46500 w 238193"/>
                <a:gd name="connsiteY19" fmla="*/ 130909 h 296890"/>
                <a:gd name="connsiteX20" fmla="*/ 69339 w 238193"/>
                <a:gd name="connsiteY20" fmla="*/ 108067 h 296890"/>
                <a:gd name="connsiteX21" fmla="*/ 46279 w 238193"/>
                <a:gd name="connsiteY21" fmla="*/ 81487 h 296890"/>
                <a:gd name="connsiteX22" fmla="*/ 61 w 238193"/>
                <a:gd name="connsiteY22" fmla="*/ 58578 h 296890"/>
                <a:gd name="connsiteX23" fmla="*/ 169828 w 238193"/>
                <a:gd name="connsiteY23" fmla="*/ 8327 h 296890"/>
                <a:gd name="connsiteX24" fmla="*/ 219693 w 238193"/>
                <a:gd name="connsiteY24" fmla="*/ 82561 h 296890"/>
                <a:gd name="connsiteX25" fmla="*/ 205610 w 238193"/>
                <a:gd name="connsiteY25" fmla="*/ 82180 h 296890"/>
                <a:gd name="connsiteX26" fmla="*/ 205541 w 238193"/>
                <a:gd name="connsiteY26" fmla="*/ 82660 h 296890"/>
                <a:gd name="connsiteX27" fmla="*/ 205229 w 238193"/>
                <a:gd name="connsiteY27" fmla="*/ 86550 h 296890"/>
                <a:gd name="connsiteX28" fmla="*/ 206218 w 238193"/>
                <a:gd name="connsiteY28" fmla="*/ 98070 h 296890"/>
                <a:gd name="connsiteX29" fmla="*/ 206796 w 238193"/>
                <a:gd name="connsiteY29" fmla="*/ 100224 h 296890"/>
                <a:gd name="connsiteX30" fmla="*/ 210695 w 238193"/>
                <a:gd name="connsiteY30" fmla="*/ 107739 h 296890"/>
                <a:gd name="connsiteX31" fmla="*/ 217028 w 238193"/>
                <a:gd name="connsiteY31" fmla="*/ 112635 h 296890"/>
                <a:gd name="connsiteX32" fmla="*/ 213983 w 238193"/>
                <a:gd name="connsiteY32" fmla="*/ 132430 h 296890"/>
                <a:gd name="connsiteX33" fmla="*/ 213983 w 238193"/>
                <a:gd name="connsiteY33" fmla="*/ 157557 h 296890"/>
                <a:gd name="connsiteX34" fmla="*/ 224642 w 238193"/>
                <a:gd name="connsiteY34" fmla="*/ 167455 h 296890"/>
                <a:gd name="connsiteX35" fmla="*/ 224673 w 238193"/>
                <a:gd name="connsiteY35" fmla="*/ 167455 h 296890"/>
                <a:gd name="connsiteX36" fmla="*/ 235300 w 238193"/>
                <a:gd name="connsiteY36" fmla="*/ 161365 h 296890"/>
                <a:gd name="connsiteX37" fmla="*/ 236823 w 238193"/>
                <a:gd name="connsiteY37" fmla="*/ 172786 h 29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8193" h="296890">
                  <a:moveTo>
                    <a:pt x="236823" y="172786"/>
                  </a:moveTo>
                  <a:cubicBezTo>
                    <a:pt x="233017" y="173547"/>
                    <a:pt x="231494" y="176592"/>
                    <a:pt x="223119" y="182684"/>
                  </a:cubicBezTo>
                  <a:cubicBezTo>
                    <a:pt x="214744" y="188775"/>
                    <a:pt x="207894" y="194867"/>
                    <a:pt x="209416" y="209333"/>
                  </a:cubicBezTo>
                  <a:cubicBezTo>
                    <a:pt x="210938" y="223799"/>
                    <a:pt x="207894" y="235220"/>
                    <a:pt x="210177" y="242834"/>
                  </a:cubicBezTo>
                  <a:cubicBezTo>
                    <a:pt x="212461" y="250448"/>
                    <a:pt x="210938" y="291562"/>
                    <a:pt x="210938" y="291562"/>
                  </a:cubicBezTo>
                  <a:lnTo>
                    <a:pt x="178203" y="296891"/>
                  </a:lnTo>
                  <a:cubicBezTo>
                    <a:pt x="178203" y="296891"/>
                    <a:pt x="159933" y="248163"/>
                    <a:pt x="153841" y="226843"/>
                  </a:cubicBezTo>
                  <a:cubicBezTo>
                    <a:pt x="153841" y="226843"/>
                    <a:pt x="143183" y="232172"/>
                    <a:pt x="127196" y="208570"/>
                  </a:cubicBezTo>
                  <a:cubicBezTo>
                    <a:pt x="122027" y="200934"/>
                    <a:pt x="117810" y="193777"/>
                    <a:pt x="114468" y="187587"/>
                  </a:cubicBezTo>
                  <a:cubicBezTo>
                    <a:pt x="107495" y="174643"/>
                    <a:pt x="104358" y="165932"/>
                    <a:pt x="104358" y="165932"/>
                  </a:cubicBezTo>
                  <a:cubicBezTo>
                    <a:pt x="104358" y="165932"/>
                    <a:pt x="91416" y="160603"/>
                    <a:pt x="88371" y="155273"/>
                  </a:cubicBezTo>
                  <a:cubicBezTo>
                    <a:pt x="88371" y="155273"/>
                    <a:pt x="81520" y="149944"/>
                    <a:pt x="80757" y="157557"/>
                  </a:cubicBezTo>
                  <a:cubicBezTo>
                    <a:pt x="80696" y="158143"/>
                    <a:pt x="80643" y="158766"/>
                    <a:pt x="80590" y="159407"/>
                  </a:cubicBezTo>
                  <a:cubicBezTo>
                    <a:pt x="79943" y="167081"/>
                    <a:pt x="79349" y="178001"/>
                    <a:pt x="71623" y="176592"/>
                  </a:cubicBezTo>
                  <a:cubicBezTo>
                    <a:pt x="63248" y="175070"/>
                    <a:pt x="63248" y="162887"/>
                    <a:pt x="67055" y="158319"/>
                  </a:cubicBezTo>
                  <a:cubicBezTo>
                    <a:pt x="69559" y="155304"/>
                    <a:pt x="72734" y="153949"/>
                    <a:pt x="72856" y="151200"/>
                  </a:cubicBezTo>
                  <a:lnTo>
                    <a:pt x="72856" y="151193"/>
                  </a:lnTo>
                  <a:cubicBezTo>
                    <a:pt x="72925" y="149768"/>
                    <a:pt x="72171" y="147972"/>
                    <a:pt x="70100" y="145376"/>
                  </a:cubicBezTo>
                  <a:cubicBezTo>
                    <a:pt x="64011" y="137761"/>
                    <a:pt x="60203" y="137000"/>
                    <a:pt x="60203" y="137000"/>
                  </a:cubicBezTo>
                  <a:cubicBezTo>
                    <a:pt x="60203" y="137000"/>
                    <a:pt x="44216" y="143090"/>
                    <a:pt x="46500" y="130909"/>
                  </a:cubicBezTo>
                  <a:cubicBezTo>
                    <a:pt x="48783" y="118727"/>
                    <a:pt x="66293" y="128625"/>
                    <a:pt x="69339" y="108067"/>
                  </a:cubicBezTo>
                  <a:cubicBezTo>
                    <a:pt x="72384" y="87510"/>
                    <a:pt x="55948" y="83071"/>
                    <a:pt x="46279" y="81487"/>
                  </a:cubicBezTo>
                  <a:cubicBezTo>
                    <a:pt x="36604" y="79896"/>
                    <a:pt x="3106" y="89794"/>
                    <a:pt x="61" y="58578"/>
                  </a:cubicBezTo>
                  <a:cubicBezTo>
                    <a:pt x="-2984" y="27361"/>
                    <a:pt x="108583" y="-19091"/>
                    <a:pt x="169828" y="8327"/>
                  </a:cubicBezTo>
                  <a:cubicBezTo>
                    <a:pt x="231249" y="35820"/>
                    <a:pt x="237964" y="68096"/>
                    <a:pt x="219693" y="82561"/>
                  </a:cubicBezTo>
                  <a:cubicBezTo>
                    <a:pt x="210665" y="89710"/>
                    <a:pt x="205610" y="82180"/>
                    <a:pt x="205610" y="82180"/>
                  </a:cubicBezTo>
                  <a:cubicBezTo>
                    <a:pt x="205610" y="82180"/>
                    <a:pt x="205580" y="82347"/>
                    <a:pt x="205541" y="82660"/>
                  </a:cubicBezTo>
                  <a:cubicBezTo>
                    <a:pt x="205457" y="83344"/>
                    <a:pt x="205305" y="84731"/>
                    <a:pt x="205229" y="86550"/>
                  </a:cubicBezTo>
                  <a:cubicBezTo>
                    <a:pt x="205107" y="89574"/>
                    <a:pt x="205213" y="93813"/>
                    <a:pt x="206218" y="98070"/>
                  </a:cubicBezTo>
                  <a:cubicBezTo>
                    <a:pt x="206377" y="98794"/>
                    <a:pt x="206576" y="99510"/>
                    <a:pt x="206796" y="100224"/>
                  </a:cubicBezTo>
                  <a:cubicBezTo>
                    <a:pt x="207634" y="102897"/>
                    <a:pt x="208875" y="105500"/>
                    <a:pt x="210695" y="107739"/>
                  </a:cubicBezTo>
                  <a:cubicBezTo>
                    <a:pt x="212301" y="109741"/>
                    <a:pt x="214379" y="111439"/>
                    <a:pt x="217028" y="112635"/>
                  </a:cubicBezTo>
                  <a:cubicBezTo>
                    <a:pt x="217028" y="112635"/>
                    <a:pt x="208653" y="124056"/>
                    <a:pt x="213983" y="132430"/>
                  </a:cubicBezTo>
                  <a:cubicBezTo>
                    <a:pt x="213983" y="132430"/>
                    <a:pt x="203325" y="147658"/>
                    <a:pt x="213983" y="157557"/>
                  </a:cubicBezTo>
                  <a:lnTo>
                    <a:pt x="224642" y="167455"/>
                  </a:lnTo>
                  <a:lnTo>
                    <a:pt x="224673" y="167455"/>
                  </a:lnTo>
                  <a:cubicBezTo>
                    <a:pt x="225175" y="167500"/>
                    <a:pt x="231646" y="167951"/>
                    <a:pt x="235300" y="161365"/>
                  </a:cubicBezTo>
                  <a:cubicBezTo>
                    <a:pt x="235300" y="161365"/>
                    <a:pt x="240629" y="172024"/>
                    <a:pt x="236823" y="172786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83" name="Freeform 18465">
              <a:extLst>
                <a:ext uri="{FF2B5EF4-FFF2-40B4-BE49-F238E27FC236}">
                  <a16:creationId xmlns:a16="http://schemas.microsoft.com/office/drawing/2014/main" id="{0874D11B-5DF0-0341-5909-8A09021CB2FB}"/>
                </a:ext>
              </a:extLst>
            </p:cNvPr>
            <p:cNvSpPr/>
            <p:nvPr/>
          </p:nvSpPr>
          <p:spPr>
            <a:xfrm>
              <a:off x="1509329" y="1760807"/>
              <a:ext cx="64961" cy="55949"/>
            </a:xfrm>
            <a:custGeom>
              <a:avLst/>
              <a:gdLst>
                <a:gd name="connsiteX0" fmla="*/ 64962 w 64961"/>
                <a:gd name="connsiteY0" fmla="*/ 30101 h 55949"/>
                <a:gd name="connsiteX1" fmla="*/ 33969 w 64961"/>
                <a:gd name="connsiteY1" fmla="*/ 55949 h 55949"/>
                <a:gd name="connsiteX2" fmla="*/ 23859 w 64961"/>
                <a:gd name="connsiteY2" fmla="*/ 34295 h 55949"/>
                <a:gd name="connsiteX3" fmla="*/ 7872 w 64961"/>
                <a:gd name="connsiteY3" fmla="*/ 23635 h 55949"/>
                <a:gd name="connsiteX4" fmla="*/ 259 w 64961"/>
                <a:gd name="connsiteY4" fmla="*/ 25919 h 55949"/>
                <a:gd name="connsiteX5" fmla="*/ 91 w 64961"/>
                <a:gd name="connsiteY5" fmla="*/ 27770 h 55949"/>
                <a:gd name="connsiteX6" fmla="*/ 26143 w 64961"/>
                <a:gd name="connsiteY6" fmla="*/ 7267 h 55949"/>
                <a:gd name="connsiteX7" fmla="*/ 37563 w 64961"/>
                <a:gd name="connsiteY7" fmla="*/ 12596 h 55949"/>
                <a:gd name="connsiteX8" fmla="*/ 42130 w 64961"/>
                <a:gd name="connsiteY8" fmla="*/ 5744 h 55949"/>
                <a:gd name="connsiteX9" fmla="*/ 42891 w 64961"/>
                <a:gd name="connsiteY9" fmla="*/ 415 h 55949"/>
                <a:gd name="connsiteX10" fmla="*/ 52027 w 64961"/>
                <a:gd name="connsiteY10" fmla="*/ 11836 h 55949"/>
                <a:gd name="connsiteX11" fmla="*/ 64962 w 64961"/>
                <a:gd name="connsiteY11" fmla="*/ 30101 h 5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961" h="55949">
                  <a:moveTo>
                    <a:pt x="64962" y="30101"/>
                  </a:moveTo>
                  <a:cubicBezTo>
                    <a:pt x="32606" y="14203"/>
                    <a:pt x="31861" y="40182"/>
                    <a:pt x="33969" y="55949"/>
                  </a:cubicBezTo>
                  <a:cubicBezTo>
                    <a:pt x="26996" y="43006"/>
                    <a:pt x="23859" y="34295"/>
                    <a:pt x="23859" y="34295"/>
                  </a:cubicBezTo>
                  <a:cubicBezTo>
                    <a:pt x="23859" y="34295"/>
                    <a:pt x="10917" y="28966"/>
                    <a:pt x="7872" y="23635"/>
                  </a:cubicBezTo>
                  <a:cubicBezTo>
                    <a:pt x="7872" y="23635"/>
                    <a:pt x="1021" y="18306"/>
                    <a:pt x="259" y="25919"/>
                  </a:cubicBezTo>
                  <a:cubicBezTo>
                    <a:pt x="198" y="26506"/>
                    <a:pt x="145" y="27129"/>
                    <a:pt x="91" y="27770"/>
                  </a:cubicBezTo>
                  <a:cubicBezTo>
                    <a:pt x="-1637" y="16768"/>
                    <a:pt x="21682" y="8750"/>
                    <a:pt x="26143" y="7267"/>
                  </a:cubicBezTo>
                  <a:cubicBezTo>
                    <a:pt x="30710" y="5744"/>
                    <a:pt x="32233" y="11073"/>
                    <a:pt x="37563" y="12596"/>
                  </a:cubicBezTo>
                  <a:cubicBezTo>
                    <a:pt x="42891" y="14118"/>
                    <a:pt x="44414" y="8789"/>
                    <a:pt x="42130" y="5744"/>
                  </a:cubicBezTo>
                  <a:cubicBezTo>
                    <a:pt x="39846" y="2699"/>
                    <a:pt x="42891" y="415"/>
                    <a:pt x="42891" y="415"/>
                  </a:cubicBezTo>
                  <a:cubicBezTo>
                    <a:pt x="49742" y="-1869"/>
                    <a:pt x="52788" y="5744"/>
                    <a:pt x="52027" y="11836"/>
                  </a:cubicBezTo>
                  <a:cubicBezTo>
                    <a:pt x="51282" y="17836"/>
                    <a:pt x="64558" y="29743"/>
                    <a:pt x="64962" y="30101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84" name="Freeform 18466">
              <a:extLst>
                <a:ext uri="{FF2B5EF4-FFF2-40B4-BE49-F238E27FC236}">
                  <a16:creationId xmlns:a16="http://schemas.microsoft.com/office/drawing/2014/main" id="{658479D4-D6ED-711F-7F92-6B0574DAEE6E}"/>
                </a:ext>
              </a:extLst>
            </p:cNvPr>
            <p:cNvSpPr/>
            <p:nvPr/>
          </p:nvSpPr>
          <p:spPr>
            <a:xfrm>
              <a:off x="1492080" y="1655950"/>
              <a:ext cx="159111" cy="265162"/>
            </a:xfrm>
            <a:custGeom>
              <a:avLst/>
              <a:gdLst>
                <a:gd name="connsiteX0" fmla="*/ 140077 w 159111"/>
                <a:gd name="connsiteY0" fmla="*/ 172274 h 265162"/>
                <a:gd name="connsiteX1" fmla="*/ 137032 w 159111"/>
                <a:gd name="connsiteY1" fmla="*/ 207298 h 265162"/>
                <a:gd name="connsiteX2" fmla="*/ 131292 w 159111"/>
                <a:gd name="connsiteY2" fmla="*/ 235087 h 265162"/>
                <a:gd name="connsiteX3" fmla="*/ 132465 w 159111"/>
                <a:gd name="connsiteY3" fmla="*/ 265163 h 265162"/>
                <a:gd name="connsiteX4" fmla="*/ 128659 w 159111"/>
                <a:gd name="connsiteY4" fmla="*/ 216435 h 265162"/>
                <a:gd name="connsiteX5" fmla="*/ 131704 w 159111"/>
                <a:gd name="connsiteY5" fmla="*/ 186741 h 265162"/>
                <a:gd name="connsiteX6" fmla="*/ 122567 w 159111"/>
                <a:gd name="connsiteY6" fmla="*/ 131159 h 265162"/>
                <a:gd name="connsiteX7" fmla="*/ 90593 w 159111"/>
                <a:gd name="connsiteY7" fmla="*/ 90044 h 265162"/>
                <a:gd name="connsiteX8" fmla="*/ 13703 w 159111"/>
                <a:gd name="connsiteY8" fmla="*/ 123545 h 265162"/>
                <a:gd name="connsiteX9" fmla="*/ 0 w 159111"/>
                <a:gd name="connsiteY9" fmla="*/ 101465 h 265162"/>
                <a:gd name="connsiteX10" fmla="*/ 11420 w 159111"/>
                <a:gd name="connsiteY10" fmla="*/ 82431 h 265162"/>
                <a:gd name="connsiteX11" fmla="*/ 12181 w 159111"/>
                <a:gd name="connsiteY11" fmla="*/ 61874 h 265162"/>
                <a:gd name="connsiteX12" fmla="*/ 4567 w 159111"/>
                <a:gd name="connsiteY12" fmla="*/ 56545 h 265162"/>
                <a:gd name="connsiteX13" fmla="*/ 4567 w 159111"/>
                <a:gd name="connsiteY13" fmla="*/ 35227 h 265162"/>
                <a:gd name="connsiteX14" fmla="*/ 79935 w 159111"/>
                <a:gd name="connsiteY14" fmla="*/ 204 h 265162"/>
                <a:gd name="connsiteX15" fmla="*/ 136240 w 159111"/>
                <a:gd name="connsiteY15" fmla="*/ 38760 h 265162"/>
                <a:gd name="connsiteX16" fmla="*/ 137032 w 159111"/>
                <a:gd name="connsiteY16" fmla="*/ 41319 h 265162"/>
                <a:gd name="connsiteX17" fmla="*/ 142292 w 159111"/>
                <a:gd name="connsiteY17" fmla="*/ 55884 h 265162"/>
                <a:gd name="connsiteX18" fmla="*/ 142262 w 159111"/>
                <a:gd name="connsiteY18" fmla="*/ 56144 h 265162"/>
                <a:gd name="connsiteX19" fmla="*/ 143548 w 159111"/>
                <a:gd name="connsiteY19" fmla="*/ 73450 h 265162"/>
                <a:gd name="connsiteX20" fmla="*/ 133987 w 159111"/>
                <a:gd name="connsiteY20" fmla="*/ 69491 h 265162"/>
                <a:gd name="connsiteX21" fmla="*/ 131704 w 159111"/>
                <a:gd name="connsiteY21" fmla="*/ 56547 h 265162"/>
                <a:gd name="connsiteX22" fmla="*/ 129420 w 159111"/>
                <a:gd name="connsiteY22" fmla="*/ 45887 h 265162"/>
                <a:gd name="connsiteX23" fmla="*/ 92879 w 159111"/>
                <a:gd name="connsiteY23" fmla="*/ 36750 h 265162"/>
                <a:gd name="connsiteX24" fmla="*/ 52530 w 159111"/>
                <a:gd name="connsiteY24" fmla="*/ 54261 h 265162"/>
                <a:gd name="connsiteX25" fmla="*/ 51007 w 159111"/>
                <a:gd name="connsiteY25" fmla="*/ 58829 h 265162"/>
                <a:gd name="connsiteX26" fmla="*/ 68517 w 159111"/>
                <a:gd name="connsiteY26" fmla="*/ 51977 h 265162"/>
                <a:gd name="connsiteX27" fmla="*/ 102774 w 159111"/>
                <a:gd name="connsiteY27" fmla="*/ 38272 h 265162"/>
                <a:gd name="connsiteX28" fmla="*/ 128659 w 159111"/>
                <a:gd name="connsiteY28" fmla="*/ 49694 h 265162"/>
                <a:gd name="connsiteX29" fmla="*/ 124853 w 159111"/>
                <a:gd name="connsiteY29" fmla="*/ 58069 h 265162"/>
                <a:gd name="connsiteX30" fmla="*/ 132466 w 159111"/>
                <a:gd name="connsiteY30" fmla="*/ 71774 h 265162"/>
                <a:gd name="connsiteX31" fmla="*/ 118002 w 159111"/>
                <a:gd name="connsiteY31" fmla="*/ 79389 h 265162"/>
                <a:gd name="connsiteX32" fmla="*/ 111912 w 159111"/>
                <a:gd name="connsiteY32" fmla="*/ 101468 h 265162"/>
                <a:gd name="connsiteX33" fmla="*/ 159112 w 159111"/>
                <a:gd name="connsiteY33" fmla="*/ 147151 h 265162"/>
                <a:gd name="connsiteX34" fmla="*/ 140080 w 159111"/>
                <a:gd name="connsiteY34" fmla="*/ 172278 h 265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59111" h="265162">
                  <a:moveTo>
                    <a:pt x="140077" y="172274"/>
                  </a:moveTo>
                  <a:cubicBezTo>
                    <a:pt x="140838" y="182934"/>
                    <a:pt x="140077" y="201207"/>
                    <a:pt x="137032" y="207298"/>
                  </a:cubicBezTo>
                  <a:cubicBezTo>
                    <a:pt x="133987" y="213388"/>
                    <a:pt x="130874" y="225570"/>
                    <a:pt x="131292" y="235087"/>
                  </a:cubicBezTo>
                  <a:cubicBezTo>
                    <a:pt x="131704" y="244605"/>
                    <a:pt x="132465" y="265163"/>
                    <a:pt x="132465" y="265163"/>
                  </a:cubicBezTo>
                  <a:cubicBezTo>
                    <a:pt x="132465" y="265163"/>
                    <a:pt x="127136" y="233185"/>
                    <a:pt x="128659" y="216435"/>
                  </a:cubicBezTo>
                  <a:cubicBezTo>
                    <a:pt x="130181" y="199684"/>
                    <a:pt x="129420" y="194355"/>
                    <a:pt x="131704" y="186741"/>
                  </a:cubicBezTo>
                  <a:cubicBezTo>
                    <a:pt x="133987" y="179128"/>
                    <a:pt x="131704" y="147148"/>
                    <a:pt x="122567" y="131159"/>
                  </a:cubicBezTo>
                  <a:cubicBezTo>
                    <a:pt x="113431" y="115170"/>
                    <a:pt x="106580" y="93089"/>
                    <a:pt x="90593" y="90044"/>
                  </a:cubicBezTo>
                  <a:cubicBezTo>
                    <a:pt x="74606" y="86999"/>
                    <a:pt x="31974" y="103749"/>
                    <a:pt x="13703" y="123545"/>
                  </a:cubicBezTo>
                  <a:cubicBezTo>
                    <a:pt x="13703" y="123545"/>
                    <a:pt x="19032" y="99180"/>
                    <a:pt x="0" y="101465"/>
                  </a:cubicBezTo>
                  <a:cubicBezTo>
                    <a:pt x="0" y="101465"/>
                    <a:pt x="14465" y="93089"/>
                    <a:pt x="11420" y="82431"/>
                  </a:cubicBezTo>
                  <a:cubicBezTo>
                    <a:pt x="8375" y="71771"/>
                    <a:pt x="9136" y="68726"/>
                    <a:pt x="12181" y="61874"/>
                  </a:cubicBezTo>
                  <a:cubicBezTo>
                    <a:pt x="12181" y="61874"/>
                    <a:pt x="9897" y="57307"/>
                    <a:pt x="4567" y="56545"/>
                  </a:cubicBezTo>
                  <a:cubicBezTo>
                    <a:pt x="-761" y="55784"/>
                    <a:pt x="-1522" y="41318"/>
                    <a:pt x="4567" y="35227"/>
                  </a:cubicBezTo>
                  <a:cubicBezTo>
                    <a:pt x="10657" y="29137"/>
                    <a:pt x="45677" y="-2843"/>
                    <a:pt x="79935" y="204"/>
                  </a:cubicBezTo>
                  <a:cubicBezTo>
                    <a:pt x="112937" y="3135"/>
                    <a:pt x="128985" y="16673"/>
                    <a:pt x="136240" y="38760"/>
                  </a:cubicBezTo>
                  <a:cubicBezTo>
                    <a:pt x="136513" y="39598"/>
                    <a:pt x="136780" y="40450"/>
                    <a:pt x="137032" y="41319"/>
                  </a:cubicBezTo>
                  <a:cubicBezTo>
                    <a:pt x="139034" y="48202"/>
                    <a:pt x="140793" y="52809"/>
                    <a:pt x="142292" y="55884"/>
                  </a:cubicBezTo>
                  <a:cubicBezTo>
                    <a:pt x="142284" y="55961"/>
                    <a:pt x="142268" y="56051"/>
                    <a:pt x="142262" y="56144"/>
                  </a:cubicBezTo>
                  <a:cubicBezTo>
                    <a:pt x="141973" y="58526"/>
                    <a:pt x="141302" y="66247"/>
                    <a:pt x="143548" y="73450"/>
                  </a:cubicBezTo>
                  <a:cubicBezTo>
                    <a:pt x="140862" y="71875"/>
                    <a:pt x="137048" y="69925"/>
                    <a:pt x="133987" y="69491"/>
                  </a:cubicBezTo>
                  <a:cubicBezTo>
                    <a:pt x="128659" y="68729"/>
                    <a:pt x="125612" y="56547"/>
                    <a:pt x="131704" y="56547"/>
                  </a:cubicBezTo>
                  <a:cubicBezTo>
                    <a:pt x="137795" y="56547"/>
                    <a:pt x="133987" y="49695"/>
                    <a:pt x="129420" y="45887"/>
                  </a:cubicBezTo>
                  <a:cubicBezTo>
                    <a:pt x="124853" y="42080"/>
                    <a:pt x="109627" y="32182"/>
                    <a:pt x="92879" y="36750"/>
                  </a:cubicBezTo>
                  <a:cubicBezTo>
                    <a:pt x="76130" y="41318"/>
                    <a:pt x="57099" y="56545"/>
                    <a:pt x="52530" y="54261"/>
                  </a:cubicBezTo>
                  <a:cubicBezTo>
                    <a:pt x="47963" y="51977"/>
                    <a:pt x="44916" y="57307"/>
                    <a:pt x="51007" y="58829"/>
                  </a:cubicBezTo>
                  <a:cubicBezTo>
                    <a:pt x="57097" y="60352"/>
                    <a:pt x="63950" y="54261"/>
                    <a:pt x="68517" y="51977"/>
                  </a:cubicBezTo>
                  <a:cubicBezTo>
                    <a:pt x="73084" y="49694"/>
                    <a:pt x="91356" y="36750"/>
                    <a:pt x="102774" y="38272"/>
                  </a:cubicBezTo>
                  <a:cubicBezTo>
                    <a:pt x="114194" y="39795"/>
                    <a:pt x="125614" y="42840"/>
                    <a:pt x="128659" y="49694"/>
                  </a:cubicBezTo>
                  <a:cubicBezTo>
                    <a:pt x="131704" y="56545"/>
                    <a:pt x="123330" y="55023"/>
                    <a:pt x="124853" y="58069"/>
                  </a:cubicBezTo>
                  <a:cubicBezTo>
                    <a:pt x="126375" y="61115"/>
                    <a:pt x="127898" y="67207"/>
                    <a:pt x="132466" y="71774"/>
                  </a:cubicBezTo>
                  <a:cubicBezTo>
                    <a:pt x="137034" y="76342"/>
                    <a:pt x="124853" y="74820"/>
                    <a:pt x="118002" y="79389"/>
                  </a:cubicBezTo>
                  <a:cubicBezTo>
                    <a:pt x="111478" y="83736"/>
                    <a:pt x="108866" y="90810"/>
                    <a:pt x="111912" y="101468"/>
                  </a:cubicBezTo>
                  <a:cubicBezTo>
                    <a:pt x="114957" y="112128"/>
                    <a:pt x="134752" y="146390"/>
                    <a:pt x="159112" y="147151"/>
                  </a:cubicBezTo>
                  <a:cubicBezTo>
                    <a:pt x="159112" y="147151"/>
                    <a:pt x="139319" y="161618"/>
                    <a:pt x="140080" y="172278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85" name="Freeform 18467">
              <a:extLst>
                <a:ext uri="{FF2B5EF4-FFF2-40B4-BE49-F238E27FC236}">
                  <a16:creationId xmlns:a16="http://schemas.microsoft.com/office/drawing/2014/main" id="{6FE6A0D1-C2B9-A391-8C83-731732DBD5DE}"/>
                </a:ext>
              </a:extLst>
            </p:cNvPr>
            <p:cNvSpPr/>
            <p:nvPr/>
          </p:nvSpPr>
          <p:spPr>
            <a:xfrm>
              <a:off x="1523530" y="1681717"/>
              <a:ext cx="110841" cy="55195"/>
            </a:xfrm>
            <a:custGeom>
              <a:avLst/>
              <a:gdLst>
                <a:gd name="connsiteX0" fmla="*/ 110841 w 110841"/>
                <a:gd name="connsiteY0" fmla="*/ 30115 h 55195"/>
                <a:gd name="connsiteX1" fmla="*/ 110812 w 110841"/>
                <a:gd name="connsiteY1" fmla="*/ 30374 h 55195"/>
                <a:gd name="connsiteX2" fmla="*/ 85027 w 110841"/>
                <a:gd name="connsiteY2" fmla="*/ 9459 h 55195"/>
                <a:gd name="connsiteX3" fmla="*/ 35544 w 110841"/>
                <a:gd name="connsiteY3" fmla="*/ 17835 h 55195"/>
                <a:gd name="connsiteX4" fmla="*/ 19557 w 110841"/>
                <a:gd name="connsiteY4" fmla="*/ 22403 h 55195"/>
                <a:gd name="connsiteX5" fmla="*/ 8137 w 110841"/>
                <a:gd name="connsiteY5" fmla="*/ 40676 h 55195"/>
                <a:gd name="connsiteX6" fmla="*/ 57621 w 110841"/>
                <a:gd name="connsiteY6" fmla="*/ 46005 h 55195"/>
                <a:gd name="connsiteX7" fmla="*/ 69192 w 110841"/>
                <a:gd name="connsiteY7" fmla="*/ 55195 h 55195"/>
                <a:gd name="connsiteX8" fmla="*/ 21839 w 110841"/>
                <a:gd name="connsiteY8" fmla="*/ 54381 h 55195"/>
                <a:gd name="connsiteX9" fmla="*/ 524 w 110841"/>
                <a:gd name="connsiteY9" fmla="*/ 32302 h 55195"/>
                <a:gd name="connsiteX10" fmla="*/ 75130 w 110841"/>
                <a:gd name="connsiteY10" fmla="*/ 324 h 55195"/>
                <a:gd name="connsiteX11" fmla="*/ 104789 w 110841"/>
                <a:gd name="connsiteY11" fmla="*/ 12994 h 55195"/>
                <a:gd name="connsiteX12" fmla="*/ 105582 w 110841"/>
                <a:gd name="connsiteY12" fmla="*/ 15553 h 55195"/>
                <a:gd name="connsiteX13" fmla="*/ 110841 w 110841"/>
                <a:gd name="connsiteY13" fmla="*/ 30118 h 55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0841" h="55195">
                  <a:moveTo>
                    <a:pt x="110841" y="30115"/>
                  </a:moveTo>
                  <a:cubicBezTo>
                    <a:pt x="110834" y="30191"/>
                    <a:pt x="110818" y="30282"/>
                    <a:pt x="110812" y="30374"/>
                  </a:cubicBezTo>
                  <a:cubicBezTo>
                    <a:pt x="106197" y="25631"/>
                    <a:pt x="99118" y="14584"/>
                    <a:pt x="85027" y="9459"/>
                  </a:cubicBezTo>
                  <a:cubicBezTo>
                    <a:pt x="68279" y="3369"/>
                    <a:pt x="43156" y="10982"/>
                    <a:pt x="35544" y="17835"/>
                  </a:cubicBezTo>
                  <a:cubicBezTo>
                    <a:pt x="27930" y="24687"/>
                    <a:pt x="25647" y="21642"/>
                    <a:pt x="19557" y="22403"/>
                  </a:cubicBezTo>
                  <a:cubicBezTo>
                    <a:pt x="13467" y="23164"/>
                    <a:pt x="7376" y="26210"/>
                    <a:pt x="8137" y="40676"/>
                  </a:cubicBezTo>
                  <a:cubicBezTo>
                    <a:pt x="8898" y="55142"/>
                    <a:pt x="50770" y="46005"/>
                    <a:pt x="57621" y="46005"/>
                  </a:cubicBezTo>
                  <a:cubicBezTo>
                    <a:pt x="64472" y="46005"/>
                    <a:pt x="69192" y="55195"/>
                    <a:pt x="69192" y="55195"/>
                  </a:cubicBezTo>
                  <a:cubicBezTo>
                    <a:pt x="60962" y="48397"/>
                    <a:pt x="35542" y="50575"/>
                    <a:pt x="21839" y="54381"/>
                  </a:cubicBezTo>
                  <a:cubicBezTo>
                    <a:pt x="8136" y="58188"/>
                    <a:pt x="-2523" y="48291"/>
                    <a:pt x="524" y="32302"/>
                  </a:cubicBezTo>
                  <a:cubicBezTo>
                    <a:pt x="3568" y="16313"/>
                    <a:pt x="51529" y="-2721"/>
                    <a:pt x="75130" y="324"/>
                  </a:cubicBezTo>
                  <a:cubicBezTo>
                    <a:pt x="91064" y="2379"/>
                    <a:pt x="100405" y="8950"/>
                    <a:pt x="104789" y="12994"/>
                  </a:cubicBezTo>
                  <a:cubicBezTo>
                    <a:pt x="105063" y="13832"/>
                    <a:pt x="105330" y="14684"/>
                    <a:pt x="105582" y="15553"/>
                  </a:cubicBezTo>
                  <a:cubicBezTo>
                    <a:pt x="107584" y="22436"/>
                    <a:pt x="109342" y="27043"/>
                    <a:pt x="110841" y="30118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86" name="Freeform 18468">
              <a:extLst>
                <a:ext uri="{FF2B5EF4-FFF2-40B4-BE49-F238E27FC236}">
                  <a16:creationId xmlns:a16="http://schemas.microsoft.com/office/drawing/2014/main" id="{2441467E-6B60-DC76-ABA9-C3161886D452}"/>
                </a:ext>
              </a:extLst>
            </p:cNvPr>
            <p:cNvSpPr/>
            <p:nvPr/>
          </p:nvSpPr>
          <p:spPr>
            <a:xfrm>
              <a:off x="1570491" y="1704120"/>
              <a:ext cx="16749" cy="10658"/>
            </a:xfrm>
            <a:custGeom>
              <a:avLst/>
              <a:gdLst>
                <a:gd name="connsiteX0" fmla="*/ 16750 w 16749"/>
                <a:gd name="connsiteY0" fmla="*/ 5329 h 10658"/>
                <a:gd name="connsiteX1" fmla="*/ 8375 w 16749"/>
                <a:gd name="connsiteY1" fmla="*/ 10658 h 10658"/>
                <a:gd name="connsiteX2" fmla="*/ 0 w 16749"/>
                <a:gd name="connsiteY2" fmla="*/ 5329 h 10658"/>
                <a:gd name="connsiteX3" fmla="*/ 8375 w 16749"/>
                <a:gd name="connsiteY3" fmla="*/ 0 h 10658"/>
                <a:gd name="connsiteX4" fmla="*/ 16750 w 16749"/>
                <a:gd name="connsiteY4" fmla="*/ 5329 h 1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49" h="10658">
                  <a:moveTo>
                    <a:pt x="16750" y="5329"/>
                  </a:moveTo>
                  <a:cubicBezTo>
                    <a:pt x="16750" y="8272"/>
                    <a:pt x="13000" y="10658"/>
                    <a:pt x="8375" y="10658"/>
                  </a:cubicBezTo>
                  <a:cubicBezTo>
                    <a:pt x="3750" y="10658"/>
                    <a:pt x="0" y="8272"/>
                    <a:pt x="0" y="5329"/>
                  </a:cubicBezTo>
                  <a:cubicBezTo>
                    <a:pt x="0" y="2386"/>
                    <a:pt x="3750" y="0"/>
                    <a:pt x="8375" y="0"/>
                  </a:cubicBezTo>
                  <a:cubicBezTo>
                    <a:pt x="13000" y="0"/>
                    <a:pt x="16750" y="2386"/>
                    <a:pt x="16750" y="5329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87" name="Freeform 18469">
              <a:extLst>
                <a:ext uri="{FF2B5EF4-FFF2-40B4-BE49-F238E27FC236}">
                  <a16:creationId xmlns:a16="http://schemas.microsoft.com/office/drawing/2014/main" id="{5E12E256-50BD-D913-220B-760AEA47F812}"/>
                </a:ext>
              </a:extLst>
            </p:cNvPr>
            <p:cNvSpPr/>
            <p:nvPr/>
          </p:nvSpPr>
          <p:spPr>
            <a:xfrm>
              <a:off x="1627718" y="1712846"/>
              <a:ext cx="7332" cy="14396"/>
            </a:xfrm>
            <a:custGeom>
              <a:avLst/>
              <a:gdLst>
                <a:gd name="connsiteX0" fmla="*/ 7332 w 7332"/>
                <a:gd name="connsiteY0" fmla="*/ 14396 h 14396"/>
                <a:gd name="connsiteX1" fmla="*/ 222 w 7332"/>
                <a:gd name="connsiteY1" fmla="*/ 4216 h 14396"/>
                <a:gd name="connsiteX2" fmla="*/ 3678 w 7332"/>
                <a:gd name="connsiteY2" fmla="*/ 410 h 14396"/>
                <a:gd name="connsiteX3" fmla="*/ 6343 w 7332"/>
                <a:gd name="connsiteY3" fmla="*/ 2877 h 14396"/>
                <a:gd name="connsiteX4" fmla="*/ 7332 w 7332"/>
                <a:gd name="connsiteY4" fmla="*/ 14396 h 14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32" h="14396">
                  <a:moveTo>
                    <a:pt x="7332" y="14396"/>
                  </a:moveTo>
                  <a:cubicBezTo>
                    <a:pt x="3633" y="10452"/>
                    <a:pt x="1007" y="5739"/>
                    <a:pt x="222" y="4216"/>
                  </a:cubicBezTo>
                  <a:cubicBezTo>
                    <a:pt x="-958" y="1932"/>
                    <a:pt x="2917" y="-1113"/>
                    <a:pt x="3678" y="410"/>
                  </a:cubicBezTo>
                  <a:cubicBezTo>
                    <a:pt x="3914" y="890"/>
                    <a:pt x="4988" y="1818"/>
                    <a:pt x="6343" y="2877"/>
                  </a:cubicBezTo>
                  <a:cubicBezTo>
                    <a:pt x="6221" y="5900"/>
                    <a:pt x="6327" y="10140"/>
                    <a:pt x="7332" y="14396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88" name="Freeform 18470">
              <a:extLst>
                <a:ext uri="{FF2B5EF4-FFF2-40B4-BE49-F238E27FC236}">
                  <a16:creationId xmlns:a16="http://schemas.microsoft.com/office/drawing/2014/main" id="{125CC6A5-CAAE-5A3D-40A6-C1E0534FAF37}"/>
                </a:ext>
              </a:extLst>
            </p:cNvPr>
            <p:cNvSpPr/>
            <p:nvPr/>
          </p:nvSpPr>
          <p:spPr>
            <a:xfrm>
              <a:off x="1616450" y="1736571"/>
              <a:ext cx="37053" cy="60355"/>
            </a:xfrm>
            <a:custGeom>
              <a:avLst/>
              <a:gdLst>
                <a:gd name="connsiteX0" fmla="*/ 37053 w 37053"/>
                <a:gd name="connsiteY0" fmla="*/ 60055 h 60355"/>
                <a:gd name="connsiteX1" fmla="*/ 20274 w 37053"/>
                <a:gd name="connsiteY1" fmla="*/ 55106 h 60355"/>
                <a:gd name="connsiteX2" fmla="*/ 19512 w 37053"/>
                <a:gd name="connsiteY2" fmla="*/ 37595 h 60355"/>
                <a:gd name="connsiteX3" fmla="*/ 8854 w 37053"/>
                <a:gd name="connsiteY3" fmla="*/ 24651 h 60355"/>
                <a:gd name="connsiteX4" fmla="*/ 4287 w 37053"/>
                <a:gd name="connsiteY4" fmla="*/ 11030 h 60355"/>
                <a:gd name="connsiteX5" fmla="*/ 4287 w 37053"/>
                <a:gd name="connsiteY5" fmla="*/ 288 h 60355"/>
                <a:gd name="connsiteX6" fmla="*/ 20274 w 37053"/>
                <a:gd name="connsiteY6" fmla="*/ 6378 h 60355"/>
                <a:gd name="connsiteX7" fmla="*/ 23075 w 37053"/>
                <a:gd name="connsiteY7" fmla="*/ 341 h 60355"/>
                <a:gd name="connsiteX8" fmla="*/ 29408 w 37053"/>
                <a:gd name="connsiteY8" fmla="*/ 5237 h 60355"/>
                <a:gd name="connsiteX9" fmla="*/ 26363 w 37053"/>
                <a:gd name="connsiteY9" fmla="*/ 25032 h 60355"/>
                <a:gd name="connsiteX10" fmla="*/ 26363 w 37053"/>
                <a:gd name="connsiteY10" fmla="*/ 50159 h 60355"/>
                <a:gd name="connsiteX11" fmla="*/ 37022 w 37053"/>
                <a:gd name="connsiteY11" fmla="*/ 60057 h 60355"/>
                <a:gd name="connsiteX12" fmla="*/ 37053 w 37053"/>
                <a:gd name="connsiteY12" fmla="*/ 60057 h 60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053" h="60355">
                  <a:moveTo>
                    <a:pt x="37053" y="60055"/>
                  </a:moveTo>
                  <a:cubicBezTo>
                    <a:pt x="30902" y="61441"/>
                    <a:pt x="24187" y="57718"/>
                    <a:pt x="20274" y="55106"/>
                  </a:cubicBezTo>
                  <a:cubicBezTo>
                    <a:pt x="15706" y="52061"/>
                    <a:pt x="17990" y="42924"/>
                    <a:pt x="19512" y="37595"/>
                  </a:cubicBezTo>
                  <a:cubicBezTo>
                    <a:pt x="21035" y="32266"/>
                    <a:pt x="14945" y="26935"/>
                    <a:pt x="8854" y="24651"/>
                  </a:cubicBezTo>
                  <a:cubicBezTo>
                    <a:pt x="2764" y="22367"/>
                    <a:pt x="9615" y="13991"/>
                    <a:pt x="4287" y="11030"/>
                  </a:cubicBezTo>
                  <a:cubicBezTo>
                    <a:pt x="-1042" y="8068"/>
                    <a:pt x="-1803" y="2572"/>
                    <a:pt x="4287" y="288"/>
                  </a:cubicBezTo>
                  <a:cubicBezTo>
                    <a:pt x="10376" y="-1996"/>
                    <a:pt x="14945" y="10186"/>
                    <a:pt x="20274" y="6378"/>
                  </a:cubicBezTo>
                  <a:cubicBezTo>
                    <a:pt x="22793" y="4582"/>
                    <a:pt x="23273" y="2275"/>
                    <a:pt x="23075" y="341"/>
                  </a:cubicBezTo>
                  <a:cubicBezTo>
                    <a:pt x="24681" y="2343"/>
                    <a:pt x="26759" y="4041"/>
                    <a:pt x="29408" y="5237"/>
                  </a:cubicBezTo>
                  <a:cubicBezTo>
                    <a:pt x="29408" y="5237"/>
                    <a:pt x="21033" y="16658"/>
                    <a:pt x="26363" y="25032"/>
                  </a:cubicBezTo>
                  <a:cubicBezTo>
                    <a:pt x="26363" y="25032"/>
                    <a:pt x="15705" y="40260"/>
                    <a:pt x="26363" y="50159"/>
                  </a:cubicBezTo>
                  <a:lnTo>
                    <a:pt x="37022" y="60057"/>
                  </a:lnTo>
                  <a:lnTo>
                    <a:pt x="37053" y="60057"/>
                  </a:ln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89" name="Freeform 18471">
              <a:extLst>
                <a:ext uri="{FF2B5EF4-FFF2-40B4-BE49-F238E27FC236}">
                  <a16:creationId xmlns:a16="http://schemas.microsoft.com/office/drawing/2014/main" id="{DB53BA93-6DE7-D16E-F161-591D583C39E6}"/>
                </a:ext>
              </a:extLst>
            </p:cNvPr>
            <p:cNvSpPr/>
            <p:nvPr/>
          </p:nvSpPr>
          <p:spPr>
            <a:xfrm>
              <a:off x="1489033" y="1764480"/>
              <a:ext cx="13405" cy="15884"/>
            </a:xfrm>
            <a:custGeom>
              <a:avLst/>
              <a:gdLst>
                <a:gd name="connsiteX0" fmla="*/ 12653 w 13405"/>
                <a:gd name="connsiteY0" fmla="*/ 15885 h 15884"/>
                <a:gd name="connsiteX1" fmla="*/ 9897 w 13405"/>
                <a:gd name="connsiteY1" fmla="*/ 10068 h 15884"/>
                <a:gd name="connsiteX2" fmla="*/ 0 w 13405"/>
                <a:gd name="connsiteY2" fmla="*/ 1692 h 15884"/>
                <a:gd name="connsiteX3" fmla="*/ 9349 w 13405"/>
                <a:gd name="connsiteY3" fmla="*/ 1692 h 15884"/>
                <a:gd name="connsiteX4" fmla="*/ 12653 w 13405"/>
                <a:gd name="connsiteY4" fmla="*/ 15885 h 1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05" h="15884">
                  <a:moveTo>
                    <a:pt x="12653" y="15885"/>
                  </a:moveTo>
                  <a:cubicBezTo>
                    <a:pt x="12722" y="14460"/>
                    <a:pt x="11968" y="12664"/>
                    <a:pt x="9897" y="10068"/>
                  </a:cubicBezTo>
                  <a:cubicBezTo>
                    <a:pt x="3808" y="2453"/>
                    <a:pt x="0" y="1692"/>
                    <a:pt x="0" y="1692"/>
                  </a:cubicBezTo>
                  <a:cubicBezTo>
                    <a:pt x="0" y="1692"/>
                    <a:pt x="5382" y="-2115"/>
                    <a:pt x="9349" y="1692"/>
                  </a:cubicBezTo>
                  <a:cubicBezTo>
                    <a:pt x="13322" y="5498"/>
                    <a:pt x="14274" y="12572"/>
                    <a:pt x="12653" y="15885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90" name="Freeform 18472">
              <a:extLst>
                <a:ext uri="{FF2B5EF4-FFF2-40B4-BE49-F238E27FC236}">
                  <a16:creationId xmlns:a16="http://schemas.microsoft.com/office/drawing/2014/main" id="{50EB220B-2330-05BE-4EFE-B46665761707}"/>
                </a:ext>
              </a:extLst>
            </p:cNvPr>
            <p:cNvSpPr/>
            <p:nvPr/>
          </p:nvSpPr>
          <p:spPr>
            <a:xfrm>
              <a:off x="1624924" y="1871897"/>
              <a:ext cx="12614" cy="44907"/>
            </a:xfrm>
            <a:custGeom>
              <a:avLst/>
              <a:gdLst>
                <a:gd name="connsiteX0" fmla="*/ 0 w 12614"/>
                <a:gd name="connsiteY0" fmla="*/ 13051 h 44907"/>
                <a:gd name="connsiteX1" fmla="*/ 6851 w 12614"/>
                <a:gd name="connsiteY1" fmla="*/ 41 h 44907"/>
                <a:gd name="connsiteX2" fmla="*/ 10052 w 12614"/>
                <a:gd name="connsiteY2" fmla="*/ 43242 h 44907"/>
                <a:gd name="connsiteX3" fmla="*/ 0 w 12614"/>
                <a:gd name="connsiteY3" fmla="*/ 13051 h 4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14" h="44907">
                  <a:moveTo>
                    <a:pt x="0" y="13051"/>
                  </a:moveTo>
                  <a:cubicBezTo>
                    <a:pt x="0" y="13051"/>
                    <a:pt x="0" y="1498"/>
                    <a:pt x="6851" y="41"/>
                  </a:cubicBezTo>
                  <a:cubicBezTo>
                    <a:pt x="13702" y="-1416"/>
                    <a:pt x="14014" y="36124"/>
                    <a:pt x="10052" y="43242"/>
                  </a:cubicBezTo>
                  <a:cubicBezTo>
                    <a:pt x="6090" y="50359"/>
                    <a:pt x="0" y="33609"/>
                    <a:pt x="0" y="13051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91" name="Freeform 18473">
              <a:extLst>
                <a:ext uri="{FF2B5EF4-FFF2-40B4-BE49-F238E27FC236}">
                  <a16:creationId xmlns:a16="http://schemas.microsoft.com/office/drawing/2014/main" id="{50F65E32-40C4-E1E0-ECD1-D1BA1EF176EC}"/>
                </a:ext>
              </a:extLst>
            </p:cNvPr>
            <p:cNvSpPr/>
            <p:nvPr/>
          </p:nvSpPr>
          <p:spPr>
            <a:xfrm>
              <a:off x="1589570" y="1853449"/>
              <a:ext cx="30124" cy="63669"/>
            </a:xfrm>
            <a:custGeom>
              <a:avLst/>
              <a:gdLst>
                <a:gd name="connsiteX0" fmla="*/ 0 w 30124"/>
                <a:gd name="connsiteY0" fmla="*/ 1209 h 63669"/>
                <a:gd name="connsiteX1" fmla="*/ 9829 w 30124"/>
                <a:gd name="connsiteY1" fmla="*/ 36365 h 63669"/>
                <a:gd name="connsiteX2" fmla="*/ 26880 w 30124"/>
                <a:gd name="connsiteY2" fmla="*/ 63354 h 63669"/>
                <a:gd name="connsiteX3" fmla="*/ 26880 w 30124"/>
                <a:gd name="connsiteY3" fmla="*/ 5975 h 63669"/>
                <a:gd name="connsiteX4" fmla="*/ 0 w 30124"/>
                <a:gd name="connsiteY4" fmla="*/ 1209 h 6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" h="63669">
                  <a:moveTo>
                    <a:pt x="0" y="1209"/>
                  </a:moveTo>
                  <a:cubicBezTo>
                    <a:pt x="0" y="1209"/>
                    <a:pt x="5618" y="24481"/>
                    <a:pt x="9829" y="36365"/>
                  </a:cubicBezTo>
                  <a:cubicBezTo>
                    <a:pt x="14038" y="48249"/>
                    <a:pt x="19168" y="66277"/>
                    <a:pt x="26880" y="63354"/>
                  </a:cubicBezTo>
                  <a:cubicBezTo>
                    <a:pt x="34592" y="60431"/>
                    <a:pt x="26019" y="13954"/>
                    <a:pt x="26880" y="5975"/>
                  </a:cubicBezTo>
                  <a:cubicBezTo>
                    <a:pt x="27741" y="-2002"/>
                    <a:pt x="6516" y="-150"/>
                    <a:pt x="0" y="1209"/>
                  </a:cubicBezTo>
                  <a:close/>
                </a:path>
              </a:pathLst>
            </a:custGeom>
            <a:solidFill>
              <a:schemeClr val="bg1"/>
            </a:solidFill>
            <a:ln w="254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</p:grpSp>
      <p:sp>
        <p:nvSpPr>
          <p:cNvPr id="19292" name="Freeform 18455">
            <a:extLst>
              <a:ext uri="{FF2B5EF4-FFF2-40B4-BE49-F238E27FC236}">
                <a16:creationId xmlns:a16="http://schemas.microsoft.com/office/drawing/2014/main" id="{982FD711-A351-F3AA-D3D4-108334571B60}"/>
              </a:ext>
            </a:extLst>
          </p:cNvPr>
          <p:cNvSpPr/>
          <p:nvPr/>
        </p:nvSpPr>
        <p:spPr>
          <a:xfrm>
            <a:off x="2046519" y="2038650"/>
            <a:ext cx="287342" cy="208807"/>
          </a:xfrm>
          <a:custGeom>
            <a:avLst/>
            <a:gdLst>
              <a:gd name="connsiteX0" fmla="*/ 213084 w 215507"/>
              <a:gd name="connsiteY0" fmla="*/ 125471 h 156605"/>
              <a:gd name="connsiteX1" fmla="*/ 191517 w 215507"/>
              <a:gd name="connsiteY1" fmla="*/ 142139 h 156605"/>
              <a:gd name="connsiteX2" fmla="*/ 100924 w 215507"/>
              <a:gd name="connsiteY2" fmla="*/ 156605 h 156605"/>
              <a:gd name="connsiteX3" fmla="*/ 0 w 215507"/>
              <a:gd name="connsiteY3" fmla="*/ 149395 h 156605"/>
              <a:gd name="connsiteX4" fmla="*/ 22893 w 215507"/>
              <a:gd name="connsiteY4" fmla="*/ 102266 h 156605"/>
              <a:gd name="connsiteX5" fmla="*/ 40829 w 215507"/>
              <a:gd name="connsiteY5" fmla="*/ 94341 h 156605"/>
              <a:gd name="connsiteX6" fmla="*/ 84938 w 215507"/>
              <a:gd name="connsiteY6" fmla="*/ 110162 h 156605"/>
              <a:gd name="connsiteX7" fmla="*/ 96358 w 215507"/>
              <a:gd name="connsiteY7" fmla="*/ 106356 h 156605"/>
              <a:gd name="connsiteX8" fmla="*/ 112847 w 215507"/>
              <a:gd name="connsiteY8" fmla="*/ 94860 h 156605"/>
              <a:gd name="connsiteX9" fmla="*/ 136705 w 215507"/>
              <a:gd name="connsiteY9" fmla="*/ 80470 h 156605"/>
              <a:gd name="connsiteX10" fmla="*/ 144768 w 215507"/>
              <a:gd name="connsiteY10" fmla="*/ 54964 h 156605"/>
              <a:gd name="connsiteX11" fmla="*/ 155737 w 215507"/>
              <a:gd name="connsiteY11" fmla="*/ 37071 h 156605"/>
              <a:gd name="connsiteX12" fmla="*/ 159543 w 215507"/>
              <a:gd name="connsiteY12" fmla="*/ 20321 h 156605"/>
              <a:gd name="connsiteX13" fmla="*/ 172485 w 215507"/>
              <a:gd name="connsiteY13" fmla="*/ 4332 h 156605"/>
              <a:gd name="connsiteX14" fmla="*/ 174145 w 215507"/>
              <a:gd name="connsiteY14" fmla="*/ 0 h 156605"/>
              <a:gd name="connsiteX15" fmla="*/ 195325 w 215507"/>
              <a:gd name="connsiteY15" fmla="*/ 30981 h 156605"/>
              <a:gd name="connsiteX16" fmla="*/ 208267 w 215507"/>
              <a:gd name="connsiteY16" fmla="*/ 69812 h 156605"/>
              <a:gd name="connsiteX17" fmla="*/ 211312 w 215507"/>
              <a:gd name="connsiteY17" fmla="*/ 91891 h 156605"/>
              <a:gd name="connsiteX18" fmla="*/ 213086 w 215507"/>
              <a:gd name="connsiteY18" fmla="*/ 125476 h 156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5507" h="156605">
                <a:moveTo>
                  <a:pt x="213084" y="125471"/>
                </a:moveTo>
                <a:cubicBezTo>
                  <a:pt x="206743" y="136808"/>
                  <a:pt x="195323" y="136808"/>
                  <a:pt x="191517" y="142139"/>
                </a:cubicBezTo>
                <a:cubicBezTo>
                  <a:pt x="187711" y="147468"/>
                  <a:pt x="100924" y="156605"/>
                  <a:pt x="100924" y="156605"/>
                </a:cubicBezTo>
                <a:lnTo>
                  <a:pt x="0" y="149395"/>
                </a:lnTo>
                <a:lnTo>
                  <a:pt x="22893" y="102266"/>
                </a:lnTo>
                <a:lnTo>
                  <a:pt x="40829" y="94341"/>
                </a:lnTo>
                <a:lnTo>
                  <a:pt x="84938" y="110162"/>
                </a:lnTo>
                <a:cubicBezTo>
                  <a:pt x="84938" y="110162"/>
                  <a:pt x="87222" y="106356"/>
                  <a:pt x="96358" y="106356"/>
                </a:cubicBezTo>
                <a:cubicBezTo>
                  <a:pt x="101984" y="106356"/>
                  <a:pt x="107892" y="101163"/>
                  <a:pt x="112847" y="94860"/>
                </a:cubicBezTo>
                <a:cubicBezTo>
                  <a:pt x="125286" y="94022"/>
                  <a:pt x="132366" y="85533"/>
                  <a:pt x="136705" y="80470"/>
                </a:cubicBezTo>
                <a:cubicBezTo>
                  <a:pt x="141273" y="75141"/>
                  <a:pt x="143556" y="62958"/>
                  <a:pt x="144768" y="54964"/>
                </a:cubicBezTo>
                <a:cubicBezTo>
                  <a:pt x="145970" y="46969"/>
                  <a:pt x="153454" y="39355"/>
                  <a:pt x="155737" y="37071"/>
                </a:cubicBezTo>
                <a:cubicBezTo>
                  <a:pt x="158021" y="34787"/>
                  <a:pt x="159543" y="25650"/>
                  <a:pt x="159543" y="20321"/>
                </a:cubicBezTo>
                <a:cubicBezTo>
                  <a:pt x="159543" y="14992"/>
                  <a:pt x="170202" y="11184"/>
                  <a:pt x="172485" y="4332"/>
                </a:cubicBezTo>
                <a:cubicBezTo>
                  <a:pt x="172987" y="2833"/>
                  <a:pt x="173559" y="1369"/>
                  <a:pt x="174145" y="0"/>
                </a:cubicBezTo>
                <a:cubicBezTo>
                  <a:pt x="180784" y="3449"/>
                  <a:pt x="193641" y="12456"/>
                  <a:pt x="195325" y="30981"/>
                </a:cubicBezTo>
                <a:cubicBezTo>
                  <a:pt x="195325" y="30981"/>
                  <a:pt x="212073" y="50776"/>
                  <a:pt x="208267" y="69812"/>
                </a:cubicBezTo>
                <a:cubicBezTo>
                  <a:pt x="208267" y="69812"/>
                  <a:pt x="216642" y="77426"/>
                  <a:pt x="211312" y="91891"/>
                </a:cubicBezTo>
                <a:cubicBezTo>
                  <a:pt x="211312" y="91891"/>
                  <a:pt x="219427" y="114139"/>
                  <a:pt x="213086" y="125476"/>
                </a:cubicBezTo>
                <a:close/>
              </a:path>
            </a:pathLst>
          </a:custGeom>
          <a:solidFill>
            <a:schemeClr val="accent4"/>
          </a:solidFill>
          <a:ln w="155" cap="flat">
            <a:solidFill>
              <a:schemeClr val="accent3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grpSp>
        <p:nvGrpSpPr>
          <p:cNvPr id="19293" name="Graphic 18447">
            <a:extLst>
              <a:ext uri="{FF2B5EF4-FFF2-40B4-BE49-F238E27FC236}">
                <a16:creationId xmlns:a16="http://schemas.microsoft.com/office/drawing/2014/main" id="{DC3D77C7-F7F4-8A55-900B-A107F01B28C8}"/>
              </a:ext>
            </a:extLst>
          </p:cNvPr>
          <p:cNvGrpSpPr/>
          <p:nvPr/>
        </p:nvGrpSpPr>
        <p:grpSpPr>
          <a:xfrm>
            <a:off x="1775952" y="1939477"/>
            <a:ext cx="552808" cy="282643"/>
            <a:chOff x="1345817" y="1541660"/>
            <a:chExt cx="414606" cy="211982"/>
          </a:xfrm>
          <a:solidFill>
            <a:schemeClr val="bg1"/>
          </a:solidFill>
        </p:grpSpPr>
        <p:sp>
          <p:nvSpPr>
            <p:cNvPr id="19294" name="Freeform 18475">
              <a:extLst>
                <a:ext uri="{FF2B5EF4-FFF2-40B4-BE49-F238E27FC236}">
                  <a16:creationId xmlns:a16="http://schemas.microsoft.com/office/drawing/2014/main" id="{ADF82521-97B0-6DE3-33FD-381853353CCA}"/>
                </a:ext>
              </a:extLst>
            </p:cNvPr>
            <p:cNvSpPr/>
            <p:nvPr/>
          </p:nvSpPr>
          <p:spPr>
            <a:xfrm>
              <a:off x="1437670" y="1566930"/>
              <a:ext cx="28089" cy="13513"/>
            </a:xfrm>
            <a:custGeom>
              <a:avLst/>
              <a:gdLst>
                <a:gd name="connsiteX0" fmla="*/ 27977 w 28089"/>
                <a:gd name="connsiteY0" fmla="*/ 9206 h 13513"/>
                <a:gd name="connsiteX1" fmla="*/ 23699 w 28089"/>
                <a:gd name="connsiteY1" fmla="*/ 10250 h 13513"/>
                <a:gd name="connsiteX2" fmla="*/ 21753 w 28089"/>
                <a:gd name="connsiteY2" fmla="*/ 10924 h 13513"/>
                <a:gd name="connsiteX3" fmla="*/ 19960 w 28089"/>
                <a:gd name="connsiteY3" fmla="*/ 11815 h 13513"/>
                <a:gd name="connsiteX4" fmla="*/ 17810 w 28089"/>
                <a:gd name="connsiteY4" fmla="*/ 12872 h 13513"/>
                <a:gd name="connsiteX5" fmla="*/ 15229 w 28089"/>
                <a:gd name="connsiteY5" fmla="*/ 13456 h 13513"/>
                <a:gd name="connsiteX6" fmla="*/ 12505 w 28089"/>
                <a:gd name="connsiteY6" fmla="*/ 13338 h 13513"/>
                <a:gd name="connsiteX7" fmla="*/ 9644 w 28089"/>
                <a:gd name="connsiteY7" fmla="*/ 12023 h 13513"/>
                <a:gd name="connsiteX8" fmla="*/ 7873 w 28089"/>
                <a:gd name="connsiteY8" fmla="*/ 9184 h 13513"/>
                <a:gd name="connsiteX9" fmla="*/ 7525 w 28089"/>
                <a:gd name="connsiteY9" fmla="*/ 6594 h 13513"/>
                <a:gd name="connsiteX10" fmla="*/ 7407 w 28089"/>
                <a:gd name="connsiteY10" fmla="*/ 4651 h 13513"/>
                <a:gd name="connsiteX11" fmla="*/ 6993 w 28089"/>
                <a:gd name="connsiteY11" fmla="*/ 3391 h 13513"/>
                <a:gd name="connsiteX12" fmla="*/ 5957 w 28089"/>
                <a:gd name="connsiteY12" fmla="*/ 2362 h 13513"/>
                <a:gd name="connsiteX13" fmla="*/ 4359 w 28089"/>
                <a:gd name="connsiteY13" fmla="*/ 1668 h 13513"/>
                <a:gd name="connsiteX14" fmla="*/ 213 w 28089"/>
                <a:gd name="connsiteY14" fmla="*/ 1201 h 13513"/>
                <a:gd name="connsiteX15" fmla="*/ 139 w 28089"/>
                <a:gd name="connsiteY15" fmla="*/ 0 h 13513"/>
                <a:gd name="connsiteX16" fmla="*/ 1297 w 28089"/>
                <a:gd name="connsiteY16" fmla="*/ 460 h 13513"/>
                <a:gd name="connsiteX17" fmla="*/ 2127 w 28089"/>
                <a:gd name="connsiteY17" fmla="*/ 1280 h 13513"/>
                <a:gd name="connsiteX18" fmla="*/ 2141 w 28089"/>
                <a:gd name="connsiteY18" fmla="*/ 1302 h 13513"/>
                <a:gd name="connsiteX19" fmla="*/ 2112 w 28089"/>
                <a:gd name="connsiteY19" fmla="*/ 1459 h 13513"/>
                <a:gd name="connsiteX20" fmla="*/ 1973 w 28089"/>
                <a:gd name="connsiteY20" fmla="*/ 1449 h 13513"/>
                <a:gd name="connsiteX21" fmla="*/ 125 w 28089"/>
                <a:gd name="connsiteY21" fmla="*/ 730 h 13513"/>
                <a:gd name="connsiteX22" fmla="*/ 0 w 28089"/>
                <a:gd name="connsiteY22" fmla="*/ 602 h 13513"/>
                <a:gd name="connsiteX23" fmla="*/ 109 w 28089"/>
                <a:gd name="connsiteY23" fmla="*/ 477 h 13513"/>
                <a:gd name="connsiteX24" fmla="*/ 4531 w 28089"/>
                <a:gd name="connsiteY24" fmla="*/ 208 h 13513"/>
                <a:gd name="connsiteX25" fmla="*/ 8503 w 28089"/>
                <a:gd name="connsiteY25" fmla="*/ 2159 h 13513"/>
                <a:gd name="connsiteX26" fmla="*/ 9452 w 28089"/>
                <a:gd name="connsiteY26" fmla="*/ 4219 h 13513"/>
                <a:gd name="connsiteX27" fmla="*/ 9716 w 28089"/>
                <a:gd name="connsiteY27" fmla="*/ 6431 h 13513"/>
                <a:gd name="connsiteX28" fmla="*/ 10038 w 28089"/>
                <a:gd name="connsiteY28" fmla="*/ 8560 h 13513"/>
                <a:gd name="connsiteX29" fmla="*/ 11104 w 28089"/>
                <a:gd name="connsiteY29" fmla="*/ 10300 h 13513"/>
                <a:gd name="connsiteX30" fmla="*/ 15116 w 28089"/>
                <a:gd name="connsiteY30" fmla="*/ 11359 h 13513"/>
                <a:gd name="connsiteX31" fmla="*/ 17237 w 28089"/>
                <a:gd name="connsiteY31" fmla="*/ 10999 h 13513"/>
                <a:gd name="connsiteX32" fmla="*/ 19273 w 28089"/>
                <a:gd name="connsiteY32" fmla="*/ 10211 h 13513"/>
                <a:gd name="connsiteX33" fmla="*/ 23562 w 28089"/>
                <a:gd name="connsiteY33" fmla="*/ 9097 h 13513"/>
                <a:gd name="connsiteX34" fmla="*/ 27980 w 28089"/>
                <a:gd name="connsiteY34" fmla="*/ 8979 h 13513"/>
                <a:gd name="connsiteX35" fmla="*/ 28090 w 28089"/>
                <a:gd name="connsiteY35" fmla="*/ 9095 h 13513"/>
                <a:gd name="connsiteX36" fmla="*/ 28005 w 28089"/>
                <a:gd name="connsiteY36" fmla="*/ 9201 h 13513"/>
                <a:gd name="connsiteX37" fmla="*/ 27976 w 28089"/>
                <a:gd name="connsiteY37" fmla="*/ 9209 h 13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089" h="13513">
                  <a:moveTo>
                    <a:pt x="27977" y="9206"/>
                  </a:moveTo>
                  <a:cubicBezTo>
                    <a:pt x="26503" y="9575"/>
                    <a:pt x="25053" y="9844"/>
                    <a:pt x="23699" y="10250"/>
                  </a:cubicBezTo>
                  <a:cubicBezTo>
                    <a:pt x="23024" y="10457"/>
                    <a:pt x="22367" y="10655"/>
                    <a:pt x="21753" y="10924"/>
                  </a:cubicBezTo>
                  <a:cubicBezTo>
                    <a:pt x="21133" y="11201"/>
                    <a:pt x="20587" y="11463"/>
                    <a:pt x="19960" y="11815"/>
                  </a:cubicBezTo>
                  <a:cubicBezTo>
                    <a:pt x="19335" y="12151"/>
                    <a:pt x="18650" y="12573"/>
                    <a:pt x="17810" y="12872"/>
                  </a:cubicBezTo>
                  <a:cubicBezTo>
                    <a:pt x="16981" y="13169"/>
                    <a:pt x="16114" y="13367"/>
                    <a:pt x="15229" y="13456"/>
                  </a:cubicBezTo>
                  <a:cubicBezTo>
                    <a:pt x="14343" y="13552"/>
                    <a:pt x="13456" y="13538"/>
                    <a:pt x="12505" y="13338"/>
                  </a:cubicBezTo>
                  <a:cubicBezTo>
                    <a:pt x="11567" y="13139"/>
                    <a:pt x="10555" y="12772"/>
                    <a:pt x="9644" y="12023"/>
                  </a:cubicBezTo>
                  <a:cubicBezTo>
                    <a:pt x="8705" y="11280"/>
                    <a:pt x="8123" y="10160"/>
                    <a:pt x="7873" y="9184"/>
                  </a:cubicBezTo>
                  <a:cubicBezTo>
                    <a:pt x="7606" y="8196"/>
                    <a:pt x="7572" y="7343"/>
                    <a:pt x="7525" y="6594"/>
                  </a:cubicBezTo>
                  <a:cubicBezTo>
                    <a:pt x="7473" y="5845"/>
                    <a:pt x="7473" y="5190"/>
                    <a:pt x="7407" y="4651"/>
                  </a:cubicBezTo>
                  <a:cubicBezTo>
                    <a:pt x="7329" y="4108"/>
                    <a:pt x="7223" y="3741"/>
                    <a:pt x="6993" y="3391"/>
                  </a:cubicBezTo>
                  <a:cubicBezTo>
                    <a:pt x="6770" y="3031"/>
                    <a:pt x="6421" y="2656"/>
                    <a:pt x="5957" y="2362"/>
                  </a:cubicBezTo>
                  <a:cubicBezTo>
                    <a:pt x="5488" y="2070"/>
                    <a:pt x="4960" y="1846"/>
                    <a:pt x="4359" y="1668"/>
                  </a:cubicBezTo>
                  <a:cubicBezTo>
                    <a:pt x="3148" y="1332"/>
                    <a:pt x="1704" y="1285"/>
                    <a:pt x="213" y="1201"/>
                  </a:cubicBezTo>
                  <a:lnTo>
                    <a:pt x="139" y="0"/>
                  </a:lnTo>
                  <a:cubicBezTo>
                    <a:pt x="564" y="83"/>
                    <a:pt x="960" y="233"/>
                    <a:pt x="1297" y="460"/>
                  </a:cubicBezTo>
                  <a:cubicBezTo>
                    <a:pt x="1633" y="688"/>
                    <a:pt x="1915" y="968"/>
                    <a:pt x="2127" y="1280"/>
                  </a:cubicBezTo>
                  <a:lnTo>
                    <a:pt x="2141" y="1302"/>
                  </a:lnTo>
                  <a:cubicBezTo>
                    <a:pt x="2176" y="1354"/>
                    <a:pt x="2163" y="1424"/>
                    <a:pt x="2112" y="1459"/>
                  </a:cubicBezTo>
                  <a:cubicBezTo>
                    <a:pt x="2068" y="1488"/>
                    <a:pt x="2010" y="1484"/>
                    <a:pt x="1973" y="1449"/>
                  </a:cubicBezTo>
                  <a:cubicBezTo>
                    <a:pt x="1469" y="999"/>
                    <a:pt x="797" y="738"/>
                    <a:pt x="125" y="730"/>
                  </a:cubicBezTo>
                  <a:cubicBezTo>
                    <a:pt x="55" y="730"/>
                    <a:pt x="-2" y="672"/>
                    <a:pt x="0" y="602"/>
                  </a:cubicBezTo>
                  <a:cubicBezTo>
                    <a:pt x="0" y="538"/>
                    <a:pt x="48" y="486"/>
                    <a:pt x="109" y="477"/>
                  </a:cubicBezTo>
                  <a:cubicBezTo>
                    <a:pt x="1558" y="264"/>
                    <a:pt x="3039" y="42"/>
                    <a:pt x="4531" y="208"/>
                  </a:cubicBezTo>
                  <a:cubicBezTo>
                    <a:pt x="6008" y="367"/>
                    <a:pt x="7511" y="971"/>
                    <a:pt x="8503" y="2159"/>
                  </a:cubicBezTo>
                  <a:cubicBezTo>
                    <a:pt x="8999" y="2748"/>
                    <a:pt x="9294" y="3486"/>
                    <a:pt x="9452" y="4219"/>
                  </a:cubicBezTo>
                  <a:cubicBezTo>
                    <a:pt x="9608" y="4959"/>
                    <a:pt x="9657" y="5701"/>
                    <a:pt x="9716" y="6431"/>
                  </a:cubicBezTo>
                  <a:cubicBezTo>
                    <a:pt x="9775" y="7160"/>
                    <a:pt x="9836" y="7885"/>
                    <a:pt x="10038" y="8560"/>
                  </a:cubicBezTo>
                  <a:cubicBezTo>
                    <a:pt x="10238" y="9231"/>
                    <a:pt x="10580" y="9855"/>
                    <a:pt x="11104" y="10300"/>
                  </a:cubicBezTo>
                  <a:cubicBezTo>
                    <a:pt x="12172" y="11201"/>
                    <a:pt x="13700" y="11415"/>
                    <a:pt x="15116" y="11359"/>
                  </a:cubicBezTo>
                  <a:cubicBezTo>
                    <a:pt x="15834" y="11326"/>
                    <a:pt x="16548" y="11204"/>
                    <a:pt x="17237" y="10999"/>
                  </a:cubicBezTo>
                  <a:cubicBezTo>
                    <a:pt x="17927" y="10796"/>
                    <a:pt x="18594" y="10496"/>
                    <a:pt x="19273" y="10211"/>
                  </a:cubicBezTo>
                  <a:cubicBezTo>
                    <a:pt x="20628" y="9611"/>
                    <a:pt x="22094" y="9253"/>
                    <a:pt x="23562" y="9097"/>
                  </a:cubicBezTo>
                  <a:cubicBezTo>
                    <a:pt x="25032" y="8937"/>
                    <a:pt x="26511" y="8940"/>
                    <a:pt x="27980" y="8979"/>
                  </a:cubicBezTo>
                  <a:cubicBezTo>
                    <a:pt x="28043" y="8981"/>
                    <a:pt x="28091" y="9032"/>
                    <a:pt x="28090" y="9095"/>
                  </a:cubicBezTo>
                  <a:cubicBezTo>
                    <a:pt x="28090" y="9147"/>
                    <a:pt x="28052" y="9189"/>
                    <a:pt x="28005" y="9201"/>
                  </a:cubicBezTo>
                  <a:lnTo>
                    <a:pt x="27976" y="9209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95" name="Freeform 18476">
              <a:extLst>
                <a:ext uri="{FF2B5EF4-FFF2-40B4-BE49-F238E27FC236}">
                  <a16:creationId xmlns:a16="http://schemas.microsoft.com/office/drawing/2014/main" id="{050C1DB7-309D-C147-B4B6-F1AC3C455E83}"/>
                </a:ext>
              </a:extLst>
            </p:cNvPr>
            <p:cNvSpPr/>
            <p:nvPr/>
          </p:nvSpPr>
          <p:spPr>
            <a:xfrm>
              <a:off x="1412806" y="1593915"/>
              <a:ext cx="54002" cy="35475"/>
            </a:xfrm>
            <a:custGeom>
              <a:avLst/>
              <a:gdLst>
                <a:gd name="connsiteX0" fmla="*/ 53921 w 54002"/>
                <a:gd name="connsiteY0" fmla="*/ 1807 h 35475"/>
                <a:gd name="connsiteX1" fmla="*/ 45218 w 54002"/>
                <a:gd name="connsiteY1" fmla="*/ 4598 h 35475"/>
                <a:gd name="connsiteX2" fmla="*/ 40361 w 54002"/>
                <a:gd name="connsiteY2" fmla="*/ 4340 h 35475"/>
                <a:gd name="connsiteX3" fmla="*/ 38009 w 54002"/>
                <a:gd name="connsiteY3" fmla="*/ 3503 h 35475"/>
                <a:gd name="connsiteX4" fmla="*/ 36005 w 54002"/>
                <a:gd name="connsiteY4" fmla="*/ 2539 h 35475"/>
                <a:gd name="connsiteX5" fmla="*/ 34289 w 54002"/>
                <a:gd name="connsiteY5" fmla="*/ 1968 h 35475"/>
                <a:gd name="connsiteX6" fmla="*/ 33002 w 54002"/>
                <a:gd name="connsiteY6" fmla="*/ 2067 h 35475"/>
                <a:gd name="connsiteX7" fmla="*/ 31665 w 54002"/>
                <a:gd name="connsiteY7" fmla="*/ 2920 h 35475"/>
                <a:gd name="connsiteX8" fmla="*/ 30042 w 54002"/>
                <a:gd name="connsiteY8" fmla="*/ 4344 h 35475"/>
                <a:gd name="connsiteX9" fmla="*/ 26658 w 54002"/>
                <a:gd name="connsiteY9" fmla="*/ 7262 h 35475"/>
                <a:gd name="connsiteX10" fmla="*/ 23594 w 54002"/>
                <a:gd name="connsiteY10" fmla="*/ 10111 h 35475"/>
                <a:gd name="connsiteX11" fmla="*/ 22461 w 54002"/>
                <a:gd name="connsiteY11" fmla="*/ 11578 h 35475"/>
                <a:gd name="connsiteX12" fmla="*/ 21716 w 54002"/>
                <a:gd name="connsiteY12" fmla="*/ 13153 h 35475"/>
                <a:gd name="connsiteX13" fmla="*/ 21089 w 54002"/>
                <a:gd name="connsiteY13" fmla="*/ 15258 h 35475"/>
                <a:gd name="connsiteX14" fmla="*/ 20632 w 54002"/>
                <a:gd name="connsiteY14" fmla="*/ 16488 h 35475"/>
                <a:gd name="connsiteX15" fmla="*/ 20040 w 54002"/>
                <a:gd name="connsiteY15" fmla="*/ 17688 h 35475"/>
                <a:gd name="connsiteX16" fmla="*/ 16678 w 54002"/>
                <a:gd name="connsiteY16" fmla="*/ 21536 h 35475"/>
                <a:gd name="connsiteX17" fmla="*/ 12739 w 54002"/>
                <a:gd name="connsiteY17" fmla="*/ 24185 h 35475"/>
                <a:gd name="connsiteX18" fmla="*/ 5216 w 54002"/>
                <a:gd name="connsiteY18" fmla="*/ 28586 h 35475"/>
                <a:gd name="connsiteX19" fmla="*/ 2276 w 54002"/>
                <a:gd name="connsiteY19" fmla="*/ 31517 h 35475"/>
                <a:gd name="connsiteX20" fmla="*/ 736 w 54002"/>
                <a:gd name="connsiteY20" fmla="*/ 35352 h 35475"/>
                <a:gd name="connsiteX21" fmla="*/ 0 w 54002"/>
                <a:gd name="connsiteY21" fmla="*/ 35345 h 35475"/>
                <a:gd name="connsiteX22" fmla="*/ 302 w 54002"/>
                <a:gd name="connsiteY22" fmla="*/ 33352 h 35475"/>
                <a:gd name="connsiteX23" fmla="*/ 302 w 54002"/>
                <a:gd name="connsiteY23" fmla="*/ 33338 h 35475"/>
                <a:gd name="connsiteX24" fmla="*/ 433 w 54002"/>
                <a:gd name="connsiteY24" fmla="*/ 33243 h 35475"/>
                <a:gd name="connsiteX25" fmla="*/ 530 w 54002"/>
                <a:gd name="connsiteY25" fmla="*/ 33357 h 35475"/>
                <a:gd name="connsiteX26" fmla="*/ 489 w 54002"/>
                <a:gd name="connsiteY26" fmla="*/ 35356 h 35475"/>
                <a:gd name="connsiteX27" fmla="*/ 367 w 54002"/>
                <a:gd name="connsiteY27" fmla="*/ 35475 h 35475"/>
                <a:gd name="connsiteX28" fmla="*/ 249 w 54002"/>
                <a:gd name="connsiteY28" fmla="*/ 35355 h 35475"/>
                <a:gd name="connsiteX29" fmla="*/ 1446 w 54002"/>
                <a:gd name="connsiteY29" fmla="*/ 31037 h 35475"/>
                <a:gd name="connsiteX30" fmla="*/ 4328 w 54002"/>
                <a:gd name="connsiteY30" fmla="*/ 27592 h 35475"/>
                <a:gd name="connsiteX31" fmla="*/ 7929 w 54002"/>
                <a:gd name="connsiteY31" fmla="*/ 24915 h 35475"/>
                <a:gd name="connsiteX32" fmla="*/ 11748 w 54002"/>
                <a:gd name="connsiteY32" fmla="*/ 22599 h 35475"/>
                <a:gd name="connsiteX33" fmla="*/ 18135 w 54002"/>
                <a:gd name="connsiteY33" fmla="*/ 16635 h 35475"/>
                <a:gd name="connsiteX34" fmla="*/ 18607 w 54002"/>
                <a:gd name="connsiteY34" fmla="*/ 15650 h 35475"/>
                <a:gd name="connsiteX35" fmla="*/ 18977 w 54002"/>
                <a:gd name="connsiteY35" fmla="*/ 14618 h 35475"/>
                <a:gd name="connsiteX36" fmla="*/ 19588 w 54002"/>
                <a:gd name="connsiteY36" fmla="*/ 12466 h 35475"/>
                <a:gd name="connsiteX37" fmla="*/ 21914 w 54002"/>
                <a:gd name="connsiteY37" fmla="*/ 8586 h 35475"/>
                <a:gd name="connsiteX38" fmla="*/ 25240 w 54002"/>
                <a:gd name="connsiteY38" fmla="*/ 5564 h 35475"/>
                <a:gd name="connsiteX39" fmla="*/ 28679 w 54002"/>
                <a:gd name="connsiteY39" fmla="*/ 2712 h 35475"/>
                <a:gd name="connsiteX40" fmla="*/ 32412 w 54002"/>
                <a:gd name="connsiteY40" fmla="*/ 180 h 35475"/>
                <a:gd name="connsiteX41" fmla="*/ 34711 w 54002"/>
                <a:gd name="connsiteY41" fmla="*/ 127 h 35475"/>
                <a:gd name="connsiteX42" fmla="*/ 36821 w 54002"/>
                <a:gd name="connsiteY42" fmla="*/ 965 h 35475"/>
                <a:gd name="connsiteX43" fmla="*/ 40808 w 54002"/>
                <a:gd name="connsiteY43" fmla="*/ 2892 h 35475"/>
                <a:gd name="connsiteX44" fmla="*/ 45171 w 54002"/>
                <a:gd name="connsiteY44" fmla="*/ 3414 h 35475"/>
                <a:gd name="connsiteX45" fmla="*/ 53855 w 54002"/>
                <a:gd name="connsiteY45" fmla="*/ 1593 h 35475"/>
                <a:gd name="connsiteX46" fmla="*/ 53998 w 54002"/>
                <a:gd name="connsiteY46" fmla="*/ 1668 h 35475"/>
                <a:gd name="connsiteX47" fmla="*/ 53937 w 54002"/>
                <a:gd name="connsiteY47" fmla="*/ 1804 h 35475"/>
                <a:gd name="connsiteX48" fmla="*/ 53922 w 54002"/>
                <a:gd name="connsiteY48" fmla="*/ 1810 h 35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4002" h="35475">
                  <a:moveTo>
                    <a:pt x="53921" y="1807"/>
                  </a:moveTo>
                  <a:cubicBezTo>
                    <a:pt x="51203" y="3075"/>
                    <a:pt x="48371" y="4201"/>
                    <a:pt x="45218" y="4598"/>
                  </a:cubicBezTo>
                  <a:cubicBezTo>
                    <a:pt x="43648" y="4790"/>
                    <a:pt x="41995" y="4737"/>
                    <a:pt x="40361" y="4340"/>
                  </a:cubicBezTo>
                  <a:cubicBezTo>
                    <a:pt x="39549" y="4158"/>
                    <a:pt x="38726" y="3844"/>
                    <a:pt x="38009" y="3503"/>
                  </a:cubicBezTo>
                  <a:cubicBezTo>
                    <a:pt x="37290" y="3166"/>
                    <a:pt x="36632" y="2822"/>
                    <a:pt x="36005" y="2539"/>
                  </a:cubicBezTo>
                  <a:cubicBezTo>
                    <a:pt x="35381" y="2251"/>
                    <a:pt x="34795" y="2051"/>
                    <a:pt x="34289" y="1968"/>
                  </a:cubicBezTo>
                  <a:cubicBezTo>
                    <a:pt x="33779" y="1892"/>
                    <a:pt x="33385" y="1937"/>
                    <a:pt x="33002" y="2067"/>
                  </a:cubicBezTo>
                  <a:cubicBezTo>
                    <a:pt x="32613" y="2211"/>
                    <a:pt x="32160" y="2506"/>
                    <a:pt x="31665" y="2920"/>
                  </a:cubicBezTo>
                  <a:cubicBezTo>
                    <a:pt x="31177" y="3327"/>
                    <a:pt x="30594" y="3860"/>
                    <a:pt x="30042" y="4344"/>
                  </a:cubicBezTo>
                  <a:cubicBezTo>
                    <a:pt x="28935" y="5343"/>
                    <a:pt x="27790" y="6294"/>
                    <a:pt x="26658" y="7262"/>
                  </a:cubicBezTo>
                  <a:cubicBezTo>
                    <a:pt x="25523" y="8226"/>
                    <a:pt x="24454" y="9142"/>
                    <a:pt x="23594" y="10111"/>
                  </a:cubicBezTo>
                  <a:cubicBezTo>
                    <a:pt x="23169" y="10599"/>
                    <a:pt x="22778" y="11081"/>
                    <a:pt x="22461" y="11578"/>
                  </a:cubicBezTo>
                  <a:cubicBezTo>
                    <a:pt x="22144" y="12090"/>
                    <a:pt x="21913" y="12556"/>
                    <a:pt x="21716" y="13153"/>
                  </a:cubicBezTo>
                  <a:cubicBezTo>
                    <a:pt x="21512" y="13752"/>
                    <a:pt x="21336" y="14463"/>
                    <a:pt x="21089" y="15258"/>
                  </a:cubicBezTo>
                  <a:cubicBezTo>
                    <a:pt x="20964" y="15650"/>
                    <a:pt x="20823" y="16080"/>
                    <a:pt x="20632" y="16488"/>
                  </a:cubicBezTo>
                  <a:cubicBezTo>
                    <a:pt x="20460" y="16904"/>
                    <a:pt x="20265" y="17304"/>
                    <a:pt x="20040" y="17688"/>
                  </a:cubicBezTo>
                  <a:cubicBezTo>
                    <a:pt x="19162" y="19247"/>
                    <a:pt x="17931" y="20485"/>
                    <a:pt x="16678" y="21536"/>
                  </a:cubicBezTo>
                  <a:cubicBezTo>
                    <a:pt x="15406" y="22575"/>
                    <a:pt x="14085" y="23440"/>
                    <a:pt x="12739" y="24185"/>
                  </a:cubicBezTo>
                  <a:cubicBezTo>
                    <a:pt x="10036" y="25695"/>
                    <a:pt x="7446" y="26857"/>
                    <a:pt x="5216" y="28586"/>
                  </a:cubicBezTo>
                  <a:cubicBezTo>
                    <a:pt x="4108" y="29444"/>
                    <a:pt x="3081" y="30396"/>
                    <a:pt x="2276" y="31517"/>
                  </a:cubicBezTo>
                  <a:cubicBezTo>
                    <a:pt x="1474" y="32635"/>
                    <a:pt x="916" y="33927"/>
                    <a:pt x="736" y="35352"/>
                  </a:cubicBezTo>
                  <a:lnTo>
                    <a:pt x="0" y="35345"/>
                  </a:lnTo>
                  <a:lnTo>
                    <a:pt x="302" y="33352"/>
                  </a:lnTo>
                  <a:lnTo>
                    <a:pt x="302" y="33338"/>
                  </a:lnTo>
                  <a:cubicBezTo>
                    <a:pt x="313" y="33276"/>
                    <a:pt x="370" y="33233"/>
                    <a:pt x="433" y="33243"/>
                  </a:cubicBezTo>
                  <a:cubicBezTo>
                    <a:pt x="491" y="33252"/>
                    <a:pt x="531" y="33301"/>
                    <a:pt x="530" y="33357"/>
                  </a:cubicBezTo>
                  <a:lnTo>
                    <a:pt x="489" y="35356"/>
                  </a:lnTo>
                  <a:cubicBezTo>
                    <a:pt x="489" y="35424"/>
                    <a:pt x="433" y="35477"/>
                    <a:pt x="367" y="35475"/>
                  </a:cubicBezTo>
                  <a:cubicBezTo>
                    <a:pt x="302" y="35475"/>
                    <a:pt x="249" y="35420"/>
                    <a:pt x="249" y="35355"/>
                  </a:cubicBezTo>
                  <a:cubicBezTo>
                    <a:pt x="255" y="33843"/>
                    <a:pt x="678" y="32335"/>
                    <a:pt x="1446" y="31037"/>
                  </a:cubicBezTo>
                  <a:cubicBezTo>
                    <a:pt x="2205" y="29733"/>
                    <a:pt x="3207" y="28586"/>
                    <a:pt x="4328" y="27592"/>
                  </a:cubicBezTo>
                  <a:cubicBezTo>
                    <a:pt x="5447" y="26593"/>
                    <a:pt x="6662" y="25708"/>
                    <a:pt x="7929" y="24915"/>
                  </a:cubicBezTo>
                  <a:cubicBezTo>
                    <a:pt x="9199" y="24124"/>
                    <a:pt x="10493" y="23391"/>
                    <a:pt x="11748" y="22599"/>
                  </a:cubicBezTo>
                  <a:cubicBezTo>
                    <a:pt x="14236" y="21028"/>
                    <a:pt x="16714" y="19219"/>
                    <a:pt x="18135" y="16635"/>
                  </a:cubicBezTo>
                  <a:cubicBezTo>
                    <a:pt x="18318" y="16317"/>
                    <a:pt x="18472" y="15989"/>
                    <a:pt x="18607" y="15650"/>
                  </a:cubicBezTo>
                  <a:cubicBezTo>
                    <a:pt x="18761" y="15320"/>
                    <a:pt x="18868" y="14970"/>
                    <a:pt x="18977" y="14618"/>
                  </a:cubicBezTo>
                  <a:cubicBezTo>
                    <a:pt x="19190" y="13915"/>
                    <a:pt x="19357" y="13186"/>
                    <a:pt x="19588" y="12466"/>
                  </a:cubicBezTo>
                  <a:cubicBezTo>
                    <a:pt x="20038" y="11007"/>
                    <a:pt x="20889" y="9688"/>
                    <a:pt x="21914" y="8586"/>
                  </a:cubicBezTo>
                  <a:cubicBezTo>
                    <a:pt x="22935" y="7469"/>
                    <a:pt x="24096" y="6514"/>
                    <a:pt x="25240" y="5564"/>
                  </a:cubicBezTo>
                  <a:lnTo>
                    <a:pt x="28679" y="2712"/>
                  </a:lnTo>
                  <a:cubicBezTo>
                    <a:pt x="29834" y="1803"/>
                    <a:pt x="30906" y="672"/>
                    <a:pt x="32412" y="180"/>
                  </a:cubicBezTo>
                  <a:cubicBezTo>
                    <a:pt x="33157" y="-44"/>
                    <a:pt x="33965" y="-56"/>
                    <a:pt x="34711" y="127"/>
                  </a:cubicBezTo>
                  <a:cubicBezTo>
                    <a:pt x="35460" y="305"/>
                    <a:pt x="36158" y="616"/>
                    <a:pt x="36821" y="965"/>
                  </a:cubicBezTo>
                  <a:cubicBezTo>
                    <a:pt x="38148" y="1667"/>
                    <a:pt x="39395" y="2478"/>
                    <a:pt x="40808" y="2892"/>
                  </a:cubicBezTo>
                  <a:cubicBezTo>
                    <a:pt x="42209" y="3335"/>
                    <a:pt x="43697" y="3478"/>
                    <a:pt x="45171" y="3414"/>
                  </a:cubicBezTo>
                  <a:cubicBezTo>
                    <a:pt x="48133" y="3299"/>
                    <a:pt x="51017" y="2456"/>
                    <a:pt x="53855" y="1593"/>
                  </a:cubicBezTo>
                  <a:cubicBezTo>
                    <a:pt x="53915" y="1574"/>
                    <a:pt x="53979" y="1609"/>
                    <a:pt x="53998" y="1668"/>
                  </a:cubicBezTo>
                  <a:cubicBezTo>
                    <a:pt x="54015" y="1723"/>
                    <a:pt x="53988" y="1781"/>
                    <a:pt x="53937" y="1804"/>
                  </a:cubicBezTo>
                  <a:lnTo>
                    <a:pt x="53922" y="181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96" name="Freeform 18477">
              <a:extLst>
                <a:ext uri="{FF2B5EF4-FFF2-40B4-BE49-F238E27FC236}">
                  <a16:creationId xmlns:a16="http://schemas.microsoft.com/office/drawing/2014/main" id="{16E2A13A-5489-46C4-D786-0DEAACABCF0E}"/>
                </a:ext>
              </a:extLst>
            </p:cNvPr>
            <p:cNvSpPr/>
            <p:nvPr/>
          </p:nvSpPr>
          <p:spPr>
            <a:xfrm>
              <a:off x="1395673" y="1589977"/>
              <a:ext cx="19686" cy="10931"/>
            </a:xfrm>
            <a:custGeom>
              <a:avLst/>
              <a:gdLst>
                <a:gd name="connsiteX0" fmla="*/ 63 w 19686"/>
                <a:gd name="connsiteY0" fmla="*/ 2914 h 10931"/>
                <a:gd name="connsiteX1" fmla="*/ 5785 w 19686"/>
                <a:gd name="connsiteY1" fmla="*/ 166 h 10931"/>
                <a:gd name="connsiteX2" fmla="*/ 12289 w 19686"/>
                <a:gd name="connsiteY2" fmla="*/ 781 h 10931"/>
                <a:gd name="connsiteX3" fmla="*/ 15253 w 19686"/>
                <a:gd name="connsiteY3" fmla="*/ 2288 h 10931"/>
                <a:gd name="connsiteX4" fmla="*/ 16602 w 19686"/>
                <a:gd name="connsiteY4" fmla="*/ 3352 h 10931"/>
                <a:gd name="connsiteX5" fmla="*/ 17830 w 19686"/>
                <a:gd name="connsiteY5" fmla="*/ 4878 h 10931"/>
                <a:gd name="connsiteX6" fmla="*/ 18465 w 19686"/>
                <a:gd name="connsiteY6" fmla="*/ 6496 h 10931"/>
                <a:gd name="connsiteX7" fmla="*/ 18832 w 19686"/>
                <a:gd name="connsiteY7" fmla="*/ 7870 h 10931"/>
                <a:gd name="connsiteX8" fmla="*/ 19670 w 19686"/>
                <a:gd name="connsiteY8" fmla="*/ 10749 h 10931"/>
                <a:gd name="connsiteX9" fmla="*/ 19682 w 19686"/>
                <a:gd name="connsiteY9" fmla="*/ 10793 h 10931"/>
                <a:gd name="connsiteX10" fmla="*/ 19606 w 19686"/>
                <a:gd name="connsiteY10" fmla="*/ 10928 h 10931"/>
                <a:gd name="connsiteX11" fmla="*/ 19493 w 19686"/>
                <a:gd name="connsiteY11" fmla="*/ 10893 h 10931"/>
                <a:gd name="connsiteX12" fmla="*/ 17766 w 19686"/>
                <a:gd name="connsiteY12" fmla="*/ 8487 h 10931"/>
                <a:gd name="connsiteX13" fmla="*/ 16355 w 19686"/>
                <a:gd name="connsiteY13" fmla="*/ 5930 h 10931"/>
                <a:gd name="connsiteX14" fmla="*/ 14152 w 19686"/>
                <a:gd name="connsiteY14" fmla="*/ 4140 h 10931"/>
                <a:gd name="connsiteX15" fmla="*/ 11523 w 19686"/>
                <a:gd name="connsiteY15" fmla="*/ 2930 h 10931"/>
                <a:gd name="connsiteX16" fmla="*/ 152 w 19686"/>
                <a:gd name="connsiteY16" fmla="*/ 3122 h 10931"/>
                <a:gd name="connsiteX17" fmla="*/ 8 w 19686"/>
                <a:gd name="connsiteY17" fmla="*/ 3061 h 10931"/>
                <a:gd name="connsiteX18" fmla="*/ 32 w 19686"/>
                <a:gd name="connsiteY18" fmla="*/ 2943 h 10931"/>
                <a:gd name="connsiteX19" fmla="*/ 61 w 19686"/>
                <a:gd name="connsiteY19" fmla="*/ 2913 h 1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686" h="10931">
                  <a:moveTo>
                    <a:pt x="63" y="2914"/>
                  </a:moveTo>
                  <a:cubicBezTo>
                    <a:pt x="1571" y="1393"/>
                    <a:pt x="3641" y="495"/>
                    <a:pt x="5785" y="166"/>
                  </a:cubicBezTo>
                  <a:cubicBezTo>
                    <a:pt x="7938" y="-190"/>
                    <a:pt x="10202" y="32"/>
                    <a:pt x="12289" y="781"/>
                  </a:cubicBezTo>
                  <a:cubicBezTo>
                    <a:pt x="13333" y="1153"/>
                    <a:pt x="14338" y="1654"/>
                    <a:pt x="15253" y="2288"/>
                  </a:cubicBezTo>
                  <a:cubicBezTo>
                    <a:pt x="15708" y="2607"/>
                    <a:pt x="16145" y="2935"/>
                    <a:pt x="16602" y="3352"/>
                  </a:cubicBezTo>
                  <a:cubicBezTo>
                    <a:pt x="17060" y="3754"/>
                    <a:pt x="17496" y="4273"/>
                    <a:pt x="17830" y="4878"/>
                  </a:cubicBezTo>
                  <a:cubicBezTo>
                    <a:pt x="18151" y="5474"/>
                    <a:pt x="18348" y="6011"/>
                    <a:pt x="18465" y="6496"/>
                  </a:cubicBezTo>
                  <a:cubicBezTo>
                    <a:pt x="18577" y="6973"/>
                    <a:pt x="18696" y="7409"/>
                    <a:pt x="18832" y="7870"/>
                  </a:cubicBezTo>
                  <a:cubicBezTo>
                    <a:pt x="19068" y="8805"/>
                    <a:pt x="19389" y="9724"/>
                    <a:pt x="19670" y="10749"/>
                  </a:cubicBezTo>
                  <a:lnTo>
                    <a:pt x="19682" y="10793"/>
                  </a:lnTo>
                  <a:cubicBezTo>
                    <a:pt x="19698" y="10851"/>
                    <a:pt x="19664" y="10912"/>
                    <a:pt x="19606" y="10928"/>
                  </a:cubicBezTo>
                  <a:cubicBezTo>
                    <a:pt x="19564" y="10939"/>
                    <a:pt x="19520" y="10925"/>
                    <a:pt x="19493" y="10893"/>
                  </a:cubicBezTo>
                  <a:cubicBezTo>
                    <a:pt x="18857" y="10140"/>
                    <a:pt x="18279" y="9335"/>
                    <a:pt x="17766" y="8487"/>
                  </a:cubicBezTo>
                  <a:cubicBezTo>
                    <a:pt x="17241" y="7648"/>
                    <a:pt x="16894" y="6696"/>
                    <a:pt x="16355" y="5930"/>
                  </a:cubicBezTo>
                  <a:cubicBezTo>
                    <a:pt x="15801" y="5172"/>
                    <a:pt x="14990" y="4618"/>
                    <a:pt x="14152" y="4140"/>
                  </a:cubicBezTo>
                  <a:cubicBezTo>
                    <a:pt x="13319" y="3652"/>
                    <a:pt x="12439" y="3238"/>
                    <a:pt x="11523" y="2930"/>
                  </a:cubicBezTo>
                  <a:cubicBezTo>
                    <a:pt x="7888" y="1597"/>
                    <a:pt x="3766" y="1681"/>
                    <a:pt x="152" y="3122"/>
                  </a:cubicBezTo>
                  <a:cubicBezTo>
                    <a:pt x="96" y="3144"/>
                    <a:pt x="32" y="3118"/>
                    <a:pt x="8" y="3061"/>
                  </a:cubicBezTo>
                  <a:cubicBezTo>
                    <a:pt x="-9" y="3019"/>
                    <a:pt x="2" y="2972"/>
                    <a:pt x="32" y="2943"/>
                  </a:cubicBezTo>
                  <a:lnTo>
                    <a:pt x="61" y="2913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97" name="Freeform 18478">
              <a:extLst>
                <a:ext uri="{FF2B5EF4-FFF2-40B4-BE49-F238E27FC236}">
                  <a16:creationId xmlns:a16="http://schemas.microsoft.com/office/drawing/2014/main" id="{C6FC7029-C04F-29C4-808C-3B2857D9E924}"/>
                </a:ext>
              </a:extLst>
            </p:cNvPr>
            <p:cNvSpPr/>
            <p:nvPr/>
          </p:nvSpPr>
          <p:spPr>
            <a:xfrm>
              <a:off x="1353542" y="1614234"/>
              <a:ext cx="42540" cy="33446"/>
            </a:xfrm>
            <a:custGeom>
              <a:avLst/>
              <a:gdLst>
                <a:gd name="connsiteX0" fmla="*/ 42512 w 42540"/>
                <a:gd name="connsiteY0" fmla="*/ 1524 h 33446"/>
                <a:gd name="connsiteX1" fmla="*/ 39111 w 42540"/>
                <a:gd name="connsiteY1" fmla="*/ 5071 h 33446"/>
                <a:gd name="connsiteX2" fmla="*/ 37673 w 42540"/>
                <a:gd name="connsiteY2" fmla="*/ 5687 h 33446"/>
                <a:gd name="connsiteX3" fmla="*/ 36034 w 42540"/>
                <a:gd name="connsiteY3" fmla="*/ 5093 h 33446"/>
                <a:gd name="connsiteX4" fmla="*/ 35085 w 42540"/>
                <a:gd name="connsiteY4" fmla="*/ 4198 h 33446"/>
                <a:gd name="connsiteX5" fmla="*/ 34261 w 42540"/>
                <a:gd name="connsiteY5" fmla="*/ 3518 h 33446"/>
                <a:gd name="connsiteX6" fmla="*/ 26000 w 42540"/>
                <a:gd name="connsiteY6" fmla="*/ 1770 h 33446"/>
                <a:gd name="connsiteX7" fmla="*/ 21575 w 42540"/>
                <a:gd name="connsiteY7" fmla="*/ 2577 h 33446"/>
                <a:gd name="connsiteX8" fmla="*/ 19670 w 42540"/>
                <a:gd name="connsiteY8" fmla="*/ 3194 h 33446"/>
                <a:gd name="connsiteX9" fmla="*/ 19137 w 42540"/>
                <a:gd name="connsiteY9" fmla="*/ 3571 h 33446"/>
                <a:gd name="connsiteX10" fmla="*/ 18685 w 42540"/>
                <a:gd name="connsiteY10" fmla="*/ 4151 h 33446"/>
                <a:gd name="connsiteX11" fmla="*/ 17679 w 42540"/>
                <a:gd name="connsiteY11" fmla="*/ 6092 h 33446"/>
                <a:gd name="connsiteX12" fmla="*/ 16409 w 42540"/>
                <a:gd name="connsiteY12" fmla="*/ 8300 h 33446"/>
                <a:gd name="connsiteX13" fmla="*/ 13508 w 42540"/>
                <a:gd name="connsiteY13" fmla="*/ 12392 h 33446"/>
                <a:gd name="connsiteX14" fmla="*/ 7022 w 42540"/>
                <a:gd name="connsiteY14" fmla="*/ 19632 h 33446"/>
                <a:gd name="connsiteX15" fmla="*/ 4055 w 42540"/>
                <a:gd name="connsiteY15" fmla="*/ 23066 h 33446"/>
                <a:gd name="connsiteX16" fmla="*/ 2132 w 42540"/>
                <a:gd name="connsiteY16" fmla="*/ 26713 h 33446"/>
                <a:gd name="connsiteX17" fmla="*/ 1823 w 42540"/>
                <a:gd name="connsiteY17" fmla="*/ 28598 h 33446"/>
                <a:gd name="connsiteX18" fmla="*/ 2115 w 42540"/>
                <a:gd name="connsiteY18" fmla="*/ 30318 h 33446"/>
                <a:gd name="connsiteX19" fmla="*/ 3017 w 42540"/>
                <a:gd name="connsiteY19" fmla="*/ 31600 h 33446"/>
                <a:gd name="connsiteX20" fmla="*/ 4322 w 42540"/>
                <a:gd name="connsiteY20" fmla="*/ 31975 h 33446"/>
                <a:gd name="connsiteX21" fmla="*/ 6356 w 42540"/>
                <a:gd name="connsiteY21" fmla="*/ 31412 h 33446"/>
                <a:gd name="connsiteX22" fmla="*/ 8558 w 42540"/>
                <a:gd name="connsiteY22" fmla="*/ 30593 h 33446"/>
                <a:gd name="connsiteX23" fmla="*/ 12875 w 42540"/>
                <a:gd name="connsiteY23" fmla="*/ 28650 h 33446"/>
                <a:gd name="connsiteX24" fmla="*/ 12967 w 42540"/>
                <a:gd name="connsiteY24" fmla="*/ 28605 h 33446"/>
                <a:gd name="connsiteX25" fmla="*/ 13682 w 42540"/>
                <a:gd name="connsiteY25" fmla="*/ 28847 h 33446"/>
                <a:gd name="connsiteX26" fmla="*/ 13455 w 42540"/>
                <a:gd name="connsiteY26" fmla="*/ 29554 h 33446"/>
                <a:gd name="connsiteX27" fmla="*/ 9991 w 42540"/>
                <a:gd name="connsiteY27" fmla="*/ 31306 h 33446"/>
                <a:gd name="connsiteX28" fmla="*/ 9980 w 42540"/>
                <a:gd name="connsiteY28" fmla="*/ 31312 h 33446"/>
                <a:gd name="connsiteX29" fmla="*/ 9827 w 42540"/>
                <a:gd name="connsiteY29" fmla="*/ 31262 h 33446"/>
                <a:gd name="connsiteX30" fmla="*/ 9866 w 42540"/>
                <a:gd name="connsiteY30" fmla="*/ 31115 h 33446"/>
                <a:gd name="connsiteX31" fmla="*/ 13094 w 42540"/>
                <a:gd name="connsiteY31" fmla="*/ 29000 h 33446"/>
                <a:gd name="connsiteX32" fmla="*/ 13229 w 42540"/>
                <a:gd name="connsiteY32" fmla="*/ 29211 h 33446"/>
                <a:gd name="connsiteX33" fmla="*/ 9040 w 42540"/>
                <a:gd name="connsiteY33" fmla="*/ 31570 h 33446"/>
                <a:gd name="connsiteX34" fmla="*/ 6857 w 42540"/>
                <a:gd name="connsiteY34" fmla="*/ 32583 h 33446"/>
                <a:gd name="connsiteX35" fmla="*/ 4566 w 42540"/>
                <a:gd name="connsiteY35" fmla="*/ 33384 h 33446"/>
                <a:gd name="connsiteX36" fmla="*/ 2156 w 42540"/>
                <a:gd name="connsiteY36" fmla="*/ 32932 h 33446"/>
                <a:gd name="connsiteX37" fmla="*/ 577 w 42540"/>
                <a:gd name="connsiteY37" fmla="*/ 31050 h 33446"/>
                <a:gd name="connsiteX38" fmla="*/ 8 w 42540"/>
                <a:gd name="connsiteY38" fmla="*/ 28669 h 33446"/>
                <a:gd name="connsiteX39" fmla="*/ 261 w 42540"/>
                <a:gd name="connsiteY39" fmla="*/ 26243 h 33446"/>
                <a:gd name="connsiteX40" fmla="*/ 2353 w 42540"/>
                <a:gd name="connsiteY40" fmla="*/ 21881 h 33446"/>
                <a:gd name="connsiteX41" fmla="*/ 5405 w 42540"/>
                <a:gd name="connsiteY41" fmla="*/ 18153 h 33446"/>
                <a:gd name="connsiteX42" fmla="*/ 11745 w 42540"/>
                <a:gd name="connsiteY42" fmla="*/ 10974 h 33446"/>
                <a:gd name="connsiteX43" fmla="*/ 14548 w 42540"/>
                <a:gd name="connsiteY43" fmla="*/ 7115 h 33446"/>
                <a:gd name="connsiteX44" fmla="*/ 15759 w 42540"/>
                <a:gd name="connsiteY44" fmla="*/ 5064 h 33446"/>
                <a:gd name="connsiteX45" fmla="*/ 16945 w 42540"/>
                <a:gd name="connsiteY45" fmla="*/ 2956 h 33446"/>
                <a:gd name="connsiteX46" fmla="*/ 18813 w 42540"/>
                <a:gd name="connsiteY46" fmla="*/ 1345 h 33446"/>
                <a:gd name="connsiteX47" fmla="*/ 21147 w 42540"/>
                <a:gd name="connsiteY47" fmla="*/ 657 h 33446"/>
                <a:gd name="connsiteX48" fmla="*/ 25925 w 42540"/>
                <a:gd name="connsiteY48" fmla="*/ 14 h 33446"/>
                <a:gd name="connsiteX49" fmla="*/ 30730 w 42540"/>
                <a:gd name="connsiteY49" fmla="*/ 457 h 33446"/>
                <a:gd name="connsiteX50" fmla="*/ 35029 w 42540"/>
                <a:gd name="connsiteY50" fmla="*/ 2634 h 33446"/>
                <a:gd name="connsiteX51" fmla="*/ 35891 w 42540"/>
                <a:gd name="connsiteY51" fmla="*/ 3493 h 33446"/>
                <a:gd name="connsiteX52" fmla="*/ 36684 w 42540"/>
                <a:gd name="connsiteY52" fmla="*/ 4370 h 33446"/>
                <a:gd name="connsiteX53" fmla="*/ 37662 w 42540"/>
                <a:gd name="connsiteY53" fmla="*/ 4812 h 33446"/>
                <a:gd name="connsiteX54" fmla="*/ 38708 w 42540"/>
                <a:gd name="connsiteY54" fmla="*/ 4429 h 33446"/>
                <a:gd name="connsiteX55" fmla="*/ 42342 w 42540"/>
                <a:gd name="connsiteY55" fmla="*/ 1371 h 33446"/>
                <a:gd name="connsiteX56" fmla="*/ 42503 w 42540"/>
                <a:gd name="connsiteY56" fmla="*/ 1363 h 33446"/>
                <a:gd name="connsiteX57" fmla="*/ 42519 w 42540"/>
                <a:gd name="connsiteY57" fmla="*/ 1514 h 33446"/>
                <a:gd name="connsiteX58" fmla="*/ 42511 w 42540"/>
                <a:gd name="connsiteY58" fmla="*/ 1524 h 3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2540" h="33446">
                  <a:moveTo>
                    <a:pt x="42512" y="1524"/>
                  </a:moveTo>
                  <a:cubicBezTo>
                    <a:pt x="41573" y="2849"/>
                    <a:pt x="40440" y="4049"/>
                    <a:pt x="39111" y="5071"/>
                  </a:cubicBezTo>
                  <a:cubicBezTo>
                    <a:pt x="38764" y="5326"/>
                    <a:pt x="38320" y="5637"/>
                    <a:pt x="37673" y="5687"/>
                  </a:cubicBezTo>
                  <a:cubicBezTo>
                    <a:pt x="37020" y="5733"/>
                    <a:pt x="36410" y="5408"/>
                    <a:pt x="36034" y="5093"/>
                  </a:cubicBezTo>
                  <a:cubicBezTo>
                    <a:pt x="35638" y="4778"/>
                    <a:pt x="35354" y="4440"/>
                    <a:pt x="35085" y="4198"/>
                  </a:cubicBezTo>
                  <a:cubicBezTo>
                    <a:pt x="34802" y="3973"/>
                    <a:pt x="34569" y="3702"/>
                    <a:pt x="34261" y="3518"/>
                  </a:cubicBezTo>
                  <a:cubicBezTo>
                    <a:pt x="31973" y="1804"/>
                    <a:pt x="28934" y="1534"/>
                    <a:pt x="26000" y="1770"/>
                  </a:cubicBezTo>
                  <a:cubicBezTo>
                    <a:pt x="24519" y="1893"/>
                    <a:pt x="23041" y="2220"/>
                    <a:pt x="21575" y="2577"/>
                  </a:cubicBezTo>
                  <a:cubicBezTo>
                    <a:pt x="20828" y="2759"/>
                    <a:pt x="20117" y="2960"/>
                    <a:pt x="19670" y="3194"/>
                  </a:cubicBezTo>
                  <a:cubicBezTo>
                    <a:pt x="19437" y="3316"/>
                    <a:pt x="19278" y="3428"/>
                    <a:pt x="19137" y="3571"/>
                  </a:cubicBezTo>
                  <a:cubicBezTo>
                    <a:pt x="18990" y="3716"/>
                    <a:pt x="18838" y="3907"/>
                    <a:pt x="18685" y="4151"/>
                  </a:cubicBezTo>
                  <a:cubicBezTo>
                    <a:pt x="18371" y="4634"/>
                    <a:pt x="18082" y="5322"/>
                    <a:pt x="17679" y="6092"/>
                  </a:cubicBezTo>
                  <a:cubicBezTo>
                    <a:pt x="17282" y="6846"/>
                    <a:pt x="16861" y="7585"/>
                    <a:pt x="16409" y="8300"/>
                  </a:cubicBezTo>
                  <a:cubicBezTo>
                    <a:pt x="15515" y="9733"/>
                    <a:pt x="14534" y="11092"/>
                    <a:pt x="13508" y="12392"/>
                  </a:cubicBezTo>
                  <a:cubicBezTo>
                    <a:pt x="11461" y="14998"/>
                    <a:pt x="9171" y="17299"/>
                    <a:pt x="7022" y="19632"/>
                  </a:cubicBezTo>
                  <a:cubicBezTo>
                    <a:pt x="5959" y="20790"/>
                    <a:pt x="4922" y="21889"/>
                    <a:pt x="4055" y="23066"/>
                  </a:cubicBezTo>
                  <a:cubicBezTo>
                    <a:pt x="3191" y="24235"/>
                    <a:pt x="2489" y="25461"/>
                    <a:pt x="2132" y="26713"/>
                  </a:cubicBezTo>
                  <a:cubicBezTo>
                    <a:pt x="1931" y="27335"/>
                    <a:pt x="1832" y="27965"/>
                    <a:pt x="1823" y="28598"/>
                  </a:cubicBezTo>
                  <a:cubicBezTo>
                    <a:pt x="1795" y="29214"/>
                    <a:pt x="1898" y="29768"/>
                    <a:pt x="2115" y="30318"/>
                  </a:cubicBezTo>
                  <a:cubicBezTo>
                    <a:pt x="2321" y="30862"/>
                    <a:pt x="2661" y="31308"/>
                    <a:pt x="3017" y="31600"/>
                  </a:cubicBezTo>
                  <a:cubicBezTo>
                    <a:pt x="3387" y="31877"/>
                    <a:pt x="3745" y="32025"/>
                    <a:pt x="4322" y="31975"/>
                  </a:cubicBezTo>
                  <a:cubicBezTo>
                    <a:pt x="4890" y="31931"/>
                    <a:pt x="5609" y="31678"/>
                    <a:pt x="6356" y="31412"/>
                  </a:cubicBezTo>
                  <a:cubicBezTo>
                    <a:pt x="7089" y="31143"/>
                    <a:pt x="7830" y="30887"/>
                    <a:pt x="8558" y="30593"/>
                  </a:cubicBezTo>
                  <a:cubicBezTo>
                    <a:pt x="10018" y="30012"/>
                    <a:pt x="11451" y="29353"/>
                    <a:pt x="12875" y="28650"/>
                  </a:cubicBezTo>
                  <a:lnTo>
                    <a:pt x="12967" y="28605"/>
                  </a:lnTo>
                  <a:cubicBezTo>
                    <a:pt x="13232" y="28475"/>
                    <a:pt x="13551" y="28583"/>
                    <a:pt x="13682" y="28847"/>
                  </a:cubicBezTo>
                  <a:cubicBezTo>
                    <a:pt x="13810" y="29105"/>
                    <a:pt x="13707" y="29418"/>
                    <a:pt x="13455" y="29554"/>
                  </a:cubicBezTo>
                  <a:cubicBezTo>
                    <a:pt x="12316" y="30162"/>
                    <a:pt x="11148" y="30726"/>
                    <a:pt x="9991" y="31306"/>
                  </a:cubicBezTo>
                  <a:lnTo>
                    <a:pt x="9980" y="31312"/>
                  </a:lnTo>
                  <a:cubicBezTo>
                    <a:pt x="9924" y="31340"/>
                    <a:pt x="9855" y="31318"/>
                    <a:pt x="9827" y="31262"/>
                  </a:cubicBezTo>
                  <a:cubicBezTo>
                    <a:pt x="9801" y="31211"/>
                    <a:pt x="9819" y="31147"/>
                    <a:pt x="9866" y="31115"/>
                  </a:cubicBezTo>
                  <a:lnTo>
                    <a:pt x="13094" y="29000"/>
                  </a:lnTo>
                  <a:lnTo>
                    <a:pt x="13229" y="29211"/>
                  </a:lnTo>
                  <a:cubicBezTo>
                    <a:pt x="11875" y="30069"/>
                    <a:pt x="10476" y="30857"/>
                    <a:pt x="9040" y="31570"/>
                  </a:cubicBezTo>
                  <a:cubicBezTo>
                    <a:pt x="8322" y="31928"/>
                    <a:pt x="7594" y="32264"/>
                    <a:pt x="6857" y="32583"/>
                  </a:cubicBezTo>
                  <a:cubicBezTo>
                    <a:pt x="6123" y="32894"/>
                    <a:pt x="5384" y="33235"/>
                    <a:pt x="4566" y="33384"/>
                  </a:cubicBezTo>
                  <a:cubicBezTo>
                    <a:pt x="3755" y="33548"/>
                    <a:pt x="2859" y="33388"/>
                    <a:pt x="2156" y="32932"/>
                  </a:cubicBezTo>
                  <a:cubicBezTo>
                    <a:pt x="1457" y="32467"/>
                    <a:pt x="924" y="31794"/>
                    <a:pt x="577" y="31050"/>
                  </a:cubicBezTo>
                  <a:cubicBezTo>
                    <a:pt x="222" y="30309"/>
                    <a:pt x="22" y="29488"/>
                    <a:pt x="8" y="28669"/>
                  </a:cubicBezTo>
                  <a:cubicBezTo>
                    <a:pt x="-28" y="27854"/>
                    <a:pt x="55" y="27030"/>
                    <a:pt x="261" y="26243"/>
                  </a:cubicBezTo>
                  <a:cubicBezTo>
                    <a:pt x="654" y="24656"/>
                    <a:pt x="1440" y="23207"/>
                    <a:pt x="2353" y="21881"/>
                  </a:cubicBezTo>
                  <a:cubicBezTo>
                    <a:pt x="3272" y="20554"/>
                    <a:pt x="4327" y="19335"/>
                    <a:pt x="5405" y="18153"/>
                  </a:cubicBezTo>
                  <a:cubicBezTo>
                    <a:pt x="7559" y="15786"/>
                    <a:pt x="9741" y="13452"/>
                    <a:pt x="11745" y="10974"/>
                  </a:cubicBezTo>
                  <a:cubicBezTo>
                    <a:pt x="12744" y="9735"/>
                    <a:pt x="13693" y="8453"/>
                    <a:pt x="14548" y="7115"/>
                  </a:cubicBezTo>
                  <a:cubicBezTo>
                    <a:pt x="14981" y="6449"/>
                    <a:pt x="15381" y="5761"/>
                    <a:pt x="15759" y="5064"/>
                  </a:cubicBezTo>
                  <a:cubicBezTo>
                    <a:pt x="16144" y="4371"/>
                    <a:pt x="16478" y="3635"/>
                    <a:pt x="16945" y="2956"/>
                  </a:cubicBezTo>
                  <a:cubicBezTo>
                    <a:pt x="17397" y="2275"/>
                    <a:pt x="18049" y="1675"/>
                    <a:pt x="18813" y="1345"/>
                  </a:cubicBezTo>
                  <a:cubicBezTo>
                    <a:pt x="19571" y="1002"/>
                    <a:pt x="20365" y="829"/>
                    <a:pt x="21147" y="657"/>
                  </a:cubicBezTo>
                  <a:cubicBezTo>
                    <a:pt x="22718" y="316"/>
                    <a:pt x="24314" y="75"/>
                    <a:pt x="25925" y="14"/>
                  </a:cubicBezTo>
                  <a:cubicBezTo>
                    <a:pt x="27534" y="-43"/>
                    <a:pt x="29159" y="68"/>
                    <a:pt x="30730" y="457"/>
                  </a:cubicBezTo>
                  <a:cubicBezTo>
                    <a:pt x="32303" y="829"/>
                    <a:pt x="33802" y="1570"/>
                    <a:pt x="35029" y="2634"/>
                  </a:cubicBezTo>
                  <a:cubicBezTo>
                    <a:pt x="35355" y="2880"/>
                    <a:pt x="35601" y="3210"/>
                    <a:pt x="35891" y="3493"/>
                  </a:cubicBezTo>
                  <a:cubicBezTo>
                    <a:pt x="36163" y="3793"/>
                    <a:pt x="36399" y="4113"/>
                    <a:pt x="36684" y="4370"/>
                  </a:cubicBezTo>
                  <a:cubicBezTo>
                    <a:pt x="36962" y="4629"/>
                    <a:pt x="37301" y="4815"/>
                    <a:pt x="37662" y="4812"/>
                  </a:cubicBezTo>
                  <a:cubicBezTo>
                    <a:pt x="38023" y="4809"/>
                    <a:pt x="38378" y="4634"/>
                    <a:pt x="38708" y="4429"/>
                  </a:cubicBezTo>
                  <a:cubicBezTo>
                    <a:pt x="40044" y="3577"/>
                    <a:pt x="41271" y="2545"/>
                    <a:pt x="42342" y="1371"/>
                  </a:cubicBezTo>
                  <a:cubicBezTo>
                    <a:pt x="42384" y="1324"/>
                    <a:pt x="42456" y="1321"/>
                    <a:pt x="42503" y="1363"/>
                  </a:cubicBezTo>
                  <a:cubicBezTo>
                    <a:pt x="42547" y="1403"/>
                    <a:pt x="42552" y="1467"/>
                    <a:pt x="42519" y="1514"/>
                  </a:cubicBezTo>
                  <a:lnTo>
                    <a:pt x="42511" y="1524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98" name="Freeform 18479">
              <a:extLst>
                <a:ext uri="{FF2B5EF4-FFF2-40B4-BE49-F238E27FC236}">
                  <a16:creationId xmlns:a16="http://schemas.microsoft.com/office/drawing/2014/main" id="{11411C3B-A030-A958-5506-9E48BD825BE9}"/>
                </a:ext>
              </a:extLst>
            </p:cNvPr>
            <p:cNvSpPr/>
            <p:nvPr/>
          </p:nvSpPr>
          <p:spPr>
            <a:xfrm>
              <a:off x="1349761" y="1649623"/>
              <a:ext cx="4590" cy="9320"/>
            </a:xfrm>
            <a:custGeom>
              <a:avLst/>
              <a:gdLst>
                <a:gd name="connsiteX0" fmla="*/ 1662 w 4590"/>
                <a:gd name="connsiteY0" fmla="*/ 9236 h 9320"/>
                <a:gd name="connsiteX1" fmla="*/ 246 w 4590"/>
                <a:gd name="connsiteY1" fmla="*/ 7006 h 9320"/>
                <a:gd name="connsiteX2" fmla="*/ 47 w 4590"/>
                <a:gd name="connsiteY2" fmla="*/ 4607 h 9320"/>
                <a:gd name="connsiteX3" fmla="*/ 2470 w 4590"/>
                <a:gd name="connsiteY3" fmla="*/ 528 h 9320"/>
                <a:gd name="connsiteX4" fmla="*/ 3088 w 4590"/>
                <a:gd name="connsiteY4" fmla="*/ 0 h 9320"/>
                <a:gd name="connsiteX5" fmla="*/ 3757 w 4590"/>
                <a:gd name="connsiteY5" fmla="*/ 211 h 9320"/>
                <a:gd name="connsiteX6" fmla="*/ 4460 w 4590"/>
                <a:gd name="connsiteY6" fmla="*/ 532 h 9320"/>
                <a:gd name="connsiteX7" fmla="*/ 4543 w 4590"/>
                <a:gd name="connsiteY7" fmla="*/ 578 h 9320"/>
                <a:gd name="connsiteX8" fmla="*/ 4579 w 4590"/>
                <a:gd name="connsiteY8" fmla="*/ 708 h 9320"/>
                <a:gd name="connsiteX9" fmla="*/ 4529 w 4590"/>
                <a:gd name="connsiteY9" fmla="*/ 750 h 9320"/>
                <a:gd name="connsiteX10" fmla="*/ 3442 w 4590"/>
                <a:gd name="connsiteY10" fmla="*/ 1143 h 9320"/>
                <a:gd name="connsiteX11" fmla="*/ 3542 w 4590"/>
                <a:gd name="connsiteY11" fmla="*/ 1057 h 9320"/>
                <a:gd name="connsiteX12" fmla="*/ 2780 w 4590"/>
                <a:gd name="connsiteY12" fmla="*/ 3012 h 9320"/>
                <a:gd name="connsiteX13" fmla="*/ 2259 w 4590"/>
                <a:gd name="connsiteY13" fmla="*/ 5043 h 9320"/>
                <a:gd name="connsiteX14" fmla="*/ 1890 w 4590"/>
                <a:gd name="connsiteY14" fmla="*/ 9222 h 9320"/>
                <a:gd name="connsiteX15" fmla="*/ 1793 w 4590"/>
                <a:gd name="connsiteY15" fmla="*/ 9320 h 9320"/>
                <a:gd name="connsiteX16" fmla="*/ 1728 w 4590"/>
                <a:gd name="connsiteY16" fmla="*/ 9295 h 9320"/>
                <a:gd name="connsiteX17" fmla="*/ 1662 w 4590"/>
                <a:gd name="connsiteY17" fmla="*/ 9237 h 9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90" h="9320">
                  <a:moveTo>
                    <a:pt x="1662" y="9236"/>
                  </a:moveTo>
                  <a:cubicBezTo>
                    <a:pt x="909" y="8571"/>
                    <a:pt x="493" y="7798"/>
                    <a:pt x="246" y="7006"/>
                  </a:cubicBezTo>
                  <a:cubicBezTo>
                    <a:pt x="2" y="6214"/>
                    <a:pt x="-53" y="5398"/>
                    <a:pt x="47" y="4607"/>
                  </a:cubicBezTo>
                  <a:cubicBezTo>
                    <a:pt x="260" y="3031"/>
                    <a:pt x="1027" y="1509"/>
                    <a:pt x="2470" y="528"/>
                  </a:cubicBezTo>
                  <a:lnTo>
                    <a:pt x="3088" y="0"/>
                  </a:lnTo>
                  <a:cubicBezTo>
                    <a:pt x="3311" y="72"/>
                    <a:pt x="3525" y="113"/>
                    <a:pt x="3757" y="211"/>
                  </a:cubicBezTo>
                  <a:cubicBezTo>
                    <a:pt x="3985" y="295"/>
                    <a:pt x="4216" y="392"/>
                    <a:pt x="4460" y="532"/>
                  </a:cubicBezTo>
                  <a:lnTo>
                    <a:pt x="4543" y="578"/>
                  </a:lnTo>
                  <a:cubicBezTo>
                    <a:pt x="4588" y="605"/>
                    <a:pt x="4604" y="663"/>
                    <a:pt x="4579" y="708"/>
                  </a:cubicBezTo>
                  <a:cubicBezTo>
                    <a:pt x="4568" y="728"/>
                    <a:pt x="4549" y="743"/>
                    <a:pt x="4529" y="750"/>
                  </a:cubicBezTo>
                  <a:lnTo>
                    <a:pt x="3442" y="1143"/>
                  </a:lnTo>
                  <a:lnTo>
                    <a:pt x="3542" y="1057"/>
                  </a:lnTo>
                  <a:cubicBezTo>
                    <a:pt x="3249" y="1693"/>
                    <a:pt x="2989" y="2345"/>
                    <a:pt x="2780" y="3012"/>
                  </a:cubicBezTo>
                  <a:cubicBezTo>
                    <a:pt x="2561" y="3678"/>
                    <a:pt x="2415" y="4361"/>
                    <a:pt x="2259" y="5043"/>
                  </a:cubicBezTo>
                  <a:cubicBezTo>
                    <a:pt x="1959" y="6411"/>
                    <a:pt x="1879" y="7816"/>
                    <a:pt x="1890" y="9222"/>
                  </a:cubicBezTo>
                  <a:cubicBezTo>
                    <a:pt x="1890" y="9275"/>
                    <a:pt x="1848" y="9320"/>
                    <a:pt x="1793" y="9320"/>
                  </a:cubicBezTo>
                  <a:cubicBezTo>
                    <a:pt x="1768" y="9320"/>
                    <a:pt x="1746" y="9311"/>
                    <a:pt x="1728" y="9295"/>
                  </a:cubicBezTo>
                  <a:lnTo>
                    <a:pt x="1662" y="923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299" name="Freeform 18480">
              <a:extLst>
                <a:ext uri="{FF2B5EF4-FFF2-40B4-BE49-F238E27FC236}">
                  <a16:creationId xmlns:a16="http://schemas.microsoft.com/office/drawing/2014/main" id="{D932E399-8EA7-9601-3E68-7DD19CBDAFB5}"/>
                </a:ext>
              </a:extLst>
            </p:cNvPr>
            <p:cNvSpPr/>
            <p:nvPr/>
          </p:nvSpPr>
          <p:spPr>
            <a:xfrm>
              <a:off x="1377053" y="1642273"/>
              <a:ext cx="9759" cy="23517"/>
            </a:xfrm>
            <a:custGeom>
              <a:avLst/>
              <a:gdLst>
                <a:gd name="connsiteX0" fmla="*/ 9628 w 9759"/>
                <a:gd name="connsiteY0" fmla="*/ 281 h 23517"/>
                <a:gd name="connsiteX1" fmla="*/ 6697 w 9759"/>
                <a:gd name="connsiteY1" fmla="*/ 2065 h 23517"/>
                <a:gd name="connsiteX2" fmla="*/ 5345 w 9759"/>
                <a:gd name="connsiteY2" fmla="*/ 3290 h 23517"/>
                <a:gd name="connsiteX3" fmla="*/ 4109 w 9759"/>
                <a:gd name="connsiteY3" fmla="*/ 4477 h 23517"/>
                <a:gd name="connsiteX4" fmla="*/ 3158 w 9759"/>
                <a:gd name="connsiteY4" fmla="*/ 5660 h 23517"/>
                <a:gd name="connsiteX5" fmla="*/ 2589 w 9759"/>
                <a:gd name="connsiteY5" fmla="*/ 6853 h 23517"/>
                <a:gd name="connsiteX6" fmla="*/ 2299 w 9759"/>
                <a:gd name="connsiteY6" fmla="*/ 9571 h 23517"/>
                <a:gd name="connsiteX7" fmla="*/ 2894 w 9759"/>
                <a:gd name="connsiteY7" fmla="*/ 12629 h 23517"/>
                <a:gd name="connsiteX8" fmla="*/ 4068 w 9759"/>
                <a:gd name="connsiteY8" fmla="*/ 15939 h 23517"/>
                <a:gd name="connsiteX9" fmla="*/ 5225 w 9759"/>
                <a:gd name="connsiteY9" fmla="*/ 19592 h 23517"/>
                <a:gd name="connsiteX10" fmla="*/ 5517 w 9759"/>
                <a:gd name="connsiteY10" fmla="*/ 21526 h 23517"/>
                <a:gd name="connsiteX11" fmla="*/ 5797 w 9759"/>
                <a:gd name="connsiteY11" fmla="*/ 23339 h 23517"/>
                <a:gd name="connsiteX12" fmla="*/ 5808 w 9759"/>
                <a:gd name="connsiteY12" fmla="*/ 23373 h 23517"/>
                <a:gd name="connsiteX13" fmla="*/ 5734 w 9759"/>
                <a:gd name="connsiteY13" fmla="*/ 23513 h 23517"/>
                <a:gd name="connsiteX14" fmla="*/ 5612 w 9759"/>
                <a:gd name="connsiteY14" fmla="*/ 23473 h 23517"/>
                <a:gd name="connsiteX15" fmla="*/ 4770 w 9759"/>
                <a:gd name="connsiteY15" fmla="*/ 21788 h 23517"/>
                <a:gd name="connsiteX16" fmla="*/ 4092 w 9759"/>
                <a:gd name="connsiteY16" fmla="*/ 20075 h 23517"/>
                <a:gd name="connsiteX17" fmla="*/ 2455 w 9759"/>
                <a:gd name="connsiteY17" fmla="*/ 16764 h 23517"/>
                <a:gd name="connsiteX18" fmla="*/ 23 w 9759"/>
                <a:gd name="connsiteY18" fmla="*/ 9728 h 23517"/>
                <a:gd name="connsiteX19" fmla="*/ 604 w 9759"/>
                <a:gd name="connsiteY19" fmla="*/ 5999 h 23517"/>
                <a:gd name="connsiteX20" fmla="*/ 2963 w 9759"/>
                <a:gd name="connsiteY20" fmla="*/ 3065 h 23517"/>
                <a:gd name="connsiteX21" fmla="*/ 6069 w 9759"/>
                <a:gd name="connsiteY21" fmla="*/ 999 h 23517"/>
                <a:gd name="connsiteX22" fmla="*/ 9669 w 9759"/>
                <a:gd name="connsiteY22" fmla="*/ 54 h 23517"/>
                <a:gd name="connsiteX23" fmla="*/ 9758 w 9759"/>
                <a:gd name="connsiteY23" fmla="*/ 183 h 23517"/>
                <a:gd name="connsiteX24" fmla="*/ 9672 w 9759"/>
                <a:gd name="connsiteY24" fmla="*/ 272 h 23517"/>
                <a:gd name="connsiteX25" fmla="*/ 9631 w 9759"/>
                <a:gd name="connsiteY25" fmla="*/ 280 h 23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9759" h="23517">
                  <a:moveTo>
                    <a:pt x="9628" y="281"/>
                  </a:moveTo>
                  <a:cubicBezTo>
                    <a:pt x="8385" y="530"/>
                    <a:pt x="7573" y="1258"/>
                    <a:pt x="6697" y="2065"/>
                  </a:cubicBezTo>
                  <a:cubicBezTo>
                    <a:pt x="6261" y="2457"/>
                    <a:pt x="5778" y="2882"/>
                    <a:pt x="5345" y="3290"/>
                  </a:cubicBezTo>
                  <a:cubicBezTo>
                    <a:pt x="4911" y="3703"/>
                    <a:pt x="4476" y="4075"/>
                    <a:pt x="4109" y="4477"/>
                  </a:cubicBezTo>
                  <a:cubicBezTo>
                    <a:pt x="3746" y="4880"/>
                    <a:pt x="3429" y="5279"/>
                    <a:pt x="3158" y="5660"/>
                  </a:cubicBezTo>
                  <a:cubicBezTo>
                    <a:pt x="2897" y="6051"/>
                    <a:pt x="2716" y="6440"/>
                    <a:pt x="2589" y="6853"/>
                  </a:cubicBezTo>
                  <a:cubicBezTo>
                    <a:pt x="2302" y="7658"/>
                    <a:pt x="2194" y="8584"/>
                    <a:pt x="2299" y="9571"/>
                  </a:cubicBezTo>
                  <a:cubicBezTo>
                    <a:pt x="2332" y="10561"/>
                    <a:pt x="2571" y="11599"/>
                    <a:pt x="2894" y="12629"/>
                  </a:cubicBezTo>
                  <a:cubicBezTo>
                    <a:pt x="3183" y="13697"/>
                    <a:pt x="3668" y="14769"/>
                    <a:pt x="4068" y="15939"/>
                  </a:cubicBezTo>
                  <a:cubicBezTo>
                    <a:pt x="4509" y="17088"/>
                    <a:pt x="4922" y="18313"/>
                    <a:pt x="5225" y="19592"/>
                  </a:cubicBezTo>
                  <a:cubicBezTo>
                    <a:pt x="5350" y="20234"/>
                    <a:pt x="5475" y="20905"/>
                    <a:pt x="5517" y="21526"/>
                  </a:cubicBezTo>
                  <a:cubicBezTo>
                    <a:pt x="5578" y="22143"/>
                    <a:pt x="5609" y="22734"/>
                    <a:pt x="5797" y="23339"/>
                  </a:cubicBezTo>
                  <a:lnTo>
                    <a:pt x="5808" y="23373"/>
                  </a:lnTo>
                  <a:cubicBezTo>
                    <a:pt x="5827" y="23433"/>
                    <a:pt x="5794" y="23494"/>
                    <a:pt x="5734" y="23513"/>
                  </a:cubicBezTo>
                  <a:cubicBezTo>
                    <a:pt x="5689" y="23527"/>
                    <a:pt x="5641" y="23509"/>
                    <a:pt x="5612" y="23473"/>
                  </a:cubicBezTo>
                  <a:cubicBezTo>
                    <a:pt x="5226" y="22962"/>
                    <a:pt x="4986" y="22370"/>
                    <a:pt x="4770" y="21788"/>
                  </a:cubicBezTo>
                  <a:cubicBezTo>
                    <a:pt x="4561" y="21204"/>
                    <a:pt x="4342" y="20636"/>
                    <a:pt x="4092" y="20075"/>
                  </a:cubicBezTo>
                  <a:cubicBezTo>
                    <a:pt x="3602" y="18949"/>
                    <a:pt x="3022" y="17861"/>
                    <a:pt x="2455" y="16764"/>
                  </a:cubicBezTo>
                  <a:cubicBezTo>
                    <a:pt x="1317" y="14588"/>
                    <a:pt x="200" y="12271"/>
                    <a:pt x="23" y="9728"/>
                  </a:cubicBezTo>
                  <a:cubicBezTo>
                    <a:pt x="-65" y="8471"/>
                    <a:pt x="92" y="7172"/>
                    <a:pt x="604" y="5999"/>
                  </a:cubicBezTo>
                  <a:cubicBezTo>
                    <a:pt x="1103" y="4815"/>
                    <a:pt x="1989" y="3845"/>
                    <a:pt x="2963" y="3065"/>
                  </a:cubicBezTo>
                  <a:cubicBezTo>
                    <a:pt x="3948" y="2282"/>
                    <a:pt x="5006" y="1641"/>
                    <a:pt x="6069" y="999"/>
                  </a:cubicBezTo>
                  <a:cubicBezTo>
                    <a:pt x="7130" y="391"/>
                    <a:pt x="8376" y="-182"/>
                    <a:pt x="9669" y="54"/>
                  </a:cubicBezTo>
                  <a:cubicBezTo>
                    <a:pt x="9728" y="65"/>
                    <a:pt x="9769" y="123"/>
                    <a:pt x="9758" y="183"/>
                  </a:cubicBezTo>
                  <a:cubicBezTo>
                    <a:pt x="9750" y="228"/>
                    <a:pt x="9714" y="262"/>
                    <a:pt x="9672" y="272"/>
                  </a:cubicBezTo>
                  <a:lnTo>
                    <a:pt x="9631" y="28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00" name="Freeform 18481">
              <a:extLst>
                <a:ext uri="{FF2B5EF4-FFF2-40B4-BE49-F238E27FC236}">
                  <a16:creationId xmlns:a16="http://schemas.microsoft.com/office/drawing/2014/main" id="{D8B18771-F8F1-1862-6B60-7A452115BB91}"/>
                </a:ext>
              </a:extLst>
            </p:cNvPr>
            <p:cNvSpPr/>
            <p:nvPr/>
          </p:nvSpPr>
          <p:spPr>
            <a:xfrm>
              <a:off x="1430677" y="1586667"/>
              <a:ext cx="7038" cy="15069"/>
            </a:xfrm>
            <a:custGeom>
              <a:avLst/>
              <a:gdLst>
                <a:gd name="connsiteX0" fmla="*/ 98 w 7038"/>
                <a:gd name="connsiteY0" fmla="*/ 281 h 15069"/>
                <a:gd name="connsiteX1" fmla="*/ 1382 w 7038"/>
                <a:gd name="connsiteY1" fmla="*/ 12 h 15069"/>
                <a:gd name="connsiteX2" fmla="*/ 2699 w 7038"/>
                <a:gd name="connsiteY2" fmla="*/ 446 h 15069"/>
                <a:gd name="connsiteX3" fmla="*/ 4577 w 7038"/>
                <a:gd name="connsiteY3" fmla="*/ 2213 h 15069"/>
                <a:gd name="connsiteX4" fmla="*/ 5696 w 7038"/>
                <a:gd name="connsiteY4" fmla="*/ 4195 h 15069"/>
                <a:gd name="connsiteX5" fmla="*/ 6457 w 7038"/>
                <a:gd name="connsiteY5" fmla="*/ 6243 h 15069"/>
                <a:gd name="connsiteX6" fmla="*/ 7035 w 7038"/>
                <a:gd name="connsiteY6" fmla="*/ 10568 h 15069"/>
                <a:gd name="connsiteX7" fmla="*/ 6035 w 7038"/>
                <a:gd name="connsiteY7" fmla="*/ 14958 h 15069"/>
                <a:gd name="connsiteX8" fmla="*/ 6010 w 7038"/>
                <a:gd name="connsiteY8" fmla="*/ 15010 h 15069"/>
                <a:gd name="connsiteX9" fmla="*/ 5866 w 7038"/>
                <a:gd name="connsiteY9" fmla="*/ 15058 h 15069"/>
                <a:gd name="connsiteX10" fmla="*/ 5807 w 7038"/>
                <a:gd name="connsiteY10" fmla="*/ 14974 h 15069"/>
                <a:gd name="connsiteX11" fmla="*/ 4266 w 7038"/>
                <a:gd name="connsiteY11" fmla="*/ 6882 h 15069"/>
                <a:gd name="connsiteX12" fmla="*/ 2923 w 7038"/>
                <a:gd name="connsiteY12" fmla="*/ 2999 h 15069"/>
                <a:gd name="connsiteX13" fmla="*/ 1827 w 7038"/>
                <a:gd name="connsiteY13" fmla="*/ 1325 h 15069"/>
                <a:gd name="connsiteX14" fmla="*/ 108 w 7038"/>
                <a:gd name="connsiteY14" fmla="*/ 510 h 15069"/>
                <a:gd name="connsiteX15" fmla="*/ 0 w 7038"/>
                <a:gd name="connsiteY15" fmla="*/ 406 h 15069"/>
                <a:gd name="connsiteX16" fmla="*/ 48 w 7038"/>
                <a:gd name="connsiteY16" fmla="*/ 315 h 15069"/>
                <a:gd name="connsiteX17" fmla="*/ 98 w 7038"/>
                <a:gd name="connsiteY17" fmla="*/ 282 h 1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038" h="15069">
                  <a:moveTo>
                    <a:pt x="98" y="281"/>
                  </a:moveTo>
                  <a:cubicBezTo>
                    <a:pt x="455" y="52"/>
                    <a:pt x="918" y="-34"/>
                    <a:pt x="1382" y="12"/>
                  </a:cubicBezTo>
                  <a:cubicBezTo>
                    <a:pt x="1851" y="51"/>
                    <a:pt x="2288" y="237"/>
                    <a:pt x="2699" y="446"/>
                  </a:cubicBezTo>
                  <a:cubicBezTo>
                    <a:pt x="3478" y="918"/>
                    <a:pt x="4103" y="1541"/>
                    <a:pt x="4577" y="2213"/>
                  </a:cubicBezTo>
                  <a:cubicBezTo>
                    <a:pt x="5067" y="2918"/>
                    <a:pt x="5375" y="3529"/>
                    <a:pt x="5696" y="4195"/>
                  </a:cubicBezTo>
                  <a:cubicBezTo>
                    <a:pt x="5997" y="4859"/>
                    <a:pt x="6252" y="5544"/>
                    <a:pt x="6457" y="6243"/>
                  </a:cubicBezTo>
                  <a:cubicBezTo>
                    <a:pt x="6862" y="7642"/>
                    <a:pt x="7067" y="9100"/>
                    <a:pt x="7035" y="10568"/>
                  </a:cubicBezTo>
                  <a:cubicBezTo>
                    <a:pt x="6982" y="12039"/>
                    <a:pt x="6749" y="13520"/>
                    <a:pt x="6035" y="14958"/>
                  </a:cubicBezTo>
                  <a:lnTo>
                    <a:pt x="6010" y="15010"/>
                  </a:lnTo>
                  <a:cubicBezTo>
                    <a:pt x="5983" y="15063"/>
                    <a:pt x="5919" y="15085"/>
                    <a:pt x="5866" y="15058"/>
                  </a:cubicBezTo>
                  <a:cubicBezTo>
                    <a:pt x="5832" y="15041"/>
                    <a:pt x="5811" y="15008"/>
                    <a:pt x="5807" y="14974"/>
                  </a:cubicBezTo>
                  <a:cubicBezTo>
                    <a:pt x="5530" y="12233"/>
                    <a:pt x="5072" y="9512"/>
                    <a:pt x="4266" y="6882"/>
                  </a:cubicBezTo>
                  <a:cubicBezTo>
                    <a:pt x="3889" y="5567"/>
                    <a:pt x="3459" y="4243"/>
                    <a:pt x="2923" y="2999"/>
                  </a:cubicBezTo>
                  <a:cubicBezTo>
                    <a:pt x="2638" y="2388"/>
                    <a:pt x="2288" y="1800"/>
                    <a:pt x="1827" y="1325"/>
                  </a:cubicBezTo>
                  <a:cubicBezTo>
                    <a:pt x="1379" y="845"/>
                    <a:pt x="772" y="503"/>
                    <a:pt x="108" y="510"/>
                  </a:cubicBezTo>
                  <a:cubicBezTo>
                    <a:pt x="48" y="510"/>
                    <a:pt x="2" y="463"/>
                    <a:pt x="0" y="406"/>
                  </a:cubicBezTo>
                  <a:cubicBezTo>
                    <a:pt x="0" y="368"/>
                    <a:pt x="19" y="334"/>
                    <a:pt x="48" y="315"/>
                  </a:cubicBezTo>
                  <a:lnTo>
                    <a:pt x="98" y="282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01" name="Freeform 18482">
              <a:extLst>
                <a:ext uri="{FF2B5EF4-FFF2-40B4-BE49-F238E27FC236}">
                  <a16:creationId xmlns:a16="http://schemas.microsoft.com/office/drawing/2014/main" id="{2F31E134-592D-3B3C-BD7A-4706002206F0}"/>
                </a:ext>
              </a:extLst>
            </p:cNvPr>
            <p:cNvSpPr/>
            <p:nvPr/>
          </p:nvSpPr>
          <p:spPr>
            <a:xfrm>
              <a:off x="1451151" y="1579463"/>
              <a:ext cx="2856" cy="7001"/>
            </a:xfrm>
            <a:custGeom>
              <a:avLst/>
              <a:gdLst>
                <a:gd name="connsiteX0" fmla="*/ 2638 w 2856"/>
                <a:gd name="connsiteY0" fmla="*/ 6969 h 7001"/>
                <a:gd name="connsiteX1" fmla="*/ 678 w 2856"/>
                <a:gd name="connsiteY1" fmla="*/ 5581 h 7001"/>
                <a:gd name="connsiteX2" fmla="*/ 7 w 2856"/>
                <a:gd name="connsiteY2" fmla="*/ 3667 h 7001"/>
                <a:gd name="connsiteX3" fmla="*/ 431 w 2856"/>
                <a:gd name="connsiteY3" fmla="*/ 1684 h 7001"/>
                <a:gd name="connsiteX4" fmla="*/ 2190 w 2856"/>
                <a:gd name="connsiteY4" fmla="*/ 53 h 7001"/>
                <a:gd name="connsiteX5" fmla="*/ 2288 w 2856"/>
                <a:gd name="connsiteY5" fmla="*/ 8 h 7001"/>
                <a:gd name="connsiteX6" fmla="*/ 2405 w 2856"/>
                <a:gd name="connsiteY6" fmla="*/ 52 h 7001"/>
                <a:gd name="connsiteX7" fmla="*/ 2413 w 2856"/>
                <a:gd name="connsiteY7" fmla="*/ 99 h 7001"/>
                <a:gd name="connsiteX8" fmla="*/ 2286 w 2856"/>
                <a:gd name="connsiteY8" fmla="*/ 3517 h 7001"/>
                <a:gd name="connsiteX9" fmla="*/ 2854 w 2856"/>
                <a:gd name="connsiteY9" fmla="*/ 6891 h 7001"/>
                <a:gd name="connsiteX10" fmla="*/ 2790 w 2856"/>
                <a:gd name="connsiteY10" fmla="*/ 6999 h 7001"/>
                <a:gd name="connsiteX11" fmla="*/ 2743 w 2856"/>
                <a:gd name="connsiteY11" fmla="*/ 6999 h 7001"/>
                <a:gd name="connsiteX12" fmla="*/ 2638 w 2856"/>
                <a:gd name="connsiteY12" fmla="*/ 6968 h 7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6" h="7001">
                  <a:moveTo>
                    <a:pt x="2638" y="6969"/>
                  </a:moveTo>
                  <a:cubicBezTo>
                    <a:pt x="1680" y="6681"/>
                    <a:pt x="1100" y="6159"/>
                    <a:pt x="678" y="5581"/>
                  </a:cubicBezTo>
                  <a:cubicBezTo>
                    <a:pt x="270" y="4996"/>
                    <a:pt x="47" y="4337"/>
                    <a:pt x="7" y="3667"/>
                  </a:cubicBezTo>
                  <a:cubicBezTo>
                    <a:pt x="-35" y="2998"/>
                    <a:pt x="101" y="2315"/>
                    <a:pt x="431" y="1684"/>
                  </a:cubicBezTo>
                  <a:cubicBezTo>
                    <a:pt x="776" y="1055"/>
                    <a:pt x="1281" y="464"/>
                    <a:pt x="2190" y="53"/>
                  </a:cubicBezTo>
                  <a:lnTo>
                    <a:pt x="2288" y="8"/>
                  </a:lnTo>
                  <a:cubicBezTo>
                    <a:pt x="2333" y="-12"/>
                    <a:pt x="2385" y="8"/>
                    <a:pt x="2405" y="52"/>
                  </a:cubicBezTo>
                  <a:cubicBezTo>
                    <a:pt x="2411" y="67"/>
                    <a:pt x="2415" y="83"/>
                    <a:pt x="2413" y="99"/>
                  </a:cubicBezTo>
                  <a:cubicBezTo>
                    <a:pt x="2274" y="1240"/>
                    <a:pt x="2172" y="2379"/>
                    <a:pt x="2286" y="3517"/>
                  </a:cubicBezTo>
                  <a:cubicBezTo>
                    <a:pt x="2321" y="4660"/>
                    <a:pt x="2569" y="5778"/>
                    <a:pt x="2854" y="6891"/>
                  </a:cubicBezTo>
                  <a:cubicBezTo>
                    <a:pt x="2866" y="6938"/>
                    <a:pt x="2837" y="6986"/>
                    <a:pt x="2790" y="6999"/>
                  </a:cubicBezTo>
                  <a:cubicBezTo>
                    <a:pt x="2774" y="7003"/>
                    <a:pt x="2757" y="7002"/>
                    <a:pt x="2743" y="6999"/>
                  </a:cubicBezTo>
                  <a:lnTo>
                    <a:pt x="2638" y="6968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02" name="Freeform 18483">
              <a:extLst>
                <a:ext uri="{FF2B5EF4-FFF2-40B4-BE49-F238E27FC236}">
                  <a16:creationId xmlns:a16="http://schemas.microsoft.com/office/drawing/2014/main" id="{56F6AED6-6077-6BD2-672E-D63F6826FB9E}"/>
                </a:ext>
              </a:extLst>
            </p:cNvPr>
            <p:cNvSpPr/>
            <p:nvPr/>
          </p:nvSpPr>
          <p:spPr>
            <a:xfrm>
              <a:off x="1456699" y="1598579"/>
              <a:ext cx="3489" cy="8771"/>
            </a:xfrm>
            <a:custGeom>
              <a:avLst/>
              <a:gdLst>
                <a:gd name="connsiteX0" fmla="*/ 3273 w 3489"/>
                <a:gd name="connsiteY0" fmla="*/ 8737 h 8771"/>
                <a:gd name="connsiteX1" fmla="*/ 1058 w 3489"/>
                <a:gd name="connsiteY1" fmla="*/ 7091 h 8771"/>
                <a:gd name="connsiteX2" fmla="*/ 90 w 3489"/>
                <a:gd name="connsiteY2" fmla="*/ 4852 h 8771"/>
                <a:gd name="connsiteX3" fmla="*/ 195 w 3489"/>
                <a:gd name="connsiteY3" fmla="*/ 2415 h 8771"/>
                <a:gd name="connsiteX4" fmla="*/ 1666 w 3489"/>
                <a:gd name="connsiteY4" fmla="*/ 84 h 8771"/>
                <a:gd name="connsiteX5" fmla="*/ 1736 w 3489"/>
                <a:gd name="connsiteY5" fmla="*/ 23 h 8771"/>
                <a:gd name="connsiteX6" fmla="*/ 1871 w 3489"/>
                <a:gd name="connsiteY6" fmla="*/ 32 h 8771"/>
                <a:gd name="connsiteX7" fmla="*/ 1894 w 3489"/>
                <a:gd name="connsiteY7" fmla="*/ 92 h 8771"/>
                <a:gd name="connsiteX8" fmla="*/ 2335 w 3489"/>
                <a:gd name="connsiteY8" fmla="*/ 4435 h 8771"/>
                <a:gd name="connsiteX9" fmla="*/ 3484 w 3489"/>
                <a:gd name="connsiteY9" fmla="*/ 8646 h 8771"/>
                <a:gd name="connsiteX10" fmla="*/ 3426 w 3489"/>
                <a:gd name="connsiteY10" fmla="*/ 8766 h 8771"/>
                <a:gd name="connsiteX11" fmla="*/ 3363 w 3489"/>
                <a:gd name="connsiteY11" fmla="*/ 8766 h 8771"/>
                <a:gd name="connsiteX12" fmla="*/ 3274 w 3489"/>
                <a:gd name="connsiteY12" fmla="*/ 8735 h 8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89" h="8771">
                  <a:moveTo>
                    <a:pt x="3273" y="8737"/>
                  </a:moveTo>
                  <a:cubicBezTo>
                    <a:pt x="2238" y="8371"/>
                    <a:pt x="1572" y="7764"/>
                    <a:pt x="1058" y="7091"/>
                  </a:cubicBezTo>
                  <a:cubicBezTo>
                    <a:pt x="556" y="6412"/>
                    <a:pt x="234" y="5648"/>
                    <a:pt x="90" y="4852"/>
                  </a:cubicBezTo>
                  <a:cubicBezTo>
                    <a:pt x="-55" y="4056"/>
                    <a:pt x="-28" y="3228"/>
                    <a:pt x="195" y="2415"/>
                  </a:cubicBezTo>
                  <a:cubicBezTo>
                    <a:pt x="436" y="1602"/>
                    <a:pt x="838" y="798"/>
                    <a:pt x="1666" y="84"/>
                  </a:cubicBezTo>
                  <a:lnTo>
                    <a:pt x="1736" y="23"/>
                  </a:lnTo>
                  <a:cubicBezTo>
                    <a:pt x="1775" y="-11"/>
                    <a:pt x="1836" y="-7"/>
                    <a:pt x="1871" y="32"/>
                  </a:cubicBezTo>
                  <a:cubicBezTo>
                    <a:pt x="1885" y="50"/>
                    <a:pt x="1893" y="70"/>
                    <a:pt x="1894" y="92"/>
                  </a:cubicBezTo>
                  <a:cubicBezTo>
                    <a:pt x="1943" y="1554"/>
                    <a:pt x="2029" y="3010"/>
                    <a:pt x="2335" y="4435"/>
                  </a:cubicBezTo>
                  <a:cubicBezTo>
                    <a:pt x="2562" y="5874"/>
                    <a:pt x="3004" y="7266"/>
                    <a:pt x="3484" y="8646"/>
                  </a:cubicBezTo>
                  <a:cubicBezTo>
                    <a:pt x="3501" y="8696"/>
                    <a:pt x="3474" y="8749"/>
                    <a:pt x="3426" y="8766"/>
                  </a:cubicBezTo>
                  <a:cubicBezTo>
                    <a:pt x="3404" y="8774"/>
                    <a:pt x="3382" y="8773"/>
                    <a:pt x="3363" y="8766"/>
                  </a:cubicBezTo>
                  <a:lnTo>
                    <a:pt x="3274" y="873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03" name="Freeform 18484">
              <a:extLst>
                <a:ext uri="{FF2B5EF4-FFF2-40B4-BE49-F238E27FC236}">
                  <a16:creationId xmlns:a16="http://schemas.microsoft.com/office/drawing/2014/main" id="{54442F6E-30D7-4582-48A0-46000E226CF3}"/>
                </a:ext>
              </a:extLst>
            </p:cNvPr>
            <p:cNvSpPr/>
            <p:nvPr/>
          </p:nvSpPr>
          <p:spPr>
            <a:xfrm>
              <a:off x="1366043" y="1653391"/>
              <a:ext cx="10984" cy="2944"/>
            </a:xfrm>
            <a:custGeom>
              <a:avLst/>
              <a:gdLst>
                <a:gd name="connsiteX0" fmla="*/ 72 w 10984"/>
                <a:gd name="connsiteY0" fmla="*/ 2249 h 2944"/>
                <a:gd name="connsiteX1" fmla="*/ 2705 w 10984"/>
                <a:gd name="connsiteY1" fmla="*/ 439 h 2944"/>
                <a:gd name="connsiteX2" fmla="*/ 5604 w 10984"/>
                <a:gd name="connsiteY2" fmla="*/ 9 h 2944"/>
                <a:gd name="connsiteX3" fmla="*/ 8455 w 10984"/>
                <a:gd name="connsiteY3" fmla="*/ 695 h 2944"/>
                <a:gd name="connsiteX4" fmla="*/ 10920 w 10984"/>
                <a:gd name="connsiteY4" fmla="*/ 2723 h 2944"/>
                <a:gd name="connsiteX5" fmla="*/ 10967 w 10984"/>
                <a:gd name="connsiteY5" fmla="*/ 2788 h 2944"/>
                <a:gd name="connsiteX6" fmla="*/ 10942 w 10984"/>
                <a:gd name="connsiteY6" fmla="*/ 2927 h 2944"/>
                <a:gd name="connsiteX7" fmla="*/ 10867 w 10984"/>
                <a:gd name="connsiteY7" fmla="*/ 2943 h 2944"/>
                <a:gd name="connsiteX8" fmla="*/ 5507 w 10984"/>
                <a:gd name="connsiteY8" fmla="*/ 2288 h 2944"/>
                <a:gd name="connsiteX9" fmla="*/ 110 w 10984"/>
                <a:gd name="connsiteY9" fmla="*/ 2473 h 2944"/>
                <a:gd name="connsiteX10" fmla="*/ 1 w 10984"/>
                <a:gd name="connsiteY10" fmla="*/ 2383 h 2944"/>
                <a:gd name="connsiteX11" fmla="*/ 22 w 10984"/>
                <a:gd name="connsiteY11" fmla="*/ 2310 h 2944"/>
                <a:gd name="connsiteX12" fmla="*/ 74 w 10984"/>
                <a:gd name="connsiteY12" fmla="*/ 2247 h 2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84" h="2944">
                  <a:moveTo>
                    <a:pt x="72" y="2249"/>
                  </a:moveTo>
                  <a:cubicBezTo>
                    <a:pt x="849" y="1309"/>
                    <a:pt x="1764" y="790"/>
                    <a:pt x="2705" y="439"/>
                  </a:cubicBezTo>
                  <a:cubicBezTo>
                    <a:pt x="3649" y="101"/>
                    <a:pt x="4630" y="-38"/>
                    <a:pt x="5604" y="9"/>
                  </a:cubicBezTo>
                  <a:cubicBezTo>
                    <a:pt x="6578" y="53"/>
                    <a:pt x="7544" y="278"/>
                    <a:pt x="8455" y="695"/>
                  </a:cubicBezTo>
                  <a:cubicBezTo>
                    <a:pt x="9362" y="1128"/>
                    <a:pt x="10226" y="1724"/>
                    <a:pt x="10920" y="2723"/>
                  </a:cubicBezTo>
                  <a:lnTo>
                    <a:pt x="10967" y="2788"/>
                  </a:lnTo>
                  <a:cubicBezTo>
                    <a:pt x="10998" y="2834"/>
                    <a:pt x="10987" y="2896"/>
                    <a:pt x="10942" y="2927"/>
                  </a:cubicBezTo>
                  <a:cubicBezTo>
                    <a:pt x="10919" y="2943"/>
                    <a:pt x="10892" y="2948"/>
                    <a:pt x="10867" y="2943"/>
                  </a:cubicBezTo>
                  <a:cubicBezTo>
                    <a:pt x="9093" y="2605"/>
                    <a:pt x="7309" y="2327"/>
                    <a:pt x="5507" y="2288"/>
                  </a:cubicBezTo>
                  <a:cubicBezTo>
                    <a:pt x="3708" y="2169"/>
                    <a:pt x="1908" y="2293"/>
                    <a:pt x="110" y="2473"/>
                  </a:cubicBezTo>
                  <a:cubicBezTo>
                    <a:pt x="55" y="2479"/>
                    <a:pt x="7" y="2438"/>
                    <a:pt x="1" y="2383"/>
                  </a:cubicBezTo>
                  <a:cubicBezTo>
                    <a:pt x="-3" y="2355"/>
                    <a:pt x="7" y="2330"/>
                    <a:pt x="22" y="2310"/>
                  </a:cubicBezTo>
                  <a:lnTo>
                    <a:pt x="74" y="224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04" name="Freeform 18485">
              <a:extLst>
                <a:ext uri="{FF2B5EF4-FFF2-40B4-BE49-F238E27FC236}">
                  <a16:creationId xmlns:a16="http://schemas.microsoft.com/office/drawing/2014/main" id="{4032E7EA-E731-16DF-74E8-81758EB40870}"/>
                </a:ext>
              </a:extLst>
            </p:cNvPr>
            <p:cNvSpPr/>
            <p:nvPr/>
          </p:nvSpPr>
          <p:spPr>
            <a:xfrm>
              <a:off x="1345817" y="1671228"/>
              <a:ext cx="50539" cy="21022"/>
            </a:xfrm>
            <a:custGeom>
              <a:avLst/>
              <a:gdLst>
                <a:gd name="connsiteX0" fmla="*/ 190 w 50539"/>
                <a:gd name="connsiteY0" fmla="*/ 23 h 21022"/>
                <a:gd name="connsiteX1" fmla="*/ 6473 w 50539"/>
                <a:gd name="connsiteY1" fmla="*/ 2672 h 21022"/>
                <a:gd name="connsiteX2" fmla="*/ 13035 w 50539"/>
                <a:gd name="connsiteY2" fmla="*/ 1204 h 21022"/>
                <a:gd name="connsiteX3" fmla="*/ 15268 w 50539"/>
                <a:gd name="connsiteY3" fmla="*/ 1029 h 21022"/>
                <a:gd name="connsiteX4" fmla="*/ 17627 w 50539"/>
                <a:gd name="connsiteY4" fmla="*/ 1695 h 21022"/>
                <a:gd name="connsiteX5" fmla="*/ 20903 w 50539"/>
                <a:gd name="connsiteY5" fmla="*/ 4575 h 21022"/>
                <a:gd name="connsiteX6" fmla="*/ 22005 w 50539"/>
                <a:gd name="connsiteY6" fmla="*/ 6057 h 21022"/>
                <a:gd name="connsiteX7" fmla="*/ 23020 w 50539"/>
                <a:gd name="connsiteY7" fmla="*/ 7367 h 21022"/>
                <a:gd name="connsiteX8" fmla="*/ 25308 w 50539"/>
                <a:gd name="connsiteY8" fmla="*/ 9715 h 21022"/>
                <a:gd name="connsiteX9" fmla="*/ 30704 w 50539"/>
                <a:gd name="connsiteY9" fmla="*/ 13621 h 21022"/>
                <a:gd name="connsiteX10" fmla="*/ 36878 w 50539"/>
                <a:gd name="connsiteY10" fmla="*/ 16549 h 21022"/>
                <a:gd name="connsiteX11" fmla="*/ 50442 w 50539"/>
                <a:gd name="connsiteY11" fmla="*/ 20794 h 21022"/>
                <a:gd name="connsiteX12" fmla="*/ 50459 w 50539"/>
                <a:gd name="connsiteY12" fmla="*/ 20800 h 21022"/>
                <a:gd name="connsiteX13" fmla="*/ 50534 w 50539"/>
                <a:gd name="connsiteY13" fmla="*/ 20942 h 21022"/>
                <a:gd name="connsiteX14" fmla="*/ 50411 w 50539"/>
                <a:gd name="connsiteY14" fmla="*/ 21022 h 21022"/>
                <a:gd name="connsiteX15" fmla="*/ 36332 w 50539"/>
                <a:gd name="connsiteY15" fmla="*/ 18261 h 21022"/>
                <a:gd name="connsiteX16" fmla="*/ 23767 w 50539"/>
                <a:gd name="connsiteY16" fmla="*/ 11405 h 21022"/>
                <a:gd name="connsiteX17" fmla="*/ 21289 w 50539"/>
                <a:gd name="connsiteY17" fmla="*/ 8774 h 21022"/>
                <a:gd name="connsiteX18" fmla="*/ 19178 w 50539"/>
                <a:gd name="connsiteY18" fmla="*/ 5868 h 21022"/>
                <a:gd name="connsiteX19" fmla="*/ 16674 w 50539"/>
                <a:gd name="connsiteY19" fmla="*/ 3459 h 21022"/>
                <a:gd name="connsiteX20" fmla="*/ 13302 w 50539"/>
                <a:gd name="connsiteY20" fmla="*/ 2988 h 21022"/>
                <a:gd name="connsiteX21" fmla="*/ 9821 w 50539"/>
                <a:gd name="connsiteY21" fmla="*/ 3789 h 21022"/>
                <a:gd name="connsiteX22" fmla="*/ 6204 w 50539"/>
                <a:gd name="connsiteY22" fmla="*/ 3856 h 21022"/>
                <a:gd name="connsiteX23" fmla="*/ 41 w 50539"/>
                <a:gd name="connsiteY23" fmla="*/ 201 h 21022"/>
                <a:gd name="connsiteX24" fmla="*/ 26 w 50539"/>
                <a:gd name="connsiteY24" fmla="*/ 41 h 21022"/>
                <a:gd name="connsiteX25" fmla="*/ 168 w 50539"/>
                <a:gd name="connsiteY25" fmla="*/ 15 h 21022"/>
                <a:gd name="connsiteX26" fmla="*/ 187 w 50539"/>
                <a:gd name="connsiteY26" fmla="*/ 24 h 21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539" h="21022">
                  <a:moveTo>
                    <a:pt x="190" y="23"/>
                  </a:moveTo>
                  <a:cubicBezTo>
                    <a:pt x="2287" y="1195"/>
                    <a:pt x="4386" y="2482"/>
                    <a:pt x="6473" y="2672"/>
                  </a:cubicBezTo>
                  <a:cubicBezTo>
                    <a:pt x="8493" y="2968"/>
                    <a:pt x="10321" y="1808"/>
                    <a:pt x="13035" y="1204"/>
                  </a:cubicBezTo>
                  <a:cubicBezTo>
                    <a:pt x="13716" y="1064"/>
                    <a:pt x="14467" y="975"/>
                    <a:pt x="15268" y="1029"/>
                  </a:cubicBezTo>
                  <a:cubicBezTo>
                    <a:pt x="16066" y="1086"/>
                    <a:pt x="16902" y="1323"/>
                    <a:pt x="17627" y="1695"/>
                  </a:cubicBezTo>
                  <a:cubicBezTo>
                    <a:pt x="19098" y="2452"/>
                    <a:pt x="20091" y="3576"/>
                    <a:pt x="20903" y="4575"/>
                  </a:cubicBezTo>
                  <a:cubicBezTo>
                    <a:pt x="21318" y="5078"/>
                    <a:pt x="21661" y="5589"/>
                    <a:pt x="22005" y="6057"/>
                  </a:cubicBezTo>
                  <a:cubicBezTo>
                    <a:pt x="22344" y="6530"/>
                    <a:pt x="22674" y="6942"/>
                    <a:pt x="23020" y="7367"/>
                  </a:cubicBezTo>
                  <a:cubicBezTo>
                    <a:pt x="23712" y="8208"/>
                    <a:pt x="24491" y="8982"/>
                    <a:pt x="25308" y="9715"/>
                  </a:cubicBezTo>
                  <a:cubicBezTo>
                    <a:pt x="26905" y="11228"/>
                    <a:pt x="28751" y="12502"/>
                    <a:pt x="30704" y="13621"/>
                  </a:cubicBezTo>
                  <a:cubicBezTo>
                    <a:pt x="32637" y="14789"/>
                    <a:pt x="34735" y="15679"/>
                    <a:pt x="36878" y="16549"/>
                  </a:cubicBezTo>
                  <a:cubicBezTo>
                    <a:pt x="41192" y="18222"/>
                    <a:pt x="45809" y="19379"/>
                    <a:pt x="50442" y="20794"/>
                  </a:cubicBezTo>
                  <a:lnTo>
                    <a:pt x="50459" y="20800"/>
                  </a:lnTo>
                  <a:cubicBezTo>
                    <a:pt x="50519" y="20819"/>
                    <a:pt x="50553" y="20881"/>
                    <a:pt x="50534" y="20942"/>
                  </a:cubicBezTo>
                  <a:cubicBezTo>
                    <a:pt x="50519" y="20995"/>
                    <a:pt x="50466" y="21028"/>
                    <a:pt x="50411" y="21022"/>
                  </a:cubicBezTo>
                  <a:cubicBezTo>
                    <a:pt x="45672" y="20420"/>
                    <a:pt x="40917" y="19696"/>
                    <a:pt x="36332" y="18261"/>
                  </a:cubicBezTo>
                  <a:cubicBezTo>
                    <a:pt x="31765" y="16835"/>
                    <a:pt x="27353" y="14650"/>
                    <a:pt x="23767" y="11405"/>
                  </a:cubicBezTo>
                  <a:cubicBezTo>
                    <a:pt x="22881" y="10589"/>
                    <a:pt x="22041" y="9716"/>
                    <a:pt x="21289" y="8774"/>
                  </a:cubicBezTo>
                  <a:cubicBezTo>
                    <a:pt x="20528" y="7834"/>
                    <a:pt x="19876" y="6820"/>
                    <a:pt x="19178" y="5868"/>
                  </a:cubicBezTo>
                  <a:cubicBezTo>
                    <a:pt x="18476" y="4922"/>
                    <a:pt x="17688" y="4017"/>
                    <a:pt x="16674" y="3459"/>
                  </a:cubicBezTo>
                  <a:cubicBezTo>
                    <a:pt x="15664" y="2883"/>
                    <a:pt x="14457" y="2810"/>
                    <a:pt x="13302" y="2988"/>
                  </a:cubicBezTo>
                  <a:cubicBezTo>
                    <a:pt x="12139" y="3159"/>
                    <a:pt x="10998" y="3534"/>
                    <a:pt x="9821" y="3789"/>
                  </a:cubicBezTo>
                  <a:cubicBezTo>
                    <a:pt x="8650" y="4048"/>
                    <a:pt x="7394" y="4153"/>
                    <a:pt x="6204" y="3856"/>
                  </a:cubicBezTo>
                  <a:cubicBezTo>
                    <a:pt x="3805" y="3284"/>
                    <a:pt x="1873" y="1703"/>
                    <a:pt x="41" y="201"/>
                  </a:cubicBezTo>
                  <a:cubicBezTo>
                    <a:pt x="-7" y="162"/>
                    <a:pt x="-14" y="90"/>
                    <a:pt x="26" y="41"/>
                  </a:cubicBezTo>
                  <a:cubicBezTo>
                    <a:pt x="61" y="-2"/>
                    <a:pt x="121" y="-12"/>
                    <a:pt x="168" y="15"/>
                  </a:cubicBezTo>
                  <a:lnTo>
                    <a:pt x="187" y="24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05" name="Freeform 18486">
              <a:extLst>
                <a:ext uri="{FF2B5EF4-FFF2-40B4-BE49-F238E27FC236}">
                  <a16:creationId xmlns:a16="http://schemas.microsoft.com/office/drawing/2014/main" id="{03B51445-9D68-62B0-CE6E-BFCFB6FEA83F}"/>
                </a:ext>
              </a:extLst>
            </p:cNvPr>
            <p:cNvSpPr/>
            <p:nvPr/>
          </p:nvSpPr>
          <p:spPr>
            <a:xfrm>
              <a:off x="1358259" y="1688039"/>
              <a:ext cx="23822" cy="17497"/>
            </a:xfrm>
            <a:custGeom>
              <a:avLst/>
              <a:gdLst>
                <a:gd name="connsiteX0" fmla="*/ 205 w 23822"/>
                <a:gd name="connsiteY0" fmla="*/ 40 h 17497"/>
                <a:gd name="connsiteX1" fmla="*/ 5825 w 23822"/>
                <a:gd name="connsiteY1" fmla="*/ 5433 h 17497"/>
                <a:gd name="connsiteX2" fmla="*/ 8227 w 23822"/>
                <a:gd name="connsiteY2" fmla="*/ 8339 h 17497"/>
                <a:gd name="connsiteX3" fmla="*/ 10414 w 23822"/>
                <a:gd name="connsiteY3" fmla="*/ 10450 h 17497"/>
                <a:gd name="connsiteX4" fmla="*/ 13249 w 23822"/>
                <a:gd name="connsiteY4" fmla="*/ 11538 h 17497"/>
                <a:gd name="connsiteX5" fmla="*/ 17004 w 23822"/>
                <a:gd name="connsiteY5" fmla="*/ 12598 h 17497"/>
                <a:gd name="connsiteX6" fmla="*/ 18882 w 23822"/>
                <a:gd name="connsiteY6" fmla="*/ 13393 h 17497"/>
                <a:gd name="connsiteX7" fmla="*/ 20641 w 23822"/>
                <a:gd name="connsiteY7" fmla="*/ 14408 h 17497"/>
                <a:gd name="connsiteX8" fmla="*/ 23676 w 23822"/>
                <a:gd name="connsiteY8" fmla="*/ 17029 h 17497"/>
                <a:gd name="connsiteX9" fmla="*/ 23770 w 23822"/>
                <a:gd name="connsiteY9" fmla="*/ 17140 h 17497"/>
                <a:gd name="connsiteX10" fmla="*/ 23745 w 23822"/>
                <a:gd name="connsiteY10" fmla="*/ 17447 h 17497"/>
                <a:gd name="connsiteX11" fmla="*/ 23561 w 23822"/>
                <a:gd name="connsiteY11" fmla="*/ 17494 h 17497"/>
                <a:gd name="connsiteX12" fmla="*/ 23090 w 23822"/>
                <a:gd name="connsiteY12" fmla="*/ 17398 h 17497"/>
                <a:gd name="connsiteX13" fmla="*/ 23059 w 23822"/>
                <a:gd name="connsiteY13" fmla="*/ 17392 h 17497"/>
                <a:gd name="connsiteX14" fmla="*/ 22971 w 23822"/>
                <a:gd name="connsiteY14" fmla="*/ 17261 h 17497"/>
                <a:gd name="connsiteX15" fmla="*/ 23068 w 23822"/>
                <a:gd name="connsiteY15" fmla="*/ 17172 h 17497"/>
                <a:gd name="connsiteX16" fmla="*/ 23526 w 23822"/>
                <a:gd name="connsiteY16" fmla="*/ 17122 h 17497"/>
                <a:gd name="connsiteX17" fmla="*/ 23471 w 23822"/>
                <a:gd name="connsiteY17" fmla="*/ 17344 h 17497"/>
                <a:gd name="connsiteX18" fmla="*/ 16541 w 23822"/>
                <a:gd name="connsiteY18" fmla="*/ 14395 h 17497"/>
                <a:gd name="connsiteX19" fmla="*/ 12813 w 23822"/>
                <a:gd name="connsiteY19" fmla="*/ 13673 h 17497"/>
                <a:gd name="connsiteX20" fmla="*/ 9176 w 23822"/>
                <a:gd name="connsiteY20" fmla="*/ 12365 h 17497"/>
                <a:gd name="connsiteX21" fmla="*/ 6481 w 23822"/>
                <a:gd name="connsiteY21" fmla="*/ 9593 h 17497"/>
                <a:gd name="connsiteX22" fmla="*/ 5413 w 23822"/>
                <a:gd name="connsiteY22" fmla="*/ 8008 h 17497"/>
                <a:gd name="connsiteX23" fmla="*/ 4329 w 23822"/>
                <a:gd name="connsiteY23" fmla="*/ 6446 h 17497"/>
                <a:gd name="connsiteX24" fmla="*/ 19 w 23822"/>
                <a:gd name="connsiteY24" fmla="*/ 176 h 17497"/>
                <a:gd name="connsiteX25" fmla="*/ 49 w 23822"/>
                <a:gd name="connsiteY25" fmla="*/ 20 h 17497"/>
                <a:gd name="connsiteX26" fmla="*/ 180 w 23822"/>
                <a:gd name="connsiteY26" fmla="*/ 23 h 17497"/>
                <a:gd name="connsiteX27" fmla="*/ 202 w 23822"/>
                <a:gd name="connsiteY27" fmla="*/ 40 h 17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822" h="17497">
                  <a:moveTo>
                    <a:pt x="205" y="40"/>
                  </a:moveTo>
                  <a:cubicBezTo>
                    <a:pt x="2305" y="1644"/>
                    <a:pt x="4118" y="3498"/>
                    <a:pt x="5825" y="5433"/>
                  </a:cubicBezTo>
                  <a:cubicBezTo>
                    <a:pt x="6714" y="6365"/>
                    <a:pt x="7488" y="7451"/>
                    <a:pt x="8227" y="8339"/>
                  </a:cubicBezTo>
                  <a:cubicBezTo>
                    <a:pt x="8960" y="9238"/>
                    <a:pt x="9651" y="10012"/>
                    <a:pt x="10414" y="10450"/>
                  </a:cubicBezTo>
                  <a:cubicBezTo>
                    <a:pt x="11133" y="10936"/>
                    <a:pt x="12099" y="11278"/>
                    <a:pt x="13249" y="11538"/>
                  </a:cubicBezTo>
                  <a:cubicBezTo>
                    <a:pt x="14367" y="11871"/>
                    <a:pt x="15712" y="12096"/>
                    <a:pt x="17004" y="12598"/>
                  </a:cubicBezTo>
                  <a:cubicBezTo>
                    <a:pt x="17643" y="12838"/>
                    <a:pt x="18270" y="13104"/>
                    <a:pt x="18882" y="13393"/>
                  </a:cubicBezTo>
                  <a:cubicBezTo>
                    <a:pt x="19486" y="13709"/>
                    <a:pt x="20072" y="14048"/>
                    <a:pt x="20641" y="14408"/>
                  </a:cubicBezTo>
                  <a:cubicBezTo>
                    <a:pt x="21765" y="15155"/>
                    <a:pt x="22807" y="16010"/>
                    <a:pt x="23676" y="17029"/>
                  </a:cubicBezTo>
                  <a:lnTo>
                    <a:pt x="23770" y="17140"/>
                  </a:lnTo>
                  <a:cubicBezTo>
                    <a:pt x="23848" y="17231"/>
                    <a:pt x="23837" y="17369"/>
                    <a:pt x="23745" y="17447"/>
                  </a:cubicBezTo>
                  <a:cubicBezTo>
                    <a:pt x="23692" y="17492"/>
                    <a:pt x="23625" y="17506"/>
                    <a:pt x="23561" y="17494"/>
                  </a:cubicBezTo>
                  <a:lnTo>
                    <a:pt x="23090" y="17398"/>
                  </a:lnTo>
                  <a:lnTo>
                    <a:pt x="23059" y="17392"/>
                  </a:lnTo>
                  <a:cubicBezTo>
                    <a:pt x="22998" y="17380"/>
                    <a:pt x="22959" y="17320"/>
                    <a:pt x="22971" y="17261"/>
                  </a:cubicBezTo>
                  <a:cubicBezTo>
                    <a:pt x="22981" y="17212"/>
                    <a:pt x="23021" y="17176"/>
                    <a:pt x="23068" y="17172"/>
                  </a:cubicBezTo>
                  <a:lnTo>
                    <a:pt x="23526" y="17122"/>
                  </a:lnTo>
                  <a:lnTo>
                    <a:pt x="23471" y="17344"/>
                  </a:lnTo>
                  <a:cubicBezTo>
                    <a:pt x="21325" y="16013"/>
                    <a:pt x="18982" y="15013"/>
                    <a:pt x="16541" y="14395"/>
                  </a:cubicBezTo>
                  <a:cubicBezTo>
                    <a:pt x="15322" y="14083"/>
                    <a:pt x="14070" y="13917"/>
                    <a:pt x="12813" y="13673"/>
                  </a:cubicBezTo>
                  <a:cubicBezTo>
                    <a:pt x="11564" y="13428"/>
                    <a:pt x="10286" y="13079"/>
                    <a:pt x="9176" y="12365"/>
                  </a:cubicBezTo>
                  <a:cubicBezTo>
                    <a:pt x="8069" y="11646"/>
                    <a:pt x="7220" y="10631"/>
                    <a:pt x="6481" y="9593"/>
                  </a:cubicBezTo>
                  <a:cubicBezTo>
                    <a:pt x="6109" y="9071"/>
                    <a:pt x="5764" y="8536"/>
                    <a:pt x="5413" y="8008"/>
                  </a:cubicBezTo>
                  <a:lnTo>
                    <a:pt x="4329" y="6446"/>
                  </a:lnTo>
                  <a:cubicBezTo>
                    <a:pt x="2875" y="4369"/>
                    <a:pt x="1442" y="2277"/>
                    <a:pt x="19" y="176"/>
                  </a:cubicBezTo>
                  <a:cubicBezTo>
                    <a:pt x="-15" y="124"/>
                    <a:pt x="-3" y="54"/>
                    <a:pt x="49" y="20"/>
                  </a:cubicBezTo>
                  <a:cubicBezTo>
                    <a:pt x="90" y="-9"/>
                    <a:pt x="143" y="-5"/>
                    <a:pt x="180" y="23"/>
                  </a:cubicBezTo>
                  <a:lnTo>
                    <a:pt x="202" y="4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06" name="Freeform 18487">
              <a:extLst>
                <a:ext uri="{FF2B5EF4-FFF2-40B4-BE49-F238E27FC236}">
                  <a16:creationId xmlns:a16="http://schemas.microsoft.com/office/drawing/2014/main" id="{78E8AEF9-BE39-785A-E5FE-B6CB32466D9B}"/>
                </a:ext>
              </a:extLst>
            </p:cNvPr>
            <p:cNvSpPr/>
            <p:nvPr/>
          </p:nvSpPr>
          <p:spPr>
            <a:xfrm>
              <a:off x="1355026" y="1703758"/>
              <a:ext cx="12957" cy="4344"/>
            </a:xfrm>
            <a:custGeom>
              <a:avLst/>
              <a:gdLst>
                <a:gd name="connsiteX0" fmla="*/ 114 w 12957"/>
                <a:gd name="connsiteY0" fmla="*/ 3605 h 4344"/>
                <a:gd name="connsiteX1" fmla="*/ 3725 w 12957"/>
                <a:gd name="connsiteY1" fmla="*/ 2467 h 4344"/>
                <a:gd name="connsiteX2" fmla="*/ 6809 w 12957"/>
                <a:gd name="connsiteY2" fmla="*/ 1917 h 4344"/>
                <a:gd name="connsiteX3" fmla="*/ 9591 w 12957"/>
                <a:gd name="connsiteY3" fmla="*/ 1298 h 4344"/>
                <a:gd name="connsiteX4" fmla="*/ 12744 w 12957"/>
                <a:gd name="connsiteY4" fmla="*/ 46 h 4344"/>
                <a:gd name="connsiteX5" fmla="*/ 12805 w 12957"/>
                <a:gd name="connsiteY5" fmla="*/ 13 h 4344"/>
                <a:gd name="connsiteX6" fmla="*/ 12946 w 12957"/>
                <a:gd name="connsiteY6" fmla="*/ 55 h 4344"/>
                <a:gd name="connsiteX7" fmla="*/ 12950 w 12957"/>
                <a:gd name="connsiteY7" fmla="*/ 146 h 4344"/>
                <a:gd name="connsiteX8" fmla="*/ 10573 w 12957"/>
                <a:gd name="connsiteY8" fmla="*/ 2838 h 4344"/>
                <a:gd name="connsiteX9" fmla="*/ 7214 w 12957"/>
                <a:gd name="connsiteY9" fmla="*/ 4165 h 4344"/>
                <a:gd name="connsiteX10" fmla="*/ 3622 w 12957"/>
                <a:gd name="connsiteY10" fmla="*/ 4296 h 4344"/>
                <a:gd name="connsiteX11" fmla="*/ 86 w 12957"/>
                <a:gd name="connsiteY11" fmla="*/ 3832 h 4344"/>
                <a:gd name="connsiteX12" fmla="*/ 2 w 12957"/>
                <a:gd name="connsiteY12" fmla="*/ 3712 h 4344"/>
                <a:gd name="connsiteX13" fmla="*/ 58 w 12957"/>
                <a:gd name="connsiteY13" fmla="*/ 3637 h 4344"/>
                <a:gd name="connsiteX14" fmla="*/ 119 w 12957"/>
                <a:gd name="connsiteY14" fmla="*/ 3607 h 4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957" h="4344">
                  <a:moveTo>
                    <a:pt x="114" y="3605"/>
                  </a:moveTo>
                  <a:cubicBezTo>
                    <a:pt x="1401" y="2960"/>
                    <a:pt x="2609" y="2713"/>
                    <a:pt x="3725" y="2467"/>
                  </a:cubicBezTo>
                  <a:cubicBezTo>
                    <a:pt x="4841" y="2247"/>
                    <a:pt x="5854" y="2086"/>
                    <a:pt x="6809" y="1917"/>
                  </a:cubicBezTo>
                  <a:cubicBezTo>
                    <a:pt x="7731" y="1751"/>
                    <a:pt x="8647" y="1559"/>
                    <a:pt x="9591" y="1298"/>
                  </a:cubicBezTo>
                  <a:cubicBezTo>
                    <a:pt x="10551" y="1037"/>
                    <a:pt x="11508" y="720"/>
                    <a:pt x="12744" y="46"/>
                  </a:cubicBezTo>
                  <a:lnTo>
                    <a:pt x="12805" y="13"/>
                  </a:lnTo>
                  <a:cubicBezTo>
                    <a:pt x="12855" y="-15"/>
                    <a:pt x="12919" y="4"/>
                    <a:pt x="12946" y="55"/>
                  </a:cubicBezTo>
                  <a:cubicBezTo>
                    <a:pt x="12961" y="85"/>
                    <a:pt x="12961" y="118"/>
                    <a:pt x="12950" y="146"/>
                  </a:cubicBezTo>
                  <a:cubicBezTo>
                    <a:pt x="12463" y="1261"/>
                    <a:pt x="11594" y="2186"/>
                    <a:pt x="10573" y="2838"/>
                  </a:cubicBezTo>
                  <a:cubicBezTo>
                    <a:pt x="9555" y="3501"/>
                    <a:pt x="8402" y="3937"/>
                    <a:pt x="7214" y="4165"/>
                  </a:cubicBezTo>
                  <a:cubicBezTo>
                    <a:pt x="6021" y="4368"/>
                    <a:pt x="4811" y="4378"/>
                    <a:pt x="3622" y="4296"/>
                  </a:cubicBezTo>
                  <a:cubicBezTo>
                    <a:pt x="2429" y="4223"/>
                    <a:pt x="1254" y="4037"/>
                    <a:pt x="86" y="3832"/>
                  </a:cubicBezTo>
                  <a:cubicBezTo>
                    <a:pt x="30" y="3823"/>
                    <a:pt x="-9" y="3768"/>
                    <a:pt x="2" y="3712"/>
                  </a:cubicBezTo>
                  <a:cubicBezTo>
                    <a:pt x="8" y="3677"/>
                    <a:pt x="28" y="3651"/>
                    <a:pt x="58" y="3637"/>
                  </a:cubicBezTo>
                  <a:lnTo>
                    <a:pt x="119" y="360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07" name="Freeform 18488">
              <a:extLst>
                <a:ext uri="{FF2B5EF4-FFF2-40B4-BE49-F238E27FC236}">
                  <a16:creationId xmlns:a16="http://schemas.microsoft.com/office/drawing/2014/main" id="{CF6C1C89-BEC6-2BFA-5DB7-31FD1801D554}"/>
                </a:ext>
              </a:extLst>
            </p:cNvPr>
            <p:cNvSpPr/>
            <p:nvPr/>
          </p:nvSpPr>
          <p:spPr>
            <a:xfrm>
              <a:off x="1362564" y="1714803"/>
              <a:ext cx="17531" cy="6677"/>
            </a:xfrm>
            <a:custGeom>
              <a:avLst/>
              <a:gdLst>
                <a:gd name="connsiteX0" fmla="*/ 166 w 17531"/>
                <a:gd name="connsiteY0" fmla="*/ 3132 h 6677"/>
                <a:gd name="connsiteX1" fmla="*/ 5576 w 17531"/>
                <a:gd name="connsiteY1" fmla="*/ 3870 h 6677"/>
                <a:gd name="connsiteX2" fmla="*/ 10510 w 17531"/>
                <a:gd name="connsiteY2" fmla="*/ 4385 h 6677"/>
                <a:gd name="connsiteX3" fmla="*/ 14513 w 17531"/>
                <a:gd name="connsiteY3" fmla="*/ 3773 h 6677"/>
                <a:gd name="connsiteX4" fmla="*/ 17199 w 17531"/>
                <a:gd name="connsiteY4" fmla="*/ 129 h 6677"/>
                <a:gd name="connsiteX5" fmla="*/ 17211 w 17531"/>
                <a:gd name="connsiteY5" fmla="*/ 82 h 6677"/>
                <a:gd name="connsiteX6" fmla="*/ 17344 w 17531"/>
                <a:gd name="connsiteY6" fmla="*/ 4 h 6677"/>
                <a:gd name="connsiteX7" fmla="*/ 17424 w 17531"/>
                <a:gd name="connsiteY7" fmla="*/ 87 h 6677"/>
                <a:gd name="connsiteX8" fmla="*/ 15683 w 17531"/>
                <a:gd name="connsiteY8" fmla="*/ 5161 h 6677"/>
                <a:gd name="connsiteX9" fmla="*/ 10420 w 17531"/>
                <a:gd name="connsiteY9" fmla="*/ 6669 h 6677"/>
                <a:gd name="connsiteX10" fmla="*/ 5030 w 17531"/>
                <a:gd name="connsiteY10" fmla="*/ 5608 h 6677"/>
                <a:gd name="connsiteX11" fmla="*/ 52 w 17531"/>
                <a:gd name="connsiteY11" fmla="*/ 3332 h 6677"/>
                <a:gd name="connsiteX12" fmla="*/ 16 w 17531"/>
                <a:gd name="connsiteY12" fmla="*/ 3182 h 6677"/>
                <a:gd name="connsiteX13" fmla="*/ 121 w 17531"/>
                <a:gd name="connsiteY13" fmla="*/ 3130 h 6677"/>
                <a:gd name="connsiteX14" fmla="*/ 168 w 17531"/>
                <a:gd name="connsiteY14" fmla="*/ 3135 h 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531" h="6677">
                  <a:moveTo>
                    <a:pt x="166" y="3132"/>
                  </a:moveTo>
                  <a:cubicBezTo>
                    <a:pt x="2134" y="3337"/>
                    <a:pt x="3867" y="3632"/>
                    <a:pt x="5576" y="3870"/>
                  </a:cubicBezTo>
                  <a:cubicBezTo>
                    <a:pt x="7267" y="4074"/>
                    <a:pt x="8986" y="4317"/>
                    <a:pt x="10510" y="4385"/>
                  </a:cubicBezTo>
                  <a:cubicBezTo>
                    <a:pt x="12055" y="4437"/>
                    <a:pt x="13393" y="4348"/>
                    <a:pt x="14513" y="3773"/>
                  </a:cubicBezTo>
                  <a:cubicBezTo>
                    <a:pt x="15608" y="3202"/>
                    <a:pt x="16711" y="1998"/>
                    <a:pt x="17199" y="129"/>
                  </a:cubicBezTo>
                  <a:lnTo>
                    <a:pt x="17211" y="82"/>
                  </a:lnTo>
                  <a:cubicBezTo>
                    <a:pt x="17227" y="24"/>
                    <a:pt x="17286" y="-12"/>
                    <a:pt x="17344" y="4"/>
                  </a:cubicBezTo>
                  <a:cubicBezTo>
                    <a:pt x="17385" y="15"/>
                    <a:pt x="17415" y="47"/>
                    <a:pt x="17424" y="87"/>
                  </a:cubicBezTo>
                  <a:cubicBezTo>
                    <a:pt x="17813" y="1916"/>
                    <a:pt x="17130" y="3934"/>
                    <a:pt x="15683" y="5161"/>
                  </a:cubicBezTo>
                  <a:cubicBezTo>
                    <a:pt x="14226" y="6411"/>
                    <a:pt x="12241" y="6735"/>
                    <a:pt x="10420" y="6669"/>
                  </a:cubicBezTo>
                  <a:cubicBezTo>
                    <a:pt x="8572" y="6566"/>
                    <a:pt x="6776" y="6158"/>
                    <a:pt x="5030" y="5608"/>
                  </a:cubicBezTo>
                  <a:cubicBezTo>
                    <a:pt x="3283" y="5056"/>
                    <a:pt x="1609" y="4285"/>
                    <a:pt x="52" y="3332"/>
                  </a:cubicBezTo>
                  <a:cubicBezTo>
                    <a:pt x="0" y="3301"/>
                    <a:pt x="-15" y="3233"/>
                    <a:pt x="16" y="3182"/>
                  </a:cubicBezTo>
                  <a:cubicBezTo>
                    <a:pt x="40" y="3144"/>
                    <a:pt x="80" y="3125"/>
                    <a:pt x="121" y="3130"/>
                  </a:cubicBezTo>
                  <a:lnTo>
                    <a:pt x="168" y="313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08" name="Freeform 18489">
              <a:extLst>
                <a:ext uri="{FF2B5EF4-FFF2-40B4-BE49-F238E27FC236}">
                  <a16:creationId xmlns:a16="http://schemas.microsoft.com/office/drawing/2014/main" id="{0CF6347F-2382-D068-4F00-9579F3C0B197}"/>
                </a:ext>
              </a:extLst>
            </p:cNvPr>
            <p:cNvSpPr/>
            <p:nvPr/>
          </p:nvSpPr>
          <p:spPr>
            <a:xfrm>
              <a:off x="1382130" y="1721808"/>
              <a:ext cx="25648" cy="14281"/>
            </a:xfrm>
            <a:custGeom>
              <a:avLst/>
              <a:gdLst>
                <a:gd name="connsiteX0" fmla="*/ 25428 w 25648"/>
                <a:gd name="connsiteY0" fmla="*/ 14207 h 14281"/>
                <a:gd name="connsiteX1" fmla="*/ 22982 w 25648"/>
                <a:gd name="connsiteY1" fmla="*/ 11234 h 14281"/>
                <a:gd name="connsiteX2" fmla="*/ 20458 w 25648"/>
                <a:gd name="connsiteY2" fmla="*/ 8790 h 14281"/>
                <a:gd name="connsiteX3" fmla="*/ 19218 w 25648"/>
                <a:gd name="connsiteY3" fmla="*/ 8074 h 14281"/>
                <a:gd name="connsiteX4" fmla="*/ 17962 w 25648"/>
                <a:gd name="connsiteY4" fmla="*/ 7827 h 14281"/>
                <a:gd name="connsiteX5" fmla="*/ 14148 w 25648"/>
                <a:gd name="connsiteY5" fmla="*/ 7691 h 14281"/>
                <a:gd name="connsiteX6" fmla="*/ 11733 w 25648"/>
                <a:gd name="connsiteY6" fmla="*/ 6969 h 14281"/>
                <a:gd name="connsiteX7" fmla="*/ 11441 w 25648"/>
                <a:gd name="connsiteY7" fmla="*/ 6828 h 14281"/>
                <a:gd name="connsiteX8" fmla="*/ 11234 w 25648"/>
                <a:gd name="connsiteY8" fmla="*/ 6719 h 14281"/>
                <a:gd name="connsiteX9" fmla="*/ 10822 w 25648"/>
                <a:gd name="connsiteY9" fmla="*/ 6499 h 14281"/>
                <a:gd name="connsiteX10" fmla="*/ 9999 w 25648"/>
                <a:gd name="connsiteY10" fmla="*/ 6052 h 14281"/>
                <a:gd name="connsiteX11" fmla="*/ 6712 w 25648"/>
                <a:gd name="connsiteY11" fmla="*/ 4215 h 14281"/>
                <a:gd name="connsiteX12" fmla="*/ 77 w 25648"/>
                <a:gd name="connsiteY12" fmla="*/ 222 h 14281"/>
                <a:gd name="connsiteX13" fmla="*/ 49 w 25648"/>
                <a:gd name="connsiteY13" fmla="*/ 203 h 14281"/>
                <a:gd name="connsiteX14" fmla="*/ 19 w 25648"/>
                <a:gd name="connsiteY14" fmla="*/ 49 h 14281"/>
                <a:gd name="connsiteX15" fmla="*/ 143 w 25648"/>
                <a:gd name="connsiteY15" fmla="*/ 5 h 14281"/>
                <a:gd name="connsiteX16" fmla="*/ 7414 w 25648"/>
                <a:gd name="connsiteY16" fmla="*/ 2544 h 14281"/>
                <a:gd name="connsiteX17" fmla="*/ 10936 w 25648"/>
                <a:gd name="connsiteY17" fmla="*/ 4110 h 14281"/>
                <a:gd name="connsiteX18" fmla="*/ 12661 w 25648"/>
                <a:gd name="connsiteY18" fmla="*/ 4946 h 14281"/>
                <a:gd name="connsiteX19" fmla="*/ 14445 w 25648"/>
                <a:gd name="connsiteY19" fmla="*/ 5431 h 14281"/>
                <a:gd name="connsiteX20" fmla="*/ 18281 w 25648"/>
                <a:gd name="connsiteY20" fmla="*/ 5692 h 14281"/>
                <a:gd name="connsiteX21" fmla="*/ 20166 w 25648"/>
                <a:gd name="connsiteY21" fmla="*/ 6300 h 14281"/>
                <a:gd name="connsiteX22" fmla="*/ 21732 w 25648"/>
                <a:gd name="connsiteY22" fmla="*/ 7496 h 14281"/>
                <a:gd name="connsiteX23" fmla="*/ 25643 w 25648"/>
                <a:gd name="connsiteY23" fmla="*/ 14134 h 14281"/>
                <a:gd name="connsiteX24" fmla="*/ 25575 w 25648"/>
                <a:gd name="connsiteY24" fmla="*/ 14276 h 14281"/>
                <a:gd name="connsiteX25" fmla="*/ 25452 w 25648"/>
                <a:gd name="connsiteY25" fmla="*/ 14240 h 14281"/>
                <a:gd name="connsiteX26" fmla="*/ 25428 w 25648"/>
                <a:gd name="connsiteY26" fmla="*/ 14210 h 1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5648" h="14281">
                  <a:moveTo>
                    <a:pt x="25428" y="14207"/>
                  </a:moveTo>
                  <a:cubicBezTo>
                    <a:pt x="24594" y="13160"/>
                    <a:pt x="23828" y="12151"/>
                    <a:pt x="22982" y="11234"/>
                  </a:cubicBezTo>
                  <a:cubicBezTo>
                    <a:pt x="22177" y="10300"/>
                    <a:pt x="21307" y="9453"/>
                    <a:pt x="20458" y="8790"/>
                  </a:cubicBezTo>
                  <a:cubicBezTo>
                    <a:pt x="20022" y="8481"/>
                    <a:pt x="19587" y="8229"/>
                    <a:pt x="19218" y="8074"/>
                  </a:cubicBezTo>
                  <a:cubicBezTo>
                    <a:pt x="18846" y="7927"/>
                    <a:pt x="18446" y="7852"/>
                    <a:pt x="17962" y="7827"/>
                  </a:cubicBezTo>
                  <a:cubicBezTo>
                    <a:pt x="17000" y="7724"/>
                    <a:pt x="15720" y="7854"/>
                    <a:pt x="14148" y="7691"/>
                  </a:cubicBezTo>
                  <a:cubicBezTo>
                    <a:pt x="13369" y="7576"/>
                    <a:pt x="12524" y="7352"/>
                    <a:pt x="11733" y="6969"/>
                  </a:cubicBezTo>
                  <a:lnTo>
                    <a:pt x="11441" y="6828"/>
                  </a:lnTo>
                  <a:lnTo>
                    <a:pt x="11234" y="6719"/>
                  </a:lnTo>
                  <a:lnTo>
                    <a:pt x="10822" y="6499"/>
                  </a:lnTo>
                  <a:cubicBezTo>
                    <a:pt x="10547" y="6353"/>
                    <a:pt x="10267" y="6214"/>
                    <a:pt x="9999" y="6052"/>
                  </a:cubicBezTo>
                  <a:cubicBezTo>
                    <a:pt x="8921" y="5415"/>
                    <a:pt x="7797" y="4865"/>
                    <a:pt x="6712" y="4215"/>
                  </a:cubicBezTo>
                  <a:cubicBezTo>
                    <a:pt x="4510" y="2978"/>
                    <a:pt x="2290" y="1735"/>
                    <a:pt x="77" y="222"/>
                  </a:cubicBezTo>
                  <a:lnTo>
                    <a:pt x="49" y="203"/>
                  </a:lnTo>
                  <a:cubicBezTo>
                    <a:pt x="-3" y="169"/>
                    <a:pt x="-15" y="99"/>
                    <a:pt x="19" y="49"/>
                  </a:cubicBezTo>
                  <a:cubicBezTo>
                    <a:pt x="47" y="8"/>
                    <a:pt x="97" y="-9"/>
                    <a:pt x="143" y="5"/>
                  </a:cubicBezTo>
                  <a:cubicBezTo>
                    <a:pt x="2612" y="708"/>
                    <a:pt x="5045" y="1551"/>
                    <a:pt x="7414" y="2544"/>
                  </a:cubicBezTo>
                  <a:cubicBezTo>
                    <a:pt x="8601" y="3036"/>
                    <a:pt x="9776" y="3558"/>
                    <a:pt x="10936" y="4110"/>
                  </a:cubicBezTo>
                  <a:lnTo>
                    <a:pt x="12661" y="4946"/>
                  </a:lnTo>
                  <a:cubicBezTo>
                    <a:pt x="13221" y="5203"/>
                    <a:pt x="13826" y="5353"/>
                    <a:pt x="14445" y="5431"/>
                  </a:cubicBezTo>
                  <a:cubicBezTo>
                    <a:pt x="15684" y="5603"/>
                    <a:pt x="16977" y="5493"/>
                    <a:pt x="18281" y="5692"/>
                  </a:cubicBezTo>
                  <a:cubicBezTo>
                    <a:pt x="18929" y="5790"/>
                    <a:pt x="19579" y="5980"/>
                    <a:pt x="20166" y="6300"/>
                  </a:cubicBezTo>
                  <a:cubicBezTo>
                    <a:pt x="20753" y="6617"/>
                    <a:pt x="21266" y="7039"/>
                    <a:pt x="21732" y="7496"/>
                  </a:cubicBezTo>
                  <a:cubicBezTo>
                    <a:pt x="23557" y="9373"/>
                    <a:pt x="24783" y="11709"/>
                    <a:pt x="25643" y="14134"/>
                  </a:cubicBezTo>
                  <a:cubicBezTo>
                    <a:pt x="25663" y="14191"/>
                    <a:pt x="25633" y="14255"/>
                    <a:pt x="25575" y="14276"/>
                  </a:cubicBezTo>
                  <a:cubicBezTo>
                    <a:pt x="25530" y="14291"/>
                    <a:pt x="25480" y="14276"/>
                    <a:pt x="25452" y="14240"/>
                  </a:cubicBezTo>
                  <a:lnTo>
                    <a:pt x="25428" y="1421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09" name="Freeform 18490">
              <a:extLst>
                <a:ext uri="{FF2B5EF4-FFF2-40B4-BE49-F238E27FC236}">
                  <a16:creationId xmlns:a16="http://schemas.microsoft.com/office/drawing/2014/main" id="{B1156A80-D2FC-552F-CC1C-2B7E387282BA}"/>
                </a:ext>
              </a:extLst>
            </p:cNvPr>
            <p:cNvSpPr/>
            <p:nvPr/>
          </p:nvSpPr>
          <p:spPr>
            <a:xfrm>
              <a:off x="1366565" y="1737554"/>
              <a:ext cx="101700" cy="10863"/>
            </a:xfrm>
            <a:custGeom>
              <a:avLst/>
              <a:gdLst>
                <a:gd name="connsiteX0" fmla="*/ 181 w 101700"/>
                <a:gd name="connsiteY0" fmla="*/ 1425 h 10863"/>
                <a:gd name="connsiteX1" fmla="*/ 3280 w 101700"/>
                <a:gd name="connsiteY1" fmla="*/ 2786 h 10863"/>
                <a:gd name="connsiteX2" fmla="*/ 6385 w 101700"/>
                <a:gd name="connsiteY2" fmla="*/ 3051 h 10863"/>
                <a:gd name="connsiteX3" fmla="*/ 7671 w 101700"/>
                <a:gd name="connsiteY3" fmla="*/ 2453 h 10863"/>
                <a:gd name="connsiteX4" fmla="*/ 8882 w 101700"/>
                <a:gd name="connsiteY4" fmla="*/ 1361 h 10863"/>
                <a:gd name="connsiteX5" fmla="*/ 10632 w 101700"/>
                <a:gd name="connsiteY5" fmla="*/ 270 h 10863"/>
                <a:gd name="connsiteX6" fmla="*/ 12760 w 101700"/>
                <a:gd name="connsiteY6" fmla="*/ 24 h 10863"/>
                <a:gd name="connsiteX7" fmla="*/ 16431 w 101700"/>
                <a:gd name="connsiteY7" fmla="*/ 1375 h 10863"/>
                <a:gd name="connsiteX8" fmla="*/ 17958 w 101700"/>
                <a:gd name="connsiteY8" fmla="*/ 2408 h 10863"/>
                <a:gd name="connsiteX9" fmla="*/ 19313 w 101700"/>
                <a:gd name="connsiteY9" fmla="*/ 3373 h 10863"/>
                <a:gd name="connsiteX10" fmla="*/ 21898 w 101700"/>
                <a:gd name="connsiteY10" fmla="*/ 4636 h 10863"/>
                <a:gd name="connsiteX11" fmla="*/ 23023 w 101700"/>
                <a:gd name="connsiteY11" fmla="*/ 4681 h 10863"/>
                <a:gd name="connsiteX12" fmla="*/ 23660 w 101700"/>
                <a:gd name="connsiteY12" fmla="*/ 4526 h 10863"/>
                <a:gd name="connsiteX13" fmla="*/ 24336 w 101700"/>
                <a:gd name="connsiteY13" fmla="*/ 4300 h 10863"/>
                <a:gd name="connsiteX14" fmla="*/ 27061 w 101700"/>
                <a:gd name="connsiteY14" fmla="*/ 2810 h 10863"/>
                <a:gd name="connsiteX15" fmla="*/ 30595 w 101700"/>
                <a:gd name="connsiteY15" fmla="*/ 1128 h 10863"/>
                <a:gd name="connsiteX16" fmla="*/ 34806 w 101700"/>
                <a:gd name="connsiteY16" fmla="*/ 978 h 10863"/>
                <a:gd name="connsiteX17" fmla="*/ 38495 w 101700"/>
                <a:gd name="connsiteY17" fmla="*/ 2089 h 10863"/>
                <a:gd name="connsiteX18" fmla="*/ 44691 w 101700"/>
                <a:gd name="connsiteY18" fmla="*/ 5095 h 10863"/>
                <a:gd name="connsiteX19" fmla="*/ 47549 w 101700"/>
                <a:gd name="connsiteY19" fmla="*/ 6044 h 10863"/>
                <a:gd name="connsiteX20" fmla="*/ 50485 w 101700"/>
                <a:gd name="connsiteY20" fmla="*/ 6266 h 10863"/>
                <a:gd name="connsiteX21" fmla="*/ 57187 w 101700"/>
                <a:gd name="connsiteY21" fmla="*/ 5625 h 10863"/>
                <a:gd name="connsiteX22" fmla="*/ 59029 w 101700"/>
                <a:gd name="connsiteY22" fmla="*/ 5517 h 10863"/>
                <a:gd name="connsiteX23" fmla="*/ 60886 w 101700"/>
                <a:gd name="connsiteY23" fmla="*/ 5546 h 10863"/>
                <a:gd name="connsiteX24" fmla="*/ 64462 w 101700"/>
                <a:gd name="connsiteY24" fmla="*/ 5874 h 10863"/>
                <a:gd name="connsiteX25" fmla="*/ 67968 w 101700"/>
                <a:gd name="connsiteY25" fmla="*/ 6480 h 10863"/>
                <a:gd name="connsiteX26" fmla="*/ 71363 w 101700"/>
                <a:gd name="connsiteY26" fmla="*/ 7245 h 10863"/>
                <a:gd name="connsiteX27" fmla="*/ 77978 w 101700"/>
                <a:gd name="connsiteY27" fmla="*/ 8627 h 10863"/>
                <a:gd name="connsiteX28" fmla="*/ 91043 w 101700"/>
                <a:gd name="connsiteY28" fmla="*/ 8616 h 10863"/>
                <a:gd name="connsiteX29" fmla="*/ 96883 w 101700"/>
                <a:gd name="connsiteY29" fmla="*/ 5768 h 10863"/>
                <a:gd name="connsiteX30" fmla="*/ 98177 w 101700"/>
                <a:gd name="connsiteY30" fmla="*/ 4719 h 10863"/>
                <a:gd name="connsiteX31" fmla="*/ 99342 w 101700"/>
                <a:gd name="connsiteY31" fmla="*/ 3509 h 10863"/>
                <a:gd name="connsiteX32" fmla="*/ 99929 w 101700"/>
                <a:gd name="connsiteY32" fmla="*/ 2897 h 10863"/>
                <a:gd name="connsiteX33" fmla="*/ 100444 w 101700"/>
                <a:gd name="connsiteY33" fmla="*/ 2224 h 10863"/>
                <a:gd name="connsiteX34" fmla="*/ 101483 w 101700"/>
                <a:gd name="connsiteY34" fmla="*/ 862 h 10863"/>
                <a:gd name="connsiteX35" fmla="*/ 101497 w 101700"/>
                <a:gd name="connsiteY35" fmla="*/ 845 h 10863"/>
                <a:gd name="connsiteX36" fmla="*/ 101656 w 101700"/>
                <a:gd name="connsiteY36" fmla="*/ 823 h 10863"/>
                <a:gd name="connsiteX37" fmla="*/ 101683 w 101700"/>
                <a:gd name="connsiteY37" fmla="*/ 973 h 10863"/>
                <a:gd name="connsiteX38" fmla="*/ 100759 w 101700"/>
                <a:gd name="connsiteY38" fmla="*/ 2433 h 10863"/>
                <a:gd name="connsiteX39" fmla="*/ 100297 w 101700"/>
                <a:gd name="connsiteY39" fmla="*/ 3163 h 10863"/>
                <a:gd name="connsiteX40" fmla="*/ 99754 w 101700"/>
                <a:gd name="connsiteY40" fmla="*/ 3837 h 10863"/>
                <a:gd name="connsiteX41" fmla="*/ 98651 w 101700"/>
                <a:gd name="connsiteY41" fmla="*/ 5169 h 10863"/>
                <a:gd name="connsiteX42" fmla="*/ 97392 w 101700"/>
                <a:gd name="connsiteY42" fmla="*/ 6357 h 10863"/>
                <a:gd name="connsiteX43" fmla="*/ 91417 w 101700"/>
                <a:gd name="connsiteY43" fmla="*/ 9765 h 10863"/>
                <a:gd name="connsiteX44" fmla="*/ 84610 w 101700"/>
                <a:gd name="connsiteY44" fmla="*/ 10848 h 10863"/>
                <a:gd name="connsiteX45" fmla="*/ 77732 w 101700"/>
                <a:gd name="connsiteY45" fmla="*/ 10407 h 10863"/>
                <a:gd name="connsiteX46" fmla="*/ 70955 w 101700"/>
                <a:gd name="connsiteY46" fmla="*/ 9202 h 10863"/>
                <a:gd name="connsiteX47" fmla="*/ 64205 w 101700"/>
                <a:gd name="connsiteY47" fmla="*/ 8008 h 10863"/>
                <a:gd name="connsiteX48" fmla="*/ 57392 w 101700"/>
                <a:gd name="connsiteY48" fmla="*/ 7840 h 10863"/>
                <a:gd name="connsiteX49" fmla="*/ 50543 w 101700"/>
                <a:gd name="connsiteY49" fmla="*/ 8550 h 10863"/>
                <a:gd name="connsiteX50" fmla="*/ 47074 w 101700"/>
                <a:gd name="connsiteY50" fmla="*/ 8252 h 10863"/>
                <a:gd name="connsiteX51" fmla="*/ 43786 w 101700"/>
                <a:gd name="connsiteY51" fmla="*/ 7131 h 10863"/>
                <a:gd name="connsiteX52" fmla="*/ 37637 w 101700"/>
                <a:gd name="connsiteY52" fmla="*/ 4065 h 10863"/>
                <a:gd name="connsiteX53" fmla="*/ 31095 w 101700"/>
                <a:gd name="connsiteY53" fmla="*/ 3065 h 10863"/>
                <a:gd name="connsiteX54" fmla="*/ 24921 w 101700"/>
                <a:gd name="connsiteY54" fmla="*/ 6000 h 10863"/>
                <a:gd name="connsiteX55" fmla="*/ 23217 w 101700"/>
                <a:gd name="connsiteY55" fmla="*/ 6408 h 10863"/>
                <a:gd name="connsiteX56" fmla="*/ 21454 w 101700"/>
                <a:gd name="connsiteY56" fmla="*/ 6255 h 10863"/>
                <a:gd name="connsiteX57" fmla="*/ 18391 w 101700"/>
                <a:gd name="connsiteY57" fmla="*/ 4611 h 10863"/>
                <a:gd name="connsiteX58" fmla="*/ 15671 w 101700"/>
                <a:gd name="connsiteY58" fmla="*/ 2525 h 10863"/>
                <a:gd name="connsiteX59" fmla="*/ 12590 w 101700"/>
                <a:gd name="connsiteY59" fmla="*/ 1222 h 10863"/>
                <a:gd name="connsiteX60" fmla="*/ 9511 w 101700"/>
                <a:gd name="connsiteY60" fmla="*/ 2138 h 10863"/>
                <a:gd name="connsiteX61" fmla="*/ 8149 w 101700"/>
                <a:gd name="connsiteY61" fmla="*/ 3210 h 10863"/>
                <a:gd name="connsiteX62" fmla="*/ 6499 w 101700"/>
                <a:gd name="connsiteY62" fmla="*/ 3821 h 10863"/>
                <a:gd name="connsiteX63" fmla="*/ 3080 w 101700"/>
                <a:gd name="connsiteY63" fmla="*/ 3276 h 10863"/>
                <a:gd name="connsiteX64" fmla="*/ 51 w 101700"/>
                <a:gd name="connsiteY64" fmla="*/ 1614 h 10863"/>
                <a:gd name="connsiteX65" fmla="*/ 20 w 101700"/>
                <a:gd name="connsiteY65" fmla="*/ 1456 h 10863"/>
                <a:gd name="connsiteX66" fmla="*/ 168 w 101700"/>
                <a:gd name="connsiteY66" fmla="*/ 1419 h 10863"/>
                <a:gd name="connsiteX67" fmla="*/ 178 w 101700"/>
                <a:gd name="connsiteY67" fmla="*/ 1423 h 10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101700" h="10863">
                  <a:moveTo>
                    <a:pt x="181" y="1425"/>
                  </a:moveTo>
                  <a:cubicBezTo>
                    <a:pt x="1184" y="1972"/>
                    <a:pt x="2219" y="2466"/>
                    <a:pt x="3280" y="2786"/>
                  </a:cubicBezTo>
                  <a:cubicBezTo>
                    <a:pt x="4329" y="3122"/>
                    <a:pt x="5428" y="3273"/>
                    <a:pt x="6385" y="3051"/>
                  </a:cubicBezTo>
                  <a:cubicBezTo>
                    <a:pt x="6861" y="2936"/>
                    <a:pt x="7285" y="2716"/>
                    <a:pt x="7671" y="2453"/>
                  </a:cubicBezTo>
                  <a:cubicBezTo>
                    <a:pt x="8054" y="2170"/>
                    <a:pt x="8426" y="1778"/>
                    <a:pt x="8882" y="1361"/>
                  </a:cubicBezTo>
                  <a:cubicBezTo>
                    <a:pt x="9325" y="943"/>
                    <a:pt x="9939" y="507"/>
                    <a:pt x="10632" y="270"/>
                  </a:cubicBezTo>
                  <a:cubicBezTo>
                    <a:pt x="11321" y="23"/>
                    <a:pt x="12066" y="-42"/>
                    <a:pt x="12760" y="24"/>
                  </a:cubicBezTo>
                  <a:cubicBezTo>
                    <a:pt x="14159" y="173"/>
                    <a:pt x="15358" y="739"/>
                    <a:pt x="16431" y="1375"/>
                  </a:cubicBezTo>
                  <a:cubicBezTo>
                    <a:pt x="16964" y="1692"/>
                    <a:pt x="17486" y="2059"/>
                    <a:pt x="17958" y="2408"/>
                  </a:cubicBezTo>
                  <a:cubicBezTo>
                    <a:pt x="18419" y="2747"/>
                    <a:pt x="18867" y="3074"/>
                    <a:pt x="19313" y="3373"/>
                  </a:cubicBezTo>
                  <a:cubicBezTo>
                    <a:pt x="20202" y="3962"/>
                    <a:pt x="21088" y="4457"/>
                    <a:pt x="21898" y="4636"/>
                  </a:cubicBezTo>
                  <a:cubicBezTo>
                    <a:pt x="22301" y="4726"/>
                    <a:pt x="22673" y="4739"/>
                    <a:pt x="23023" y="4681"/>
                  </a:cubicBezTo>
                  <a:cubicBezTo>
                    <a:pt x="23174" y="4667"/>
                    <a:pt x="23439" y="4581"/>
                    <a:pt x="23660" y="4526"/>
                  </a:cubicBezTo>
                  <a:cubicBezTo>
                    <a:pt x="23891" y="4478"/>
                    <a:pt x="24111" y="4375"/>
                    <a:pt x="24336" y="4300"/>
                  </a:cubicBezTo>
                  <a:cubicBezTo>
                    <a:pt x="25231" y="3964"/>
                    <a:pt x="26082" y="3430"/>
                    <a:pt x="27061" y="2810"/>
                  </a:cubicBezTo>
                  <a:cubicBezTo>
                    <a:pt x="28032" y="2208"/>
                    <a:pt x="29191" y="1508"/>
                    <a:pt x="30595" y="1128"/>
                  </a:cubicBezTo>
                  <a:cubicBezTo>
                    <a:pt x="31988" y="735"/>
                    <a:pt x="33485" y="735"/>
                    <a:pt x="34806" y="978"/>
                  </a:cubicBezTo>
                  <a:cubicBezTo>
                    <a:pt x="36134" y="1206"/>
                    <a:pt x="37343" y="1619"/>
                    <a:pt x="38495" y="2089"/>
                  </a:cubicBezTo>
                  <a:cubicBezTo>
                    <a:pt x="40785" y="3044"/>
                    <a:pt x="42751" y="4262"/>
                    <a:pt x="44691" y="5095"/>
                  </a:cubicBezTo>
                  <a:cubicBezTo>
                    <a:pt x="45657" y="5517"/>
                    <a:pt x="46609" y="5850"/>
                    <a:pt x="47549" y="6044"/>
                  </a:cubicBezTo>
                  <a:cubicBezTo>
                    <a:pt x="48478" y="6241"/>
                    <a:pt x="49450" y="6297"/>
                    <a:pt x="50485" y="6266"/>
                  </a:cubicBezTo>
                  <a:cubicBezTo>
                    <a:pt x="52558" y="6229"/>
                    <a:pt x="54786" y="5838"/>
                    <a:pt x="57187" y="5625"/>
                  </a:cubicBezTo>
                  <a:cubicBezTo>
                    <a:pt x="57788" y="5572"/>
                    <a:pt x="58403" y="5535"/>
                    <a:pt x="59029" y="5517"/>
                  </a:cubicBezTo>
                  <a:cubicBezTo>
                    <a:pt x="59663" y="5503"/>
                    <a:pt x="60298" y="5517"/>
                    <a:pt x="60886" y="5546"/>
                  </a:cubicBezTo>
                  <a:cubicBezTo>
                    <a:pt x="62088" y="5600"/>
                    <a:pt x="63282" y="5705"/>
                    <a:pt x="64462" y="5874"/>
                  </a:cubicBezTo>
                  <a:cubicBezTo>
                    <a:pt x="65642" y="6040"/>
                    <a:pt x="66811" y="6244"/>
                    <a:pt x="67968" y="6480"/>
                  </a:cubicBezTo>
                  <a:cubicBezTo>
                    <a:pt x="69132" y="6718"/>
                    <a:pt x="70265" y="6993"/>
                    <a:pt x="71363" y="7245"/>
                  </a:cubicBezTo>
                  <a:cubicBezTo>
                    <a:pt x="73581" y="7733"/>
                    <a:pt x="75778" y="8256"/>
                    <a:pt x="77978" y="8627"/>
                  </a:cubicBezTo>
                  <a:cubicBezTo>
                    <a:pt x="82365" y="9368"/>
                    <a:pt x="86826" y="9702"/>
                    <a:pt x="91043" y="8616"/>
                  </a:cubicBezTo>
                  <a:cubicBezTo>
                    <a:pt x="93142" y="8067"/>
                    <a:pt x="95103" y="7074"/>
                    <a:pt x="96883" y="5768"/>
                  </a:cubicBezTo>
                  <a:lnTo>
                    <a:pt x="98177" y="4719"/>
                  </a:lnTo>
                  <a:cubicBezTo>
                    <a:pt x="98576" y="4331"/>
                    <a:pt x="98948" y="3912"/>
                    <a:pt x="99342" y="3509"/>
                  </a:cubicBezTo>
                  <a:cubicBezTo>
                    <a:pt x="99537" y="3305"/>
                    <a:pt x="99742" y="3108"/>
                    <a:pt x="99929" y="2897"/>
                  </a:cubicBezTo>
                  <a:lnTo>
                    <a:pt x="100444" y="2224"/>
                  </a:lnTo>
                  <a:lnTo>
                    <a:pt x="101483" y="862"/>
                  </a:lnTo>
                  <a:lnTo>
                    <a:pt x="101497" y="845"/>
                  </a:lnTo>
                  <a:cubicBezTo>
                    <a:pt x="101535" y="795"/>
                    <a:pt x="101606" y="785"/>
                    <a:pt x="101656" y="823"/>
                  </a:cubicBezTo>
                  <a:cubicBezTo>
                    <a:pt x="101703" y="859"/>
                    <a:pt x="101714" y="925"/>
                    <a:pt x="101683" y="973"/>
                  </a:cubicBezTo>
                  <a:lnTo>
                    <a:pt x="100759" y="2433"/>
                  </a:lnTo>
                  <a:lnTo>
                    <a:pt x="100297" y="3163"/>
                  </a:lnTo>
                  <a:cubicBezTo>
                    <a:pt x="100125" y="3394"/>
                    <a:pt x="99936" y="3612"/>
                    <a:pt x="99754" y="3837"/>
                  </a:cubicBezTo>
                  <a:cubicBezTo>
                    <a:pt x="99385" y="4279"/>
                    <a:pt x="99032" y="4736"/>
                    <a:pt x="98651" y="5169"/>
                  </a:cubicBezTo>
                  <a:lnTo>
                    <a:pt x="97392" y="6357"/>
                  </a:lnTo>
                  <a:cubicBezTo>
                    <a:pt x="95643" y="7858"/>
                    <a:pt x="93611" y="9035"/>
                    <a:pt x="91417" y="9765"/>
                  </a:cubicBezTo>
                  <a:cubicBezTo>
                    <a:pt x="89211" y="10460"/>
                    <a:pt x="86911" y="10775"/>
                    <a:pt x="84610" y="10848"/>
                  </a:cubicBezTo>
                  <a:cubicBezTo>
                    <a:pt x="82306" y="10926"/>
                    <a:pt x="80010" y="10696"/>
                    <a:pt x="77732" y="10407"/>
                  </a:cubicBezTo>
                  <a:cubicBezTo>
                    <a:pt x="75453" y="10112"/>
                    <a:pt x="73201" y="9655"/>
                    <a:pt x="70955" y="9202"/>
                  </a:cubicBezTo>
                  <a:cubicBezTo>
                    <a:pt x="68710" y="8724"/>
                    <a:pt x="66477" y="8266"/>
                    <a:pt x="64205" y="8008"/>
                  </a:cubicBezTo>
                  <a:cubicBezTo>
                    <a:pt x="61937" y="7756"/>
                    <a:pt x="59655" y="7597"/>
                    <a:pt x="57392" y="7840"/>
                  </a:cubicBezTo>
                  <a:cubicBezTo>
                    <a:pt x="55124" y="8056"/>
                    <a:pt x="52861" y="8481"/>
                    <a:pt x="50543" y="8550"/>
                  </a:cubicBezTo>
                  <a:cubicBezTo>
                    <a:pt x="49386" y="8581"/>
                    <a:pt x="48214" y="8505"/>
                    <a:pt x="47074" y="8252"/>
                  </a:cubicBezTo>
                  <a:cubicBezTo>
                    <a:pt x="45935" y="8005"/>
                    <a:pt x="44839" y="7603"/>
                    <a:pt x="43786" y="7131"/>
                  </a:cubicBezTo>
                  <a:cubicBezTo>
                    <a:pt x="41676" y="6186"/>
                    <a:pt x="39720" y="4975"/>
                    <a:pt x="37637" y="4065"/>
                  </a:cubicBezTo>
                  <a:cubicBezTo>
                    <a:pt x="35578" y="3177"/>
                    <a:pt x="33283" y="2491"/>
                    <a:pt x="31095" y="3065"/>
                  </a:cubicBezTo>
                  <a:cubicBezTo>
                    <a:pt x="28908" y="3606"/>
                    <a:pt x="27158" y="5283"/>
                    <a:pt x="24921" y="6000"/>
                  </a:cubicBezTo>
                  <a:cubicBezTo>
                    <a:pt x="24366" y="6186"/>
                    <a:pt x="23807" y="6332"/>
                    <a:pt x="23217" y="6408"/>
                  </a:cubicBezTo>
                  <a:cubicBezTo>
                    <a:pt x="22625" y="6476"/>
                    <a:pt x="22023" y="6412"/>
                    <a:pt x="21454" y="6255"/>
                  </a:cubicBezTo>
                  <a:cubicBezTo>
                    <a:pt x="20313" y="5936"/>
                    <a:pt x="19314" y="5295"/>
                    <a:pt x="18391" y="4611"/>
                  </a:cubicBezTo>
                  <a:cubicBezTo>
                    <a:pt x="17461" y="3924"/>
                    <a:pt x="16618" y="3144"/>
                    <a:pt x="15671" y="2525"/>
                  </a:cubicBezTo>
                  <a:cubicBezTo>
                    <a:pt x="14730" y="1903"/>
                    <a:pt x="13695" y="1384"/>
                    <a:pt x="12590" y="1222"/>
                  </a:cubicBezTo>
                  <a:cubicBezTo>
                    <a:pt x="11483" y="1040"/>
                    <a:pt x="10356" y="1383"/>
                    <a:pt x="9511" y="2138"/>
                  </a:cubicBezTo>
                  <a:cubicBezTo>
                    <a:pt x="9072" y="2492"/>
                    <a:pt x="8648" y="2893"/>
                    <a:pt x="8149" y="3210"/>
                  </a:cubicBezTo>
                  <a:cubicBezTo>
                    <a:pt x="7643" y="3513"/>
                    <a:pt x="7083" y="3734"/>
                    <a:pt x="6499" y="3821"/>
                  </a:cubicBezTo>
                  <a:cubicBezTo>
                    <a:pt x="5323" y="3987"/>
                    <a:pt x="4146" y="3709"/>
                    <a:pt x="3080" y="3276"/>
                  </a:cubicBezTo>
                  <a:cubicBezTo>
                    <a:pt x="2005" y="2841"/>
                    <a:pt x="1009" y="2249"/>
                    <a:pt x="51" y="1614"/>
                  </a:cubicBezTo>
                  <a:cubicBezTo>
                    <a:pt x="-2" y="1580"/>
                    <a:pt x="-16" y="1508"/>
                    <a:pt x="20" y="1456"/>
                  </a:cubicBezTo>
                  <a:cubicBezTo>
                    <a:pt x="53" y="1406"/>
                    <a:pt x="118" y="1390"/>
                    <a:pt x="168" y="1419"/>
                  </a:cubicBezTo>
                  <a:lnTo>
                    <a:pt x="178" y="1423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10" name="Freeform 18491">
              <a:extLst>
                <a:ext uri="{FF2B5EF4-FFF2-40B4-BE49-F238E27FC236}">
                  <a16:creationId xmlns:a16="http://schemas.microsoft.com/office/drawing/2014/main" id="{E2A55717-F067-0D68-4A5E-7E74E5D9F3FD}"/>
                </a:ext>
              </a:extLst>
            </p:cNvPr>
            <p:cNvSpPr/>
            <p:nvPr/>
          </p:nvSpPr>
          <p:spPr>
            <a:xfrm>
              <a:off x="1355034" y="1730679"/>
              <a:ext cx="8350" cy="2912"/>
            </a:xfrm>
            <a:custGeom>
              <a:avLst/>
              <a:gdLst>
                <a:gd name="connsiteX0" fmla="*/ 106 w 8350"/>
                <a:gd name="connsiteY0" fmla="*/ 2510 h 2912"/>
                <a:gd name="connsiteX1" fmla="*/ 2463 w 8350"/>
                <a:gd name="connsiteY1" fmla="*/ 1079 h 2912"/>
                <a:gd name="connsiteX2" fmla="*/ 4615 w 8350"/>
                <a:gd name="connsiteY2" fmla="*/ 509 h 2912"/>
                <a:gd name="connsiteX3" fmla="*/ 6532 w 8350"/>
                <a:gd name="connsiteY3" fmla="*/ 549 h 2912"/>
                <a:gd name="connsiteX4" fmla="*/ 6808 w 8350"/>
                <a:gd name="connsiteY4" fmla="*/ 671 h 2912"/>
                <a:gd name="connsiteX5" fmla="*/ 7116 w 8350"/>
                <a:gd name="connsiteY5" fmla="*/ 787 h 2912"/>
                <a:gd name="connsiteX6" fmla="*/ 7932 w 8350"/>
                <a:gd name="connsiteY6" fmla="*/ 170 h 2912"/>
                <a:gd name="connsiteX7" fmla="*/ 7966 w 8350"/>
                <a:gd name="connsiteY7" fmla="*/ 60 h 2912"/>
                <a:gd name="connsiteX8" fmla="*/ 8073 w 8350"/>
                <a:gd name="connsiteY8" fmla="*/ 4 h 2912"/>
                <a:gd name="connsiteX9" fmla="*/ 8113 w 8350"/>
                <a:gd name="connsiteY9" fmla="*/ 30 h 2912"/>
                <a:gd name="connsiteX10" fmla="*/ 8231 w 8350"/>
                <a:gd name="connsiteY10" fmla="*/ 1312 h 2912"/>
                <a:gd name="connsiteX11" fmla="*/ 7293 w 8350"/>
                <a:gd name="connsiteY11" fmla="*/ 2208 h 2912"/>
                <a:gd name="connsiteX12" fmla="*/ 4908 w 8350"/>
                <a:gd name="connsiteY12" fmla="*/ 2774 h 2912"/>
                <a:gd name="connsiteX13" fmla="*/ 2491 w 8350"/>
                <a:gd name="connsiteY13" fmla="*/ 2912 h 2912"/>
                <a:gd name="connsiteX14" fmla="*/ 82 w 8350"/>
                <a:gd name="connsiteY14" fmla="*/ 2740 h 2912"/>
                <a:gd name="connsiteX15" fmla="*/ 1 w 8350"/>
                <a:gd name="connsiteY15" fmla="*/ 2630 h 2912"/>
                <a:gd name="connsiteX16" fmla="*/ 34 w 8350"/>
                <a:gd name="connsiteY16" fmla="*/ 2571 h 2912"/>
                <a:gd name="connsiteX17" fmla="*/ 104 w 8350"/>
                <a:gd name="connsiteY17" fmla="*/ 2511 h 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350" h="2912">
                  <a:moveTo>
                    <a:pt x="106" y="2510"/>
                  </a:moveTo>
                  <a:cubicBezTo>
                    <a:pt x="973" y="1780"/>
                    <a:pt x="1728" y="1391"/>
                    <a:pt x="2463" y="1079"/>
                  </a:cubicBezTo>
                  <a:cubicBezTo>
                    <a:pt x="3196" y="784"/>
                    <a:pt x="3899" y="598"/>
                    <a:pt x="4615" y="509"/>
                  </a:cubicBezTo>
                  <a:cubicBezTo>
                    <a:pt x="5301" y="418"/>
                    <a:pt x="6189" y="409"/>
                    <a:pt x="6532" y="549"/>
                  </a:cubicBezTo>
                  <a:cubicBezTo>
                    <a:pt x="6630" y="584"/>
                    <a:pt x="6711" y="628"/>
                    <a:pt x="6808" y="671"/>
                  </a:cubicBezTo>
                  <a:cubicBezTo>
                    <a:pt x="6877" y="740"/>
                    <a:pt x="6977" y="789"/>
                    <a:pt x="7116" y="787"/>
                  </a:cubicBezTo>
                  <a:cubicBezTo>
                    <a:pt x="7382" y="775"/>
                    <a:pt x="7765" y="701"/>
                    <a:pt x="7932" y="170"/>
                  </a:cubicBezTo>
                  <a:lnTo>
                    <a:pt x="7966" y="60"/>
                  </a:lnTo>
                  <a:cubicBezTo>
                    <a:pt x="7980" y="15"/>
                    <a:pt x="8029" y="-10"/>
                    <a:pt x="8073" y="4"/>
                  </a:cubicBezTo>
                  <a:cubicBezTo>
                    <a:pt x="8088" y="9"/>
                    <a:pt x="8102" y="18"/>
                    <a:pt x="8113" y="30"/>
                  </a:cubicBezTo>
                  <a:cubicBezTo>
                    <a:pt x="8412" y="392"/>
                    <a:pt x="8403" y="911"/>
                    <a:pt x="8231" y="1312"/>
                  </a:cubicBezTo>
                  <a:cubicBezTo>
                    <a:pt x="8051" y="1728"/>
                    <a:pt x="7676" y="2031"/>
                    <a:pt x="7293" y="2208"/>
                  </a:cubicBezTo>
                  <a:cubicBezTo>
                    <a:pt x="6502" y="2554"/>
                    <a:pt x="5705" y="2635"/>
                    <a:pt x="4908" y="2774"/>
                  </a:cubicBezTo>
                  <a:cubicBezTo>
                    <a:pt x="4104" y="2866"/>
                    <a:pt x="3298" y="2912"/>
                    <a:pt x="2491" y="2912"/>
                  </a:cubicBezTo>
                  <a:cubicBezTo>
                    <a:pt x="1684" y="2921"/>
                    <a:pt x="878" y="2860"/>
                    <a:pt x="82" y="2740"/>
                  </a:cubicBezTo>
                  <a:cubicBezTo>
                    <a:pt x="29" y="2732"/>
                    <a:pt x="-7" y="2682"/>
                    <a:pt x="1" y="2630"/>
                  </a:cubicBezTo>
                  <a:cubicBezTo>
                    <a:pt x="4" y="2607"/>
                    <a:pt x="17" y="2585"/>
                    <a:pt x="34" y="2571"/>
                  </a:cubicBezTo>
                  <a:lnTo>
                    <a:pt x="104" y="2511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11" name="Freeform 18492">
              <a:extLst>
                <a:ext uri="{FF2B5EF4-FFF2-40B4-BE49-F238E27FC236}">
                  <a16:creationId xmlns:a16="http://schemas.microsoft.com/office/drawing/2014/main" id="{3B71A82A-113B-CF3E-602B-5C12965DE107}"/>
                </a:ext>
              </a:extLst>
            </p:cNvPr>
            <p:cNvSpPr/>
            <p:nvPr/>
          </p:nvSpPr>
          <p:spPr>
            <a:xfrm>
              <a:off x="1407185" y="1642557"/>
              <a:ext cx="4623" cy="7419"/>
            </a:xfrm>
            <a:custGeom>
              <a:avLst/>
              <a:gdLst>
                <a:gd name="connsiteX0" fmla="*/ 169 w 4623"/>
                <a:gd name="connsiteY0" fmla="*/ 80 h 7419"/>
                <a:gd name="connsiteX1" fmla="*/ 2830 w 4623"/>
                <a:gd name="connsiteY1" fmla="*/ 646 h 7419"/>
                <a:gd name="connsiteX2" fmla="*/ 4366 w 4623"/>
                <a:gd name="connsiteY2" fmla="*/ 2680 h 7419"/>
                <a:gd name="connsiteX3" fmla="*/ 4482 w 4623"/>
                <a:gd name="connsiteY3" fmla="*/ 5226 h 7419"/>
                <a:gd name="connsiteX4" fmla="*/ 2805 w 4623"/>
                <a:gd name="connsiteY4" fmla="*/ 7363 h 7419"/>
                <a:gd name="connsiteX5" fmla="*/ 2717 w 4623"/>
                <a:gd name="connsiteY5" fmla="*/ 7409 h 7419"/>
                <a:gd name="connsiteX6" fmla="*/ 2592 w 4623"/>
                <a:gd name="connsiteY6" fmla="*/ 7368 h 7419"/>
                <a:gd name="connsiteX7" fmla="*/ 2583 w 4623"/>
                <a:gd name="connsiteY7" fmla="*/ 7310 h 7419"/>
                <a:gd name="connsiteX8" fmla="*/ 2220 w 4623"/>
                <a:gd name="connsiteY8" fmla="*/ 3455 h 7419"/>
                <a:gd name="connsiteX9" fmla="*/ 32 w 4623"/>
                <a:gd name="connsiteY9" fmla="*/ 260 h 7419"/>
                <a:gd name="connsiteX10" fmla="*/ 22 w 4623"/>
                <a:gd name="connsiteY10" fmla="*/ 129 h 7419"/>
                <a:gd name="connsiteX11" fmla="*/ 72 w 4623"/>
                <a:gd name="connsiteY11" fmla="*/ 99 h 7419"/>
                <a:gd name="connsiteX12" fmla="*/ 169 w 4623"/>
                <a:gd name="connsiteY12" fmla="*/ 77 h 7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23" h="7419">
                  <a:moveTo>
                    <a:pt x="169" y="80"/>
                  </a:moveTo>
                  <a:cubicBezTo>
                    <a:pt x="1207" y="-154"/>
                    <a:pt x="2111" y="154"/>
                    <a:pt x="2830" y="646"/>
                  </a:cubicBezTo>
                  <a:cubicBezTo>
                    <a:pt x="3546" y="1151"/>
                    <a:pt x="4079" y="1873"/>
                    <a:pt x="4366" y="2680"/>
                  </a:cubicBezTo>
                  <a:cubicBezTo>
                    <a:pt x="4657" y="3486"/>
                    <a:pt x="4710" y="4382"/>
                    <a:pt x="4482" y="5226"/>
                  </a:cubicBezTo>
                  <a:cubicBezTo>
                    <a:pt x="4243" y="6066"/>
                    <a:pt x="3747" y="6877"/>
                    <a:pt x="2805" y="7363"/>
                  </a:cubicBezTo>
                  <a:lnTo>
                    <a:pt x="2717" y="7409"/>
                  </a:lnTo>
                  <a:cubicBezTo>
                    <a:pt x="2672" y="7432"/>
                    <a:pt x="2616" y="7415"/>
                    <a:pt x="2592" y="7368"/>
                  </a:cubicBezTo>
                  <a:cubicBezTo>
                    <a:pt x="2583" y="7349"/>
                    <a:pt x="2580" y="7329"/>
                    <a:pt x="2583" y="7310"/>
                  </a:cubicBezTo>
                  <a:cubicBezTo>
                    <a:pt x="2789" y="6011"/>
                    <a:pt x="2700" y="4670"/>
                    <a:pt x="2220" y="3455"/>
                  </a:cubicBezTo>
                  <a:cubicBezTo>
                    <a:pt x="1812" y="2214"/>
                    <a:pt x="1021" y="1127"/>
                    <a:pt x="32" y="260"/>
                  </a:cubicBezTo>
                  <a:cubicBezTo>
                    <a:pt x="-7" y="225"/>
                    <a:pt x="-10" y="168"/>
                    <a:pt x="22" y="129"/>
                  </a:cubicBezTo>
                  <a:cubicBezTo>
                    <a:pt x="37" y="113"/>
                    <a:pt x="54" y="104"/>
                    <a:pt x="72" y="99"/>
                  </a:cubicBezTo>
                  <a:lnTo>
                    <a:pt x="169" y="7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12" name="Freeform 18493">
              <a:extLst>
                <a:ext uri="{FF2B5EF4-FFF2-40B4-BE49-F238E27FC236}">
                  <a16:creationId xmlns:a16="http://schemas.microsoft.com/office/drawing/2014/main" id="{61BFDAA2-3A2C-DBB4-E2CC-CE29EFE15C0A}"/>
                </a:ext>
              </a:extLst>
            </p:cNvPr>
            <p:cNvSpPr/>
            <p:nvPr/>
          </p:nvSpPr>
          <p:spPr>
            <a:xfrm>
              <a:off x="1367518" y="1742535"/>
              <a:ext cx="3246" cy="4847"/>
            </a:xfrm>
            <a:custGeom>
              <a:avLst/>
              <a:gdLst>
                <a:gd name="connsiteX0" fmla="*/ 1099 w 3246"/>
                <a:gd name="connsiteY0" fmla="*/ 4734 h 4847"/>
                <a:gd name="connsiteX1" fmla="*/ 66 w 3246"/>
                <a:gd name="connsiteY1" fmla="*/ 3005 h 4847"/>
                <a:gd name="connsiteX2" fmla="*/ 166 w 3246"/>
                <a:gd name="connsiteY2" fmla="*/ 1587 h 4847"/>
                <a:gd name="connsiteX3" fmla="*/ 1094 w 3246"/>
                <a:gd name="connsiteY3" fmla="*/ 510 h 4847"/>
                <a:gd name="connsiteX4" fmla="*/ 3039 w 3246"/>
                <a:gd name="connsiteY4" fmla="*/ 0 h 4847"/>
                <a:gd name="connsiteX5" fmla="*/ 3167 w 3246"/>
                <a:gd name="connsiteY5" fmla="*/ 0 h 4847"/>
                <a:gd name="connsiteX6" fmla="*/ 3247 w 3246"/>
                <a:gd name="connsiteY6" fmla="*/ 77 h 4847"/>
                <a:gd name="connsiteX7" fmla="*/ 3242 w 3246"/>
                <a:gd name="connsiteY7" fmla="*/ 105 h 4847"/>
                <a:gd name="connsiteX8" fmla="*/ 2279 w 3246"/>
                <a:gd name="connsiteY8" fmla="*/ 2453 h 4847"/>
                <a:gd name="connsiteX9" fmla="*/ 1318 w 3246"/>
                <a:gd name="connsiteY9" fmla="*/ 4801 h 4847"/>
                <a:gd name="connsiteX10" fmla="*/ 1215 w 3246"/>
                <a:gd name="connsiteY10" fmla="*/ 4841 h 4847"/>
                <a:gd name="connsiteX11" fmla="*/ 1191 w 3246"/>
                <a:gd name="connsiteY11" fmla="*/ 4826 h 4847"/>
                <a:gd name="connsiteX12" fmla="*/ 1101 w 3246"/>
                <a:gd name="connsiteY12" fmla="*/ 4735 h 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" h="4847">
                  <a:moveTo>
                    <a:pt x="1099" y="4734"/>
                  </a:moveTo>
                  <a:cubicBezTo>
                    <a:pt x="452" y="4086"/>
                    <a:pt x="197" y="3528"/>
                    <a:pt x="66" y="3005"/>
                  </a:cubicBezTo>
                  <a:cubicBezTo>
                    <a:pt x="-50" y="2486"/>
                    <a:pt x="-11" y="2009"/>
                    <a:pt x="166" y="1587"/>
                  </a:cubicBezTo>
                  <a:cubicBezTo>
                    <a:pt x="341" y="1166"/>
                    <a:pt x="646" y="797"/>
                    <a:pt x="1094" y="510"/>
                  </a:cubicBezTo>
                  <a:cubicBezTo>
                    <a:pt x="1555" y="228"/>
                    <a:pt x="2129" y="9"/>
                    <a:pt x="3039" y="0"/>
                  </a:cubicBezTo>
                  <a:lnTo>
                    <a:pt x="3167" y="0"/>
                  </a:lnTo>
                  <a:cubicBezTo>
                    <a:pt x="3211" y="-2"/>
                    <a:pt x="3247" y="33"/>
                    <a:pt x="3247" y="77"/>
                  </a:cubicBezTo>
                  <a:cubicBezTo>
                    <a:pt x="3247" y="86"/>
                    <a:pt x="3245" y="97"/>
                    <a:pt x="3242" y="105"/>
                  </a:cubicBezTo>
                  <a:cubicBezTo>
                    <a:pt x="2939" y="900"/>
                    <a:pt x="2562" y="1656"/>
                    <a:pt x="2279" y="2453"/>
                  </a:cubicBezTo>
                  <a:cubicBezTo>
                    <a:pt x="1921" y="3219"/>
                    <a:pt x="1660" y="4021"/>
                    <a:pt x="1318" y="4801"/>
                  </a:cubicBezTo>
                  <a:cubicBezTo>
                    <a:pt x="1301" y="4840"/>
                    <a:pt x="1254" y="4859"/>
                    <a:pt x="1215" y="4841"/>
                  </a:cubicBezTo>
                  <a:cubicBezTo>
                    <a:pt x="1205" y="4837"/>
                    <a:pt x="1197" y="4832"/>
                    <a:pt x="1191" y="4826"/>
                  </a:cubicBezTo>
                  <a:lnTo>
                    <a:pt x="1101" y="473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13" name="Freeform 18494">
              <a:extLst>
                <a:ext uri="{FF2B5EF4-FFF2-40B4-BE49-F238E27FC236}">
                  <a16:creationId xmlns:a16="http://schemas.microsoft.com/office/drawing/2014/main" id="{64159B4D-3DB5-FE20-144F-9C3A8FF061D5}"/>
                </a:ext>
              </a:extLst>
            </p:cNvPr>
            <p:cNvSpPr/>
            <p:nvPr/>
          </p:nvSpPr>
          <p:spPr>
            <a:xfrm>
              <a:off x="1386348" y="1744831"/>
              <a:ext cx="3034" cy="6132"/>
            </a:xfrm>
            <a:custGeom>
              <a:avLst/>
              <a:gdLst>
                <a:gd name="connsiteX0" fmla="*/ 2118 w 3034"/>
                <a:gd name="connsiteY0" fmla="*/ 6086 h 6132"/>
                <a:gd name="connsiteX1" fmla="*/ 377 w 3034"/>
                <a:gd name="connsiteY1" fmla="*/ 4626 h 6132"/>
                <a:gd name="connsiteX2" fmla="*/ 22 w 3034"/>
                <a:gd name="connsiteY2" fmla="*/ 2766 h 6132"/>
                <a:gd name="connsiteX3" fmla="*/ 799 w 3034"/>
                <a:gd name="connsiteY3" fmla="*/ 1039 h 6132"/>
                <a:gd name="connsiteX4" fmla="*/ 2823 w 3034"/>
                <a:gd name="connsiteY4" fmla="*/ 15 h 6132"/>
                <a:gd name="connsiteX5" fmla="*/ 2939 w 3034"/>
                <a:gd name="connsiteY5" fmla="*/ 1 h 6132"/>
                <a:gd name="connsiteX6" fmla="*/ 3034 w 3034"/>
                <a:gd name="connsiteY6" fmla="*/ 76 h 6132"/>
                <a:gd name="connsiteX7" fmla="*/ 3030 w 3034"/>
                <a:gd name="connsiteY7" fmla="*/ 116 h 6132"/>
                <a:gd name="connsiteX8" fmla="*/ 2292 w 3034"/>
                <a:gd name="connsiteY8" fmla="*/ 3030 h 6132"/>
                <a:gd name="connsiteX9" fmla="*/ 2342 w 3034"/>
                <a:gd name="connsiteY9" fmla="*/ 6036 h 6132"/>
                <a:gd name="connsiteX10" fmla="*/ 2268 w 3034"/>
                <a:gd name="connsiteY10" fmla="*/ 6132 h 6132"/>
                <a:gd name="connsiteX11" fmla="*/ 2229 w 3034"/>
                <a:gd name="connsiteY11" fmla="*/ 6127 h 6132"/>
                <a:gd name="connsiteX12" fmla="*/ 2120 w 3034"/>
                <a:gd name="connsiteY12" fmla="*/ 6088 h 6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34" h="6132">
                  <a:moveTo>
                    <a:pt x="2118" y="6086"/>
                  </a:moveTo>
                  <a:cubicBezTo>
                    <a:pt x="1212" y="5758"/>
                    <a:pt x="709" y="5213"/>
                    <a:pt x="377" y="4626"/>
                  </a:cubicBezTo>
                  <a:cubicBezTo>
                    <a:pt x="60" y="4035"/>
                    <a:pt x="-53" y="3390"/>
                    <a:pt x="22" y="2766"/>
                  </a:cubicBezTo>
                  <a:cubicBezTo>
                    <a:pt x="96" y="2142"/>
                    <a:pt x="355" y="1541"/>
                    <a:pt x="799" y="1039"/>
                  </a:cubicBezTo>
                  <a:cubicBezTo>
                    <a:pt x="1256" y="545"/>
                    <a:pt x="1870" y="129"/>
                    <a:pt x="2823" y="15"/>
                  </a:cubicBezTo>
                  <a:lnTo>
                    <a:pt x="2939" y="1"/>
                  </a:lnTo>
                  <a:cubicBezTo>
                    <a:pt x="2986" y="-6"/>
                    <a:pt x="3028" y="29"/>
                    <a:pt x="3034" y="76"/>
                  </a:cubicBezTo>
                  <a:cubicBezTo>
                    <a:pt x="3036" y="90"/>
                    <a:pt x="3034" y="104"/>
                    <a:pt x="3030" y="116"/>
                  </a:cubicBezTo>
                  <a:cubicBezTo>
                    <a:pt x="2672" y="1064"/>
                    <a:pt x="2369" y="2027"/>
                    <a:pt x="2292" y="3030"/>
                  </a:cubicBezTo>
                  <a:cubicBezTo>
                    <a:pt x="2137" y="4025"/>
                    <a:pt x="2211" y="5031"/>
                    <a:pt x="2342" y="6036"/>
                  </a:cubicBezTo>
                  <a:cubicBezTo>
                    <a:pt x="2348" y="6083"/>
                    <a:pt x="2315" y="6126"/>
                    <a:pt x="2268" y="6132"/>
                  </a:cubicBezTo>
                  <a:cubicBezTo>
                    <a:pt x="2254" y="6133"/>
                    <a:pt x="2242" y="6132"/>
                    <a:pt x="2229" y="6127"/>
                  </a:cubicBezTo>
                  <a:lnTo>
                    <a:pt x="2120" y="6088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14" name="Freeform 18495">
              <a:extLst>
                <a:ext uri="{FF2B5EF4-FFF2-40B4-BE49-F238E27FC236}">
                  <a16:creationId xmlns:a16="http://schemas.microsoft.com/office/drawing/2014/main" id="{A855B923-F5C7-C3E8-520D-5AC7D2603BD0}"/>
                </a:ext>
              </a:extLst>
            </p:cNvPr>
            <p:cNvSpPr/>
            <p:nvPr/>
          </p:nvSpPr>
          <p:spPr>
            <a:xfrm>
              <a:off x="1441968" y="1749452"/>
              <a:ext cx="3239" cy="4190"/>
            </a:xfrm>
            <a:custGeom>
              <a:avLst/>
              <a:gdLst>
                <a:gd name="connsiteX0" fmla="*/ 1846 w 3239"/>
                <a:gd name="connsiteY0" fmla="*/ 4160 h 4190"/>
                <a:gd name="connsiteX1" fmla="*/ 235 w 3239"/>
                <a:gd name="connsiteY1" fmla="*/ 3010 h 4190"/>
                <a:gd name="connsiteX2" fmla="*/ 93 w 3239"/>
                <a:gd name="connsiteY2" fmla="*/ 1453 h 4190"/>
                <a:gd name="connsiteX3" fmla="*/ 1091 w 3239"/>
                <a:gd name="connsiteY3" fmla="*/ 249 h 4190"/>
                <a:gd name="connsiteX4" fmla="*/ 3067 w 3239"/>
                <a:gd name="connsiteY4" fmla="*/ 204 h 4190"/>
                <a:gd name="connsiteX5" fmla="*/ 3194 w 3239"/>
                <a:gd name="connsiteY5" fmla="*/ 255 h 4190"/>
                <a:gd name="connsiteX6" fmla="*/ 3234 w 3239"/>
                <a:gd name="connsiteY6" fmla="*/ 352 h 4190"/>
                <a:gd name="connsiteX7" fmla="*/ 3223 w 3239"/>
                <a:gd name="connsiteY7" fmla="*/ 371 h 4190"/>
                <a:gd name="connsiteX8" fmla="*/ 2275 w 3239"/>
                <a:gd name="connsiteY8" fmla="*/ 2127 h 4190"/>
                <a:gd name="connsiteX9" fmla="*/ 2070 w 3239"/>
                <a:gd name="connsiteY9" fmla="*/ 4112 h 4190"/>
                <a:gd name="connsiteX10" fmla="*/ 2001 w 3239"/>
                <a:gd name="connsiteY10" fmla="*/ 4190 h 4190"/>
                <a:gd name="connsiteX11" fmla="*/ 1981 w 3239"/>
                <a:gd name="connsiteY11" fmla="*/ 4190 h 4190"/>
                <a:gd name="connsiteX12" fmla="*/ 1846 w 3239"/>
                <a:gd name="connsiteY12" fmla="*/ 4162 h 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39" h="4190">
                  <a:moveTo>
                    <a:pt x="1846" y="4160"/>
                  </a:moveTo>
                  <a:cubicBezTo>
                    <a:pt x="976" y="3976"/>
                    <a:pt x="507" y="3509"/>
                    <a:pt x="235" y="3010"/>
                  </a:cubicBezTo>
                  <a:cubicBezTo>
                    <a:pt x="-26" y="2505"/>
                    <a:pt x="-64" y="1948"/>
                    <a:pt x="93" y="1453"/>
                  </a:cubicBezTo>
                  <a:cubicBezTo>
                    <a:pt x="247" y="957"/>
                    <a:pt x="591" y="520"/>
                    <a:pt x="1091" y="249"/>
                  </a:cubicBezTo>
                  <a:cubicBezTo>
                    <a:pt x="1598" y="-9"/>
                    <a:pt x="2248" y="-131"/>
                    <a:pt x="3067" y="204"/>
                  </a:cubicBezTo>
                  <a:lnTo>
                    <a:pt x="3194" y="255"/>
                  </a:lnTo>
                  <a:cubicBezTo>
                    <a:pt x="3231" y="271"/>
                    <a:pt x="3250" y="315"/>
                    <a:pt x="3234" y="352"/>
                  </a:cubicBezTo>
                  <a:cubicBezTo>
                    <a:pt x="3231" y="359"/>
                    <a:pt x="3228" y="365"/>
                    <a:pt x="3223" y="371"/>
                  </a:cubicBezTo>
                  <a:cubicBezTo>
                    <a:pt x="2800" y="904"/>
                    <a:pt x="2434" y="1475"/>
                    <a:pt x="2275" y="2127"/>
                  </a:cubicBezTo>
                  <a:cubicBezTo>
                    <a:pt x="2040" y="2757"/>
                    <a:pt x="2021" y="3432"/>
                    <a:pt x="2070" y="4112"/>
                  </a:cubicBezTo>
                  <a:cubicBezTo>
                    <a:pt x="2073" y="4153"/>
                    <a:pt x="2042" y="4189"/>
                    <a:pt x="2001" y="4190"/>
                  </a:cubicBezTo>
                  <a:cubicBezTo>
                    <a:pt x="1995" y="4190"/>
                    <a:pt x="1987" y="4190"/>
                    <a:pt x="1981" y="4190"/>
                  </a:cubicBezTo>
                  <a:lnTo>
                    <a:pt x="1846" y="4162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15" name="Freeform 18496">
              <a:extLst>
                <a:ext uri="{FF2B5EF4-FFF2-40B4-BE49-F238E27FC236}">
                  <a16:creationId xmlns:a16="http://schemas.microsoft.com/office/drawing/2014/main" id="{20224EEC-C371-0733-B675-D9130AB7322D}"/>
                </a:ext>
              </a:extLst>
            </p:cNvPr>
            <p:cNvSpPr/>
            <p:nvPr/>
          </p:nvSpPr>
          <p:spPr>
            <a:xfrm>
              <a:off x="1423539" y="1735703"/>
              <a:ext cx="15160" cy="9825"/>
            </a:xfrm>
            <a:custGeom>
              <a:avLst/>
              <a:gdLst>
                <a:gd name="connsiteX0" fmla="*/ 140 w 15160"/>
                <a:gd name="connsiteY0" fmla="*/ 265 h 9825"/>
                <a:gd name="connsiteX1" fmla="*/ 4974 w 15160"/>
                <a:gd name="connsiteY1" fmla="*/ 221 h 9825"/>
                <a:gd name="connsiteX2" fmla="*/ 9560 w 15160"/>
                <a:gd name="connsiteY2" fmla="*/ 2161 h 9825"/>
                <a:gd name="connsiteX3" fmla="*/ 11450 w 15160"/>
                <a:gd name="connsiteY3" fmla="*/ 3943 h 9825"/>
                <a:gd name="connsiteX4" fmla="*/ 12774 w 15160"/>
                <a:gd name="connsiteY4" fmla="*/ 5873 h 9825"/>
                <a:gd name="connsiteX5" fmla="*/ 15098 w 15160"/>
                <a:gd name="connsiteY5" fmla="*/ 9606 h 9825"/>
                <a:gd name="connsiteX6" fmla="*/ 15136 w 15160"/>
                <a:gd name="connsiteY6" fmla="*/ 9651 h 9825"/>
                <a:gd name="connsiteX7" fmla="*/ 15122 w 15160"/>
                <a:gd name="connsiteY7" fmla="*/ 9801 h 9825"/>
                <a:gd name="connsiteX8" fmla="*/ 15019 w 15160"/>
                <a:gd name="connsiteY8" fmla="*/ 9820 h 9825"/>
                <a:gd name="connsiteX9" fmla="*/ 13037 w 15160"/>
                <a:gd name="connsiteY9" fmla="*/ 8683 h 9825"/>
                <a:gd name="connsiteX10" fmla="*/ 11416 w 15160"/>
                <a:gd name="connsiteY10" fmla="*/ 7093 h 9825"/>
                <a:gd name="connsiteX11" fmla="*/ 8222 w 15160"/>
                <a:gd name="connsiteY11" fmla="*/ 4012 h 9825"/>
                <a:gd name="connsiteX12" fmla="*/ 4315 w 15160"/>
                <a:gd name="connsiteY12" fmla="*/ 1930 h 9825"/>
                <a:gd name="connsiteX13" fmla="*/ 74 w 15160"/>
                <a:gd name="connsiteY13" fmla="*/ 486 h 9825"/>
                <a:gd name="connsiteX14" fmla="*/ 5 w 15160"/>
                <a:gd name="connsiteY14" fmla="*/ 350 h 9825"/>
                <a:gd name="connsiteX15" fmla="*/ 85 w 15160"/>
                <a:gd name="connsiteY15" fmla="*/ 278 h 9825"/>
                <a:gd name="connsiteX16" fmla="*/ 138 w 15160"/>
                <a:gd name="connsiteY16" fmla="*/ 267 h 9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160" h="9825">
                  <a:moveTo>
                    <a:pt x="140" y="265"/>
                  </a:moveTo>
                  <a:cubicBezTo>
                    <a:pt x="1801" y="-99"/>
                    <a:pt x="3379" y="-63"/>
                    <a:pt x="4974" y="221"/>
                  </a:cubicBezTo>
                  <a:cubicBezTo>
                    <a:pt x="6553" y="531"/>
                    <a:pt x="8151" y="1134"/>
                    <a:pt x="9560" y="2161"/>
                  </a:cubicBezTo>
                  <a:cubicBezTo>
                    <a:pt x="10254" y="2674"/>
                    <a:pt x="10925" y="3295"/>
                    <a:pt x="11450" y="3943"/>
                  </a:cubicBezTo>
                  <a:cubicBezTo>
                    <a:pt x="11980" y="4591"/>
                    <a:pt x="12401" y="5238"/>
                    <a:pt x="12774" y="5873"/>
                  </a:cubicBezTo>
                  <a:cubicBezTo>
                    <a:pt x="13535" y="7162"/>
                    <a:pt x="14042" y="8316"/>
                    <a:pt x="15098" y="9606"/>
                  </a:cubicBezTo>
                  <a:lnTo>
                    <a:pt x="15136" y="9651"/>
                  </a:lnTo>
                  <a:cubicBezTo>
                    <a:pt x="15173" y="9696"/>
                    <a:pt x="15167" y="9764"/>
                    <a:pt x="15122" y="9801"/>
                  </a:cubicBezTo>
                  <a:cubicBezTo>
                    <a:pt x="15092" y="9826"/>
                    <a:pt x="15053" y="9831"/>
                    <a:pt x="15019" y="9820"/>
                  </a:cubicBezTo>
                  <a:cubicBezTo>
                    <a:pt x="14297" y="9563"/>
                    <a:pt x="13634" y="9159"/>
                    <a:pt x="13037" y="8683"/>
                  </a:cubicBezTo>
                  <a:cubicBezTo>
                    <a:pt x="12444" y="8200"/>
                    <a:pt x="11925" y="7647"/>
                    <a:pt x="11416" y="7093"/>
                  </a:cubicBezTo>
                  <a:cubicBezTo>
                    <a:pt x="10409" y="5976"/>
                    <a:pt x="9435" y="4852"/>
                    <a:pt x="8222" y="4012"/>
                  </a:cubicBezTo>
                  <a:cubicBezTo>
                    <a:pt x="7038" y="3135"/>
                    <a:pt x="5695" y="2480"/>
                    <a:pt x="4315" y="1930"/>
                  </a:cubicBezTo>
                  <a:cubicBezTo>
                    <a:pt x="2928" y="1392"/>
                    <a:pt x="1500" y="945"/>
                    <a:pt x="74" y="486"/>
                  </a:cubicBezTo>
                  <a:cubicBezTo>
                    <a:pt x="18" y="467"/>
                    <a:pt x="-13" y="406"/>
                    <a:pt x="5" y="350"/>
                  </a:cubicBezTo>
                  <a:cubicBezTo>
                    <a:pt x="18" y="312"/>
                    <a:pt x="49" y="286"/>
                    <a:pt x="85" y="278"/>
                  </a:cubicBezTo>
                  <a:lnTo>
                    <a:pt x="138" y="26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16" name="Freeform 18497">
              <a:extLst>
                <a:ext uri="{FF2B5EF4-FFF2-40B4-BE49-F238E27FC236}">
                  <a16:creationId xmlns:a16="http://schemas.microsoft.com/office/drawing/2014/main" id="{712097F1-0501-BAAF-3D8D-2C881C3B7A6D}"/>
                </a:ext>
              </a:extLst>
            </p:cNvPr>
            <p:cNvSpPr/>
            <p:nvPr/>
          </p:nvSpPr>
          <p:spPr>
            <a:xfrm>
              <a:off x="1404194" y="1726771"/>
              <a:ext cx="8514" cy="2467"/>
            </a:xfrm>
            <a:custGeom>
              <a:avLst/>
              <a:gdLst>
                <a:gd name="connsiteX0" fmla="*/ 72 w 8514"/>
                <a:gd name="connsiteY0" fmla="*/ 2240 h 2467"/>
                <a:gd name="connsiteX1" fmla="*/ 2049 w 8514"/>
                <a:gd name="connsiteY1" fmla="*/ 524 h 2467"/>
                <a:gd name="connsiteX2" fmla="*/ 4194 w 8514"/>
                <a:gd name="connsiteY2" fmla="*/ 2 h 2467"/>
                <a:gd name="connsiteX3" fmla="*/ 6365 w 8514"/>
                <a:gd name="connsiteY3" fmla="*/ 405 h 2467"/>
                <a:gd name="connsiteX4" fmla="*/ 8436 w 8514"/>
                <a:gd name="connsiteY4" fmla="*/ 2000 h 2467"/>
                <a:gd name="connsiteX5" fmla="*/ 8495 w 8514"/>
                <a:gd name="connsiteY5" fmla="*/ 2076 h 2467"/>
                <a:gd name="connsiteX6" fmla="*/ 8478 w 8514"/>
                <a:gd name="connsiteY6" fmla="*/ 2208 h 2467"/>
                <a:gd name="connsiteX7" fmla="*/ 8422 w 8514"/>
                <a:gd name="connsiteY7" fmla="*/ 2228 h 2467"/>
                <a:gd name="connsiteX8" fmla="*/ 4258 w 8514"/>
                <a:gd name="connsiteY8" fmla="*/ 2284 h 2467"/>
                <a:gd name="connsiteX9" fmla="*/ 97 w 8514"/>
                <a:gd name="connsiteY9" fmla="*/ 2467 h 2467"/>
                <a:gd name="connsiteX10" fmla="*/ 0 w 8514"/>
                <a:gd name="connsiteY10" fmla="*/ 2378 h 2467"/>
                <a:gd name="connsiteX11" fmla="*/ 16 w 8514"/>
                <a:gd name="connsiteY11" fmla="*/ 2322 h 2467"/>
                <a:gd name="connsiteX12" fmla="*/ 70 w 8514"/>
                <a:gd name="connsiteY12" fmla="*/ 2240 h 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14" h="2467">
                  <a:moveTo>
                    <a:pt x="72" y="2240"/>
                  </a:moveTo>
                  <a:cubicBezTo>
                    <a:pt x="674" y="1357"/>
                    <a:pt x="1352" y="874"/>
                    <a:pt x="2049" y="524"/>
                  </a:cubicBezTo>
                  <a:cubicBezTo>
                    <a:pt x="2746" y="189"/>
                    <a:pt x="3468" y="19"/>
                    <a:pt x="4194" y="2"/>
                  </a:cubicBezTo>
                  <a:cubicBezTo>
                    <a:pt x="4919" y="-17"/>
                    <a:pt x="5649" y="110"/>
                    <a:pt x="6365" y="405"/>
                  </a:cubicBezTo>
                  <a:cubicBezTo>
                    <a:pt x="7079" y="716"/>
                    <a:pt x="7784" y="1159"/>
                    <a:pt x="8436" y="2000"/>
                  </a:cubicBezTo>
                  <a:lnTo>
                    <a:pt x="8495" y="2076"/>
                  </a:lnTo>
                  <a:cubicBezTo>
                    <a:pt x="8527" y="2117"/>
                    <a:pt x="8520" y="2176"/>
                    <a:pt x="8478" y="2208"/>
                  </a:cubicBezTo>
                  <a:cubicBezTo>
                    <a:pt x="8461" y="2220"/>
                    <a:pt x="8442" y="2226"/>
                    <a:pt x="8422" y="2228"/>
                  </a:cubicBezTo>
                  <a:cubicBezTo>
                    <a:pt x="7029" y="2247"/>
                    <a:pt x="5644" y="2203"/>
                    <a:pt x="4258" y="2284"/>
                  </a:cubicBezTo>
                  <a:cubicBezTo>
                    <a:pt x="2870" y="2284"/>
                    <a:pt x="1488" y="2408"/>
                    <a:pt x="97" y="2467"/>
                  </a:cubicBezTo>
                  <a:cubicBezTo>
                    <a:pt x="45" y="2469"/>
                    <a:pt x="2" y="2430"/>
                    <a:pt x="0" y="2378"/>
                  </a:cubicBezTo>
                  <a:cubicBezTo>
                    <a:pt x="0" y="2358"/>
                    <a:pt x="5" y="2337"/>
                    <a:pt x="16" y="2322"/>
                  </a:cubicBezTo>
                  <a:lnTo>
                    <a:pt x="70" y="224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17" name="Freeform 18498">
              <a:extLst>
                <a:ext uri="{FF2B5EF4-FFF2-40B4-BE49-F238E27FC236}">
                  <a16:creationId xmlns:a16="http://schemas.microsoft.com/office/drawing/2014/main" id="{6C04973E-D69D-D36B-A61B-7116FE329B7C}"/>
                </a:ext>
              </a:extLst>
            </p:cNvPr>
            <p:cNvSpPr/>
            <p:nvPr/>
          </p:nvSpPr>
          <p:spPr>
            <a:xfrm>
              <a:off x="1389103" y="1620030"/>
              <a:ext cx="3202" cy="9071"/>
            </a:xfrm>
            <a:custGeom>
              <a:avLst/>
              <a:gdLst>
                <a:gd name="connsiteX0" fmla="*/ 2980 w 3202"/>
                <a:gd name="connsiteY0" fmla="*/ 9023 h 9071"/>
                <a:gd name="connsiteX1" fmla="*/ 913 w 3202"/>
                <a:gd name="connsiteY1" fmla="*/ 7167 h 9071"/>
                <a:gd name="connsiteX2" fmla="*/ 65 w 3202"/>
                <a:gd name="connsiteY2" fmla="*/ 4894 h 9071"/>
                <a:gd name="connsiteX3" fmla="*/ 208 w 3202"/>
                <a:gd name="connsiteY3" fmla="*/ 2473 h 9071"/>
                <a:gd name="connsiteX4" fmla="*/ 1629 w 3202"/>
                <a:gd name="connsiteY4" fmla="*/ 90 h 9071"/>
                <a:gd name="connsiteX5" fmla="*/ 1696 w 3202"/>
                <a:gd name="connsiteY5" fmla="*/ 26 h 9071"/>
                <a:gd name="connsiteX6" fmla="*/ 1832 w 3202"/>
                <a:gd name="connsiteY6" fmla="*/ 29 h 9071"/>
                <a:gd name="connsiteX7" fmla="*/ 1859 w 3202"/>
                <a:gd name="connsiteY7" fmla="*/ 89 h 9071"/>
                <a:gd name="connsiteX8" fmla="*/ 2323 w 3202"/>
                <a:gd name="connsiteY8" fmla="*/ 4553 h 9071"/>
                <a:gd name="connsiteX9" fmla="*/ 3200 w 3202"/>
                <a:gd name="connsiteY9" fmla="*/ 8955 h 9071"/>
                <a:gd name="connsiteX10" fmla="*/ 3128 w 3202"/>
                <a:gd name="connsiteY10" fmla="*/ 9069 h 9071"/>
                <a:gd name="connsiteX11" fmla="*/ 3064 w 3202"/>
                <a:gd name="connsiteY11" fmla="*/ 9062 h 9071"/>
                <a:gd name="connsiteX12" fmla="*/ 2981 w 3202"/>
                <a:gd name="connsiteY12" fmla="*/ 9021 h 9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2" h="9071">
                  <a:moveTo>
                    <a:pt x="2980" y="9023"/>
                  </a:moveTo>
                  <a:cubicBezTo>
                    <a:pt x="1987" y="8532"/>
                    <a:pt x="1379" y="7872"/>
                    <a:pt x="913" y="7167"/>
                  </a:cubicBezTo>
                  <a:cubicBezTo>
                    <a:pt x="462" y="6457"/>
                    <a:pt x="182" y="5688"/>
                    <a:pt x="65" y="4894"/>
                  </a:cubicBezTo>
                  <a:cubicBezTo>
                    <a:pt x="-53" y="4101"/>
                    <a:pt x="-14" y="3284"/>
                    <a:pt x="208" y="2473"/>
                  </a:cubicBezTo>
                  <a:cubicBezTo>
                    <a:pt x="446" y="1661"/>
                    <a:pt x="831" y="851"/>
                    <a:pt x="1629" y="90"/>
                  </a:cubicBezTo>
                  <a:lnTo>
                    <a:pt x="1696" y="26"/>
                  </a:lnTo>
                  <a:cubicBezTo>
                    <a:pt x="1734" y="-10"/>
                    <a:pt x="1795" y="-8"/>
                    <a:pt x="1832" y="29"/>
                  </a:cubicBezTo>
                  <a:cubicBezTo>
                    <a:pt x="1848" y="46"/>
                    <a:pt x="1857" y="67"/>
                    <a:pt x="1859" y="89"/>
                  </a:cubicBezTo>
                  <a:cubicBezTo>
                    <a:pt x="1967" y="1586"/>
                    <a:pt x="2059" y="3081"/>
                    <a:pt x="2323" y="4553"/>
                  </a:cubicBezTo>
                  <a:cubicBezTo>
                    <a:pt x="2508" y="6040"/>
                    <a:pt x="2859" y="7494"/>
                    <a:pt x="3200" y="8955"/>
                  </a:cubicBezTo>
                  <a:cubicBezTo>
                    <a:pt x="3213" y="9007"/>
                    <a:pt x="3180" y="9058"/>
                    <a:pt x="3128" y="9069"/>
                  </a:cubicBezTo>
                  <a:cubicBezTo>
                    <a:pt x="3106" y="9074"/>
                    <a:pt x="3083" y="9071"/>
                    <a:pt x="3064" y="9062"/>
                  </a:cubicBezTo>
                  <a:lnTo>
                    <a:pt x="2981" y="9021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18" name="Freeform 18499">
              <a:extLst>
                <a:ext uri="{FF2B5EF4-FFF2-40B4-BE49-F238E27FC236}">
                  <a16:creationId xmlns:a16="http://schemas.microsoft.com/office/drawing/2014/main" id="{41A79DA2-6E73-B44B-6257-FEAE220B1C3E}"/>
                </a:ext>
              </a:extLst>
            </p:cNvPr>
            <p:cNvSpPr/>
            <p:nvPr/>
          </p:nvSpPr>
          <p:spPr>
            <a:xfrm>
              <a:off x="1494326" y="1555283"/>
              <a:ext cx="26656" cy="9379"/>
            </a:xfrm>
            <a:custGeom>
              <a:avLst/>
              <a:gdLst>
                <a:gd name="connsiteX0" fmla="*/ 13 w 26656"/>
                <a:gd name="connsiteY0" fmla="*/ 9206 h 9379"/>
                <a:gd name="connsiteX1" fmla="*/ 4489 w 26656"/>
                <a:gd name="connsiteY1" fmla="*/ 2928 h 9379"/>
                <a:gd name="connsiteX2" fmla="*/ 8000 w 26656"/>
                <a:gd name="connsiteY2" fmla="*/ 970 h 9379"/>
                <a:gd name="connsiteX3" fmla="*/ 11967 w 26656"/>
                <a:gd name="connsiteY3" fmla="*/ 42 h 9379"/>
                <a:gd name="connsiteX4" fmla="*/ 15908 w 26656"/>
                <a:gd name="connsiteY4" fmla="*/ 158 h 9379"/>
                <a:gd name="connsiteX5" fmla="*/ 19517 w 26656"/>
                <a:gd name="connsiteY5" fmla="*/ 813 h 9379"/>
                <a:gd name="connsiteX6" fmla="*/ 26508 w 26656"/>
                <a:gd name="connsiteY6" fmla="*/ 1812 h 9379"/>
                <a:gd name="connsiteX7" fmla="*/ 26544 w 26656"/>
                <a:gd name="connsiteY7" fmla="*/ 1812 h 9379"/>
                <a:gd name="connsiteX8" fmla="*/ 26657 w 26656"/>
                <a:gd name="connsiteY8" fmla="*/ 1923 h 9379"/>
                <a:gd name="connsiteX9" fmla="*/ 26583 w 26656"/>
                <a:gd name="connsiteY9" fmla="*/ 2027 h 9379"/>
                <a:gd name="connsiteX10" fmla="*/ 19359 w 26656"/>
                <a:gd name="connsiteY10" fmla="*/ 2618 h 9379"/>
                <a:gd name="connsiteX11" fmla="*/ 12170 w 26656"/>
                <a:gd name="connsiteY11" fmla="*/ 2315 h 9379"/>
                <a:gd name="connsiteX12" fmla="*/ 5421 w 26656"/>
                <a:gd name="connsiteY12" fmla="*/ 4489 h 9379"/>
                <a:gd name="connsiteX13" fmla="*/ 203 w 26656"/>
                <a:gd name="connsiteY13" fmla="*/ 9331 h 9379"/>
                <a:gd name="connsiteX14" fmla="*/ 49 w 26656"/>
                <a:gd name="connsiteY14" fmla="*/ 9359 h 9379"/>
                <a:gd name="connsiteX15" fmla="*/ 3 w 26656"/>
                <a:gd name="connsiteY15" fmla="*/ 9239 h 9379"/>
                <a:gd name="connsiteX16" fmla="*/ 13 w 26656"/>
                <a:gd name="connsiteY16" fmla="*/ 9204 h 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656" h="9379">
                  <a:moveTo>
                    <a:pt x="13" y="9206"/>
                  </a:moveTo>
                  <a:cubicBezTo>
                    <a:pt x="680" y="6715"/>
                    <a:pt x="2362" y="4516"/>
                    <a:pt x="4489" y="2928"/>
                  </a:cubicBezTo>
                  <a:cubicBezTo>
                    <a:pt x="5538" y="2093"/>
                    <a:pt x="6753" y="1496"/>
                    <a:pt x="8000" y="970"/>
                  </a:cubicBezTo>
                  <a:cubicBezTo>
                    <a:pt x="9268" y="494"/>
                    <a:pt x="10606" y="195"/>
                    <a:pt x="11967" y="42"/>
                  </a:cubicBezTo>
                  <a:cubicBezTo>
                    <a:pt x="13333" y="-44"/>
                    <a:pt x="14652" y="6"/>
                    <a:pt x="15908" y="158"/>
                  </a:cubicBezTo>
                  <a:cubicBezTo>
                    <a:pt x="17160" y="353"/>
                    <a:pt x="18360" y="531"/>
                    <a:pt x="19517" y="813"/>
                  </a:cubicBezTo>
                  <a:cubicBezTo>
                    <a:pt x="21850" y="1291"/>
                    <a:pt x="23992" y="1822"/>
                    <a:pt x="26508" y="1812"/>
                  </a:cubicBezTo>
                  <a:lnTo>
                    <a:pt x="26544" y="1812"/>
                  </a:lnTo>
                  <a:cubicBezTo>
                    <a:pt x="26605" y="1812"/>
                    <a:pt x="26655" y="1862"/>
                    <a:pt x="26657" y="1923"/>
                  </a:cubicBezTo>
                  <a:cubicBezTo>
                    <a:pt x="26657" y="1971"/>
                    <a:pt x="26627" y="2012"/>
                    <a:pt x="26583" y="2027"/>
                  </a:cubicBezTo>
                  <a:cubicBezTo>
                    <a:pt x="24270" y="2882"/>
                    <a:pt x="21755" y="2826"/>
                    <a:pt x="19359" y="2618"/>
                  </a:cubicBezTo>
                  <a:cubicBezTo>
                    <a:pt x="16950" y="2421"/>
                    <a:pt x="14546" y="2088"/>
                    <a:pt x="12170" y="2315"/>
                  </a:cubicBezTo>
                  <a:cubicBezTo>
                    <a:pt x="9799" y="2515"/>
                    <a:pt x="7478" y="3278"/>
                    <a:pt x="5421" y="4489"/>
                  </a:cubicBezTo>
                  <a:cubicBezTo>
                    <a:pt x="3370" y="5706"/>
                    <a:pt x="1562" y="7355"/>
                    <a:pt x="203" y="9331"/>
                  </a:cubicBezTo>
                  <a:cubicBezTo>
                    <a:pt x="169" y="9382"/>
                    <a:pt x="99" y="9395"/>
                    <a:pt x="49" y="9359"/>
                  </a:cubicBezTo>
                  <a:cubicBezTo>
                    <a:pt x="8" y="9331"/>
                    <a:pt x="-8" y="9282"/>
                    <a:pt x="3" y="9239"/>
                  </a:cubicBezTo>
                  <a:lnTo>
                    <a:pt x="13" y="9204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19" name="Freeform 18500">
              <a:extLst>
                <a:ext uri="{FF2B5EF4-FFF2-40B4-BE49-F238E27FC236}">
                  <a16:creationId xmlns:a16="http://schemas.microsoft.com/office/drawing/2014/main" id="{03584A0F-AC49-6DD5-65DC-BDC108AAD0CA}"/>
                </a:ext>
              </a:extLst>
            </p:cNvPr>
            <p:cNvSpPr/>
            <p:nvPr/>
          </p:nvSpPr>
          <p:spPr>
            <a:xfrm>
              <a:off x="1515234" y="1566135"/>
              <a:ext cx="9459" cy="23953"/>
            </a:xfrm>
            <a:custGeom>
              <a:avLst/>
              <a:gdLst>
                <a:gd name="connsiteX0" fmla="*/ 27 w 9459"/>
                <a:gd name="connsiteY0" fmla="*/ 23760 h 23953"/>
                <a:gd name="connsiteX1" fmla="*/ 3764 w 9459"/>
                <a:gd name="connsiteY1" fmla="*/ 17808 h 23953"/>
                <a:gd name="connsiteX2" fmla="*/ 5695 w 9459"/>
                <a:gd name="connsiteY2" fmla="*/ 15215 h 23953"/>
                <a:gd name="connsiteX3" fmla="*/ 6942 w 9459"/>
                <a:gd name="connsiteY3" fmla="*/ 12792 h 23953"/>
                <a:gd name="connsiteX4" fmla="*/ 7194 w 9459"/>
                <a:gd name="connsiteY4" fmla="*/ 10533 h 23953"/>
                <a:gd name="connsiteX5" fmla="*/ 6827 w 9459"/>
                <a:gd name="connsiteY5" fmla="*/ 9185 h 23953"/>
                <a:gd name="connsiteX6" fmla="*/ 6292 w 9459"/>
                <a:gd name="connsiteY6" fmla="*/ 7375 h 23953"/>
                <a:gd name="connsiteX7" fmla="*/ 7646 w 9459"/>
                <a:gd name="connsiteY7" fmla="*/ 73 h 23953"/>
                <a:gd name="connsiteX8" fmla="*/ 7667 w 9459"/>
                <a:gd name="connsiteY8" fmla="*/ 45 h 23953"/>
                <a:gd name="connsiteX9" fmla="*/ 7824 w 9459"/>
                <a:gd name="connsiteY9" fmla="*/ 22 h 23953"/>
                <a:gd name="connsiteX10" fmla="*/ 7864 w 9459"/>
                <a:gd name="connsiteY10" fmla="*/ 142 h 23953"/>
                <a:gd name="connsiteX11" fmla="*/ 8013 w 9459"/>
                <a:gd name="connsiteY11" fmla="*/ 6802 h 23953"/>
                <a:gd name="connsiteX12" fmla="*/ 9284 w 9459"/>
                <a:gd name="connsiteY12" fmla="*/ 10003 h 23953"/>
                <a:gd name="connsiteX13" fmla="*/ 9112 w 9459"/>
                <a:gd name="connsiteY13" fmla="*/ 13506 h 23953"/>
                <a:gd name="connsiteX14" fmla="*/ 5060 w 9459"/>
                <a:gd name="connsiteY14" fmla="*/ 19087 h 23953"/>
                <a:gd name="connsiteX15" fmla="*/ 190 w 9459"/>
                <a:gd name="connsiteY15" fmla="*/ 23922 h 23953"/>
                <a:gd name="connsiteX16" fmla="*/ 32 w 9459"/>
                <a:gd name="connsiteY16" fmla="*/ 23921 h 23953"/>
                <a:gd name="connsiteX17" fmla="*/ 10 w 9459"/>
                <a:gd name="connsiteY17" fmla="*/ 23796 h 23953"/>
                <a:gd name="connsiteX18" fmla="*/ 26 w 9459"/>
                <a:gd name="connsiteY18" fmla="*/ 23761 h 2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459" h="23953">
                  <a:moveTo>
                    <a:pt x="27" y="23760"/>
                  </a:moveTo>
                  <a:cubicBezTo>
                    <a:pt x="1057" y="21563"/>
                    <a:pt x="2362" y="19637"/>
                    <a:pt x="3764" y="17808"/>
                  </a:cubicBezTo>
                  <a:cubicBezTo>
                    <a:pt x="4437" y="16870"/>
                    <a:pt x="5167" y="16068"/>
                    <a:pt x="5695" y="15215"/>
                  </a:cubicBezTo>
                  <a:cubicBezTo>
                    <a:pt x="6264" y="14391"/>
                    <a:pt x="6714" y="13606"/>
                    <a:pt x="6942" y="12792"/>
                  </a:cubicBezTo>
                  <a:cubicBezTo>
                    <a:pt x="7242" y="11996"/>
                    <a:pt x="7306" y="11224"/>
                    <a:pt x="7194" y="10533"/>
                  </a:cubicBezTo>
                  <a:cubicBezTo>
                    <a:pt x="7149" y="10164"/>
                    <a:pt x="7011" y="9708"/>
                    <a:pt x="6827" y="9185"/>
                  </a:cubicBezTo>
                  <a:cubicBezTo>
                    <a:pt x="6633" y="8673"/>
                    <a:pt x="6425" y="8030"/>
                    <a:pt x="6292" y="7375"/>
                  </a:cubicBezTo>
                  <a:cubicBezTo>
                    <a:pt x="5717" y="4797"/>
                    <a:pt x="6184" y="2055"/>
                    <a:pt x="7646" y="73"/>
                  </a:cubicBezTo>
                  <a:lnTo>
                    <a:pt x="7667" y="45"/>
                  </a:lnTo>
                  <a:cubicBezTo>
                    <a:pt x="7703" y="-5"/>
                    <a:pt x="7774" y="-14"/>
                    <a:pt x="7824" y="22"/>
                  </a:cubicBezTo>
                  <a:cubicBezTo>
                    <a:pt x="7863" y="50"/>
                    <a:pt x="7877" y="98"/>
                    <a:pt x="7864" y="142"/>
                  </a:cubicBezTo>
                  <a:cubicBezTo>
                    <a:pt x="7241" y="2317"/>
                    <a:pt x="7292" y="4672"/>
                    <a:pt x="8013" y="6802"/>
                  </a:cubicBezTo>
                  <a:cubicBezTo>
                    <a:pt x="8358" y="7866"/>
                    <a:pt x="8979" y="8849"/>
                    <a:pt x="9284" y="10003"/>
                  </a:cubicBezTo>
                  <a:cubicBezTo>
                    <a:pt x="9588" y="11161"/>
                    <a:pt x="9474" y="12390"/>
                    <a:pt x="9112" y="13506"/>
                  </a:cubicBezTo>
                  <a:cubicBezTo>
                    <a:pt x="8357" y="15775"/>
                    <a:pt x="6659" y="17482"/>
                    <a:pt x="5060" y="19087"/>
                  </a:cubicBezTo>
                  <a:cubicBezTo>
                    <a:pt x="3452" y="20713"/>
                    <a:pt x="1826" y="22325"/>
                    <a:pt x="190" y="23922"/>
                  </a:cubicBezTo>
                  <a:cubicBezTo>
                    <a:pt x="146" y="23964"/>
                    <a:pt x="76" y="23964"/>
                    <a:pt x="32" y="23921"/>
                  </a:cubicBezTo>
                  <a:cubicBezTo>
                    <a:pt x="-1" y="23886"/>
                    <a:pt x="-9" y="23836"/>
                    <a:pt x="10" y="23796"/>
                  </a:cubicBezTo>
                  <a:lnTo>
                    <a:pt x="26" y="23761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20" name="Freeform 18501">
              <a:extLst>
                <a:ext uri="{FF2B5EF4-FFF2-40B4-BE49-F238E27FC236}">
                  <a16:creationId xmlns:a16="http://schemas.microsoft.com/office/drawing/2014/main" id="{2826C823-B2B6-33EA-4D1F-4715E65083C3}"/>
                </a:ext>
              </a:extLst>
            </p:cNvPr>
            <p:cNvSpPr/>
            <p:nvPr/>
          </p:nvSpPr>
          <p:spPr>
            <a:xfrm>
              <a:off x="1538515" y="1541660"/>
              <a:ext cx="16228" cy="39531"/>
            </a:xfrm>
            <a:custGeom>
              <a:avLst/>
              <a:gdLst>
                <a:gd name="connsiteX0" fmla="*/ 171 w 16228"/>
                <a:gd name="connsiteY0" fmla="*/ 15 h 39531"/>
                <a:gd name="connsiteX1" fmla="*/ 5510 w 16228"/>
                <a:gd name="connsiteY1" fmla="*/ 2314 h 39531"/>
                <a:gd name="connsiteX2" fmla="*/ 7993 w 16228"/>
                <a:gd name="connsiteY2" fmla="*/ 4029 h 39531"/>
                <a:gd name="connsiteX3" fmla="*/ 10161 w 16228"/>
                <a:gd name="connsiteY3" fmla="*/ 6304 h 39531"/>
                <a:gd name="connsiteX4" fmla="*/ 12647 w 16228"/>
                <a:gd name="connsiteY4" fmla="*/ 12178 h 39531"/>
                <a:gd name="connsiteX5" fmla="*/ 12887 w 16228"/>
                <a:gd name="connsiteY5" fmla="*/ 18255 h 39531"/>
                <a:gd name="connsiteX6" fmla="*/ 12260 w 16228"/>
                <a:gd name="connsiteY6" fmla="*/ 23826 h 39531"/>
                <a:gd name="connsiteX7" fmla="*/ 12297 w 16228"/>
                <a:gd name="connsiteY7" fmla="*/ 26143 h 39531"/>
                <a:gd name="connsiteX8" fmla="*/ 12990 w 16228"/>
                <a:gd name="connsiteY8" fmla="*/ 28430 h 39531"/>
                <a:gd name="connsiteX9" fmla="*/ 15394 w 16228"/>
                <a:gd name="connsiteY9" fmla="*/ 33509 h 39531"/>
                <a:gd name="connsiteX10" fmla="*/ 16191 w 16228"/>
                <a:gd name="connsiteY10" fmla="*/ 36456 h 39531"/>
                <a:gd name="connsiteX11" fmla="*/ 16227 w 16228"/>
                <a:gd name="connsiteY11" fmla="*/ 37229 h 39531"/>
                <a:gd name="connsiteX12" fmla="*/ 16180 w 16228"/>
                <a:gd name="connsiteY12" fmla="*/ 37995 h 39531"/>
                <a:gd name="connsiteX13" fmla="*/ 15791 w 16228"/>
                <a:gd name="connsiteY13" fmla="*/ 39443 h 39531"/>
                <a:gd name="connsiteX14" fmla="*/ 15786 w 16228"/>
                <a:gd name="connsiteY14" fmla="*/ 39455 h 39531"/>
                <a:gd name="connsiteX15" fmla="*/ 15642 w 16228"/>
                <a:gd name="connsiteY15" fmla="*/ 39526 h 39531"/>
                <a:gd name="connsiteX16" fmla="*/ 15567 w 16228"/>
                <a:gd name="connsiteY16" fmla="*/ 39398 h 39531"/>
                <a:gd name="connsiteX17" fmla="*/ 14339 w 16228"/>
                <a:gd name="connsiteY17" fmla="*/ 34092 h 39531"/>
                <a:gd name="connsiteX18" fmla="*/ 11397 w 16228"/>
                <a:gd name="connsiteY18" fmla="*/ 29257 h 39531"/>
                <a:gd name="connsiteX19" fmla="*/ 10351 w 16228"/>
                <a:gd name="connsiteY19" fmla="*/ 26590 h 39531"/>
                <a:gd name="connsiteX20" fmla="*/ 10115 w 16228"/>
                <a:gd name="connsiteY20" fmla="*/ 23731 h 39531"/>
                <a:gd name="connsiteX21" fmla="*/ 10611 w 16228"/>
                <a:gd name="connsiteY21" fmla="*/ 18092 h 39531"/>
                <a:gd name="connsiteX22" fmla="*/ 10518 w 16228"/>
                <a:gd name="connsiteY22" fmla="*/ 12494 h 39531"/>
                <a:gd name="connsiteX23" fmla="*/ 8654 w 16228"/>
                <a:gd name="connsiteY23" fmla="*/ 7287 h 39531"/>
                <a:gd name="connsiteX24" fmla="*/ 4784 w 16228"/>
                <a:gd name="connsiteY24" fmla="*/ 3280 h 39531"/>
                <a:gd name="connsiteX25" fmla="*/ 55 w 16228"/>
                <a:gd name="connsiteY25" fmla="*/ 210 h 39531"/>
                <a:gd name="connsiteX26" fmla="*/ 16 w 16228"/>
                <a:gd name="connsiteY26" fmla="*/ 55 h 39531"/>
                <a:gd name="connsiteX27" fmla="*/ 148 w 16228"/>
                <a:gd name="connsiteY27" fmla="*/ 5 h 39531"/>
                <a:gd name="connsiteX28" fmla="*/ 171 w 16228"/>
                <a:gd name="connsiteY28" fmla="*/ 13 h 3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228" h="39531">
                  <a:moveTo>
                    <a:pt x="171" y="15"/>
                  </a:moveTo>
                  <a:cubicBezTo>
                    <a:pt x="2014" y="596"/>
                    <a:pt x="3780" y="1350"/>
                    <a:pt x="5510" y="2314"/>
                  </a:cubicBezTo>
                  <a:cubicBezTo>
                    <a:pt x="6362" y="2814"/>
                    <a:pt x="7194" y="3380"/>
                    <a:pt x="7993" y="4029"/>
                  </a:cubicBezTo>
                  <a:cubicBezTo>
                    <a:pt x="8790" y="4679"/>
                    <a:pt x="9509" y="5453"/>
                    <a:pt x="10161" y="6304"/>
                  </a:cubicBezTo>
                  <a:cubicBezTo>
                    <a:pt x="11497" y="8008"/>
                    <a:pt x="12253" y="10129"/>
                    <a:pt x="12647" y="12178"/>
                  </a:cubicBezTo>
                  <a:cubicBezTo>
                    <a:pt x="13016" y="14253"/>
                    <a:pt x="12987" y="16291"/>
                    <a:pt x="12887" y="18255"/>
                  </a:cubicBezTo>
                  <a:cubicBezTo>
                    <a:pt x="12726" y="20188"/>
                    <a:pt x="12414" y="22169"/>
                    <a:pt x="12260" y="23826"/>
                  </a:cubicBezTo>
                  <a:cubicBezTo>
                    <a:pt x="12180" y="24661"/>
                    <a:pt x="12161" y="25428"/>
                    <a:pt x="12297" y="26143"/>
                  </a:cubicBezTo>
                  <a:cubicBezTo>
                    <a:pt x="12408" y="26863"/>
                    <a:pt x="12677" y="27637"/>
                    <a:pt x="12990" y="28430"/>
                  </a:cubicBezTo>
                  <a:cubicBezTo>
                    <a:pt x="13656" y="30012"/>
                    <a:pt x="14626" y="31663"/>
                    <a:pt x="15394" y="33509"/>
                  </a:cubicBezTo>
                  <a:cubicBezTo>
                    <a:pt x="15752" y="34439"/>
                    <a:pt x="16095" y="35416"/>
                    <a:pt x="16191" y="36456"/>
                  </a:cubicBezTo>
                  <a:cubicBezTo>
                    <a:pt x="16231" y="36707"/>
                    <a:pt x="16227" y="36971"/>
                    <a:pt x="16227" y="37229"/>
                  </a:cubicBezTo>
                  <a:cubicBezTo>
                    <a:pt x="16231" y="37486"/>
                    <a:pt x="16230" y="37741"/>
                    <a:pt x="16180" y="37995"/>
                  </a:cubicBezTo>
                  <a:cubicBezTo>
                    <a:pt x="16124" y="38503"/>
                    <a:pt x="15949" y="38985"/>
                    <a:pt x="15791" y="39443"/>
                  </a:cubicBezTo>
                  <a:lnTo>
                    <a:pt x="15786" y="39455"/>
                  </a:lnTo>
                  <a:cubicBezTo>
                    <a:pt x="15766" y="39515"/>
                    <a:pt x="15702" y="39546"/>
                    <a:pt x="15642" y="39526"/>
                  </a:cubicBezTo>
                  <a:cubicBezTo>
                    <a:pt x="15587" y="39507"/>
                    <a:pt x="15556" y="39452"/>
                    <a:pt x="15567" y="39398"/>
                  </a:cubicBezTo>
                  <a:cubicBezTo>
                    <a:pt x="15916" y="37555"/>
                    <a:pt x="15278" y="35694"/>
                    <a:pt x="14339" y="34092"/>
                  </a:cubicBezTo>
                  <a:cubicBezTo>
                    <a:pt x="13427" y="32457"/>
                    <a:pt x="12282" y="30945"/>
                    <a:pt x="11397" y="29257"/>
                  </a:cubicBezTo>
                  <a:cubicBezTo>
                    <a:pt x="10966" y="28411"/>
                    <a:pt x="10556" y="27536"/>
                    <a:pt x="10351" y="26590"/>
                  </a:cubicBezTo>
                  <a:cubicBezTo>
                    <a:pt x="10112" y="25653"/>
                    <a:pt x="10079" y="24681"/>
                    <a:pt x="10115" y="23731"/>
                  </a:cubicBezTo>
                  <a:cubicBezTo>
                    <a:pt x="10215" y="21825"/>
                    <a:pt x="10501" y="19970"/>
                    <a:pt x="10611" y="18092"/>
                  </a:cubicBezTo>
                  <a:cubicBezTo>
                    <a:pt x="10744" y="16224"/>
                    <a:pt x="10789" y="14340"/>
                    <a:pt x="10518" y="12494"/>
                  </a:cubicBezTo>
                  <a:cubicBezTo>
                    <a:pt x="10268" y="10649"/>
                    <a:pt x="9663" y="8850"/>
                    <a:pt x="8654" y="7287"/>
                  </a:cubicBezTo>
                  <a:cubicBezTo>
                    <a:pt x="7647" y="5719"/>
                    <a:pt x="6275" y="4409"/>
                    <a:pt x="4784" y="3280"/>
                  </a:cubicBezTo>
                  <a:cubicBezTo>
                    <a:pt x="3289" y="2145"/>
                    <a:pt x="1676" y="1171"/>
                    <a:pt x="55" y="210"/>
                  </a:cubicBezTo>
                  <a:cubicBezTo>
                    <a:pt x="2" y="179"/>
                    <a:pt x="-17" y="108"/>
                    <a:pt x="16" y="55"/>
                  </a:cubicBezTo>
                  <a:cubicBezTo>
                    <a:pt x="43" y="10"/>
                    <a:pt x="98" y="-10"/>
                    <a:pt x="148" y="5"/>
                  </a:cubicBezTo>
                  <a:lnTo>
                    <a:pt x="171" y="13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21" name="Freeform 18502">
              <a:extLst>
                <a:ext uri="{FF2B5EF4-FFF2-40B4-BE49-F238E27FC236}">
                  <a16:creationId xmlns:a16="http://schemas.microsoft.com/office/drawing/2014/main" id="{8B24ADA5-3693-5029-9752-DA0621D905B0}"/>
                </a:ext>
              </a:extLst>
            </p:cNvPr>
            <p:cNvSpPr/>
            <p:nvPr/>
          </p:nvSpPr>
          <p:spPr>
            <a:xfrm>
              <a:off x="1524218" y="1580459"/>
              <a:ext cx="8014" cy="5437"/>
            </a:xfrm>
            <a:custGeom>
              <a:avLst/>
              <a:gdLst>
                <a:gd name="connsiteX0" fmla="*/ 7831 w 8014"/>
                <a:gd name="connsiteY0" fmla="*/ 5430 h 5437"/>
                <a:gd name="connsiteX1" fmla="*/ 5103 w 8014"/>
                <a:gd name="connsiteY1" fmla="*/ 5072 h 5437"/>
                <a:gd name="connsiteX2" fmla="*/ 3079 w 8014"/>
                <a:gd name="connsiteY2" fmla="*/ 4102 h 5437"/>
                <a:gd name="connsiteX3" fmla="*/ 1411 w 8014"/>
                <a:gd name="connsiteY3" fmla="*/ 2595 h 5437"/>
                <a:gd name="connsiteX4" fmla="*/ 37 w 8014"/>
                <a:gd name="connsiteY4" fmla="*/ 214 h 5437"/>
                <a:gd name="connsiteX5" fmla="*/ 6 w 8014"/>
                <a:gd name="connsiteY5" fmla="*/ 129 h 5437"/>
                <a:gd name="connsiteX6" fmla="*/ 63 w 8014"/>
                <a:gd name="connsiteY6" fmla="*/ 6 h 5437"/>
                <a:gd name="connsiteX7" fmla="*/ 130 w 8014"/>
                <a:gd name="connsiteY7" fmla="*/ 6 h 5437"/>
                <a:gd name="connsiteX8" fmla="*/ 4348 w 8014"/>
                <a:gd name="connsiteY8" fmla="*/ 2204 h 5437"/>
                <a:gd name="connsiteX9" fmla="*/ 7989 w 8014"/>
                <a:gd name="connsiteY9" fmla="*/ 5266 h 5437"/>
                <a:gd name="connsiteX10" fmla="*/ 7984 w 8014"/>
                <a:gd name="connsiteY10" fmla="*/ 5402 h 5437"/>
                <a:gd name="connsiteX11" fmla="*/ 7923 w 8014"/>
                <a:gd name="connsiteY11" fmla="*/ 5427 h 5437"/>
                <a:gd name="connsiteX12" fmla="*/ 7832 w 8014"/>
                <a:gd name="connsiteY12" fmla="*/ 5430 h 5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4" h="5437">
                  <a:moveTo>
                    <a:pt x="7831" y="5430"/>
                  </a:moveTo>
                  <a:cubicBezTo>
                    <a:pt x="6706" y="5474"/>
                    <a:pt x="5871" y="5302"/>
                    <a:pt x="5103" y="5072"/>
                  </a:cubicBezTo>
                  <a:cubicBezTo>
                    <a:pt x="4347" y="4830"/>
                    <a:pt x="3684" y="4510"/>
                    <a:pt x="3079" y="4102"/>
                  </a:cubicBezTo>
                  <a:cubicBezTo>
                    <a:pt x="2473" y="3694"/>
                    <a:pt x="1924" y="3203"/>
                    <a:pt x="1411" y="2595"/>
                  </a:cubicBezTo>
                  <a:cubicBezTo>
                    <a:pt x="905" y="1972"/>
                    <a:pt x="427" y="1267"/>
                    <a:pt x="37" y="214"/>
                  </a:cubicBezTo>
                  <a:lnTo>
                    <a:pt x="6" y="129"/>
                  </a:lnTo>
                  <a:cubicBezTo>
                    <a:pt x="-13" y="79"/>
                    <a:pt x="12" y="25"/>
                    <a:pt x="63" y="6"/>
                  </a:cubicBezTo>
                  <a:cubicBezTo>
                    <a:pt x="84" y="-2"/>
                    <a:pt x="109" y="-2"/>
                    <a:pt x="130" y="6"/>
                  </a:cubicBezTo>
                  <a:cubicBezTo>
                    <a:pt x="1619" y="561"/>
                    <a:pt x="3006" y="1355"/>
                    <a:pt x="4348" y="2204"/>
                  </a:cubicBezTo>
                  <a:cubicBezTo>
                    <a:pt x="5646" y="3120"/>
                    <a:pt x="6909" y="4100"/>
                    <a:pt x="7989" y="5266"/>
                  </a:cubicBezTo>
                  <a:cubicBezTo>
                    <a:pt x="8025" y="5305"/>
                    <a:pt x="8023" y="5366"/>
                    <a:pt x="7984" y="5402"/>
                  </a:cubicBezTo>
                  <a:cubicBezTo>
                    <a:pt x="7967" y="5418"/>
                    <a:pt x="7945" y="5427"/>
                    <a:pt x="7923" y="5427"/>
                  </a:cubicBezTo>
                  <a:lnTo>
                    <a:pt x="7832" y="543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22" name="Freeform 18503">
              <a:extLst>
                <a:ext uri="{FF2B5EF4-FFF2-40B4-BE49-F238E27FC236}">
                  <a16:creationId xmlns:a16="http://schemas.microsoft.com/office/drawing/2014/main" id="{BA8D7CD5-F7A8-C34E-5A4E-5AD9BAF922D6}"/>
                </a:ext>
              </a:extLst>
            </p:cNvPr>
            <p:cNvSpPr/>
            <p:nvPr/>
          </p:nvSpPr>
          <p:spPr>
            <a:xfrm>
              <a:off x="1538681" y="1569370"/>
              <a:ext cx="6898" cy="9553"/>
            </a:xfrm>
            <a:custGeom>
              <a:avLst/>
              <a:gdLst>
                <a:gd name="connsiteX0" fmla="*/ 0 w 6898"/>
                <a:gd name="connsiteY0" fmla="*/ 9375 h 9553"/>
                <a:gd name="connsiteX1" fmla="*/ 591 w 6898"/>
                <a:gd name="connsiteY1" fmla="*/ 6199 h 9553"/>
                <a:gd name="connsiteX2" fmla="*/ 1937 w 6898"/>
                <a:gd name="connsiteY2" fmla="*/ 3694 h 9553"/>
                <a:gd name="connsiteX3" fmla="*/ 3878 w 6898"/>
                <a:gd name="connsiteY3" fmla="*/ 1615 h 9553"/>
                <a:gd name="connsiteX4" fmla="*/ 6690 w 6898"/>
                <a:gd name="connsiteY4" fmla="*/ 30 h 9553"/>
                <a:gd name="connsiteX5" fmla="*/ 6765 w 6898"/>
                <a:gd name="connsiteY5" fmla="*/ 5 h 9553"/>
                <a:gd name="connsiteX6" fmla="*/ 6894 w 6898"/>
                <a:gd name="connsiteY6" fmla="*/ 69 h 9553"/>
                <a:gd name="connsiteX7" fmla="*/ 6886 w 6898"/>
                <a:gd name="connsiteY7" fmla="*/ 149 h 9553"/>
                <a:gd name="connsiteX8" fmla="*/ 3794 w 6898"/>
                <a:gd name="connsiteY8" fmla="*/ 5023 h 9553"/>
                <a:gd name="connsiteX9" fmla="*/ 175 w 6898"/>
                <a:gd name="connsiteY9" fmla="*/ 9521 h 9553"/>
                <a:gd name="connsiteX10" fmla="*/ 33 w 6898"/>
                <a:gd name="connsiteY10" fmla="*/ 9527 h 9553"/>
                <a:gd name="connsiteX11" fmla="*/ 0 w 6898"/>
                <a:gd name="connsiteY11" fmla="*/ 9455 h 9553"/>
                <a:gd name="connsiteX12" fmla="*/ 0 w 6898"/>
                <a:gd name="connsiteY12" fmla="*/ 9375 h 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8" h="9553">
                  <a:moveTo>
                    <a:pt x="0" y="9375"/>
                  </a:moveTo>
                  <a:cubicBezTo>
                    <a:pt x="-12" y="8118"/>
                    <a:pt x="260" y="7130"/>
                    <a:pt x="591" y="6199"/>
                  </a:cubicBezTo>
                  <a:cubicBezTo>
                    <a:pt x="941" y="5281"/>
                    <a:pt x="1390" y="4452"/>
                    <a:pt x="1937" y="3694"/>
                  </a:cubicBezTo>
                  <a:cubicBezTo>
                    <a:pt x="2483" y="2935"/>
                    <a:pt x="3122" y="2242"/>
                    <a:pt x="3878" y="1615"/>
                  </a:cubicBezTo>
                  <a:cubicBezTo>
                    <a:pt x="4657" y="1002"/>
                    <a:pt x="5501" y="426"/>
                    <a:pt x="6690" y="30"/>
                  </a:cubicBezTo>
                  <a:lnTo>
                    <a:pt x="6765" y="5"/>
                  </a:lnTo>
                  <a:cubicBezTo>
                    <a:pt x="6818" y="-12"/>
                    <a:pt x="6875" y="16"/>
                    <a:pt x="6894" y="69"/>
                  </a:cubicBezTo>
                  <a:cubicBezTo>
                    <a:pt x="6903" y="97"/>
                    <a:pt x="6900" y="125"/>
                    <a:pt x="6886" y="149"/>
                  </a:cubicBezTo>
                  <a:cubicBezTo>
                    <a:pt x="5967" y="1842"/>
                    <a:pt x="4880" y="3435"/>
                    <a:pt x="3794" y="5023"/>
                  </a:cubicBezTo>
                  <a:cubicBezTo>
                    <a:pt x="2640" y="6564"/>
                    <a:pt x="1482" y="8106"/>
                    <a:pt x="175" y="9521"/>
                  </a:cubicBezTo>
                  <a:cubicBezTo>
                    <a:pt x="138" y="9561"/>
                    <a:pt x="74" y="9564"/>
                    <a:pt x="33" y="9527"/>
                  </a:cubicBezTo>
                  <a:cubicBezTo>
                    <a:pt x="11" y="9508"/>
                    <a:pt x="0" y="9481"/>
                    <a:pt x="0" y="9455"/>
                  </a:cubicBezTo>
                  <a:lnTo>
                    <a:pt x="0" y="937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23" name="Freeform 18504">
              <a:extLst>
                <a:ext uri="{FF2B5EF4-FFF2-40B4-BE49-F238E27FC236}">
                  <a16:creationId xmlns:a16="http://schemas.microsoft.com/office/drawing/2014/main" id="{65A7A79F-7DA2-4F2F-AFF8-5A8534BDD0F4}"/>
                </a:ext>
              </a:extLst>
            </p:cNvPr>
            <p:cNvSpPr/>
            <p:nvPr/>
          </p:nvSpPr>
          <p:spPr>
            <a:xfrm>
              <a:off x="1570126" y="1567740"/>
              <a:ext cx="8181" cy="7770"/>
            </a:xfrm>
            <a:custGeom>
              <a:avLst/>
              <a:gdLst>
                <a:gd name="connsiteX0" fmla="*/ 113 w 8181"/>
                <a:gd name="connsiteY0" fmla="*/ 644 h 7770"/>
                <a:gd name="connsiteX1" fmla="*/ 3389 w 8181"/>
                <a:gd name="connsiteY1" fmla="*/ 97 h 7770"/>
                <a:gd name="connsiteX2" fmla="*/ 6273 w 8181"/>
                <a:gd name="connsiteY2" fmla="*/ 1584 h 7770"/>
                <a:gd name="connsiteX3" fmla="*/ 7986 w 8181"/>
                <a:gd name="connsiteY3" fmla="*/ 4340 h 7770"/>
                <a:gd name="connsiteX4" fmla="*/ 7714 w 8181"/>
                <a:gd name="connsiteY4" fmla="*/ 7647 h 7770"/>
                <a:gd name="connsiteX5" fmla="*/ 7677 w 8181"/>
                <a:gd name="connsiteY5" fmla="*/ 7718 h 7770"/>
                <a:gd name="connsiteX6" fmla="*/ 7541 w 8181"/>
                <a:gd name="connsiteY6" fmla="*/ 7758 h 7770"/>
                <a:gd name="connsiteX7" fmla="*/ 7492 w 8181"/>
                <a:gd name="connsiteY7" fmla="*/ 7697 h 7770"/>
                <a:gd name="connsiteX8" fmla="*/ 4727 w 8181"/>
                <a:gd name="connsiteY8" fmla="*/ 3263 h 7770"/>
                <a:gd name="connsiteX9" fmla="*/ 80 w 8181"/>
                <a:gd name="connsiteY9" fmla="*/ 869 h 7770"/>
                <a:gd name="connsiteX10" fmla="*/ 2 w 8181"/>
                <a:gd name="connsiteY10" fmla="*/ 750 h 7770"/>
                <a:gd name="connsiteX11" fmla="*/ 46 w 8181"/>
                <a:gd name="connsiteY11" fmla="*/ 686 h 7770"/>
                <a:gd name="connsiteX12" fmla="*/ 115 w 8181"/>
                <a:gd name="connsiteY12" fmla="*/ 643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81" h="7770">
                  <a:moveTo>
                    <a:pt x="113" y="644"/>
                  </a:moveTo>
                  <a:cubicBezTo>
                    <a:pt x="1143" y="-23"/>
                    <a:pt x="2312" y="-105"/>
                    <a:pt x="3389" y="97"/>
                  </a:cubicBezTo>
                  <a:cubicBezTo>
                    <a:pt x="4469" y="311"/>
                    <a:pt x="5473" y="839"/>
                    <a:pt x="6273" y="1584"/>
                  </a:cubicBezTo>
                  <a:cubicBezTo>
                    <a:pt x="7076" y="2325"/>
                    <a:pt x="7684" y="3281"/>
                    <a:pt x="7986" y="4340"/>
                  </a:cubicBezTo>
                  <a:cubicBezTo>
                    <a:pt x="8275" y="5396"/>
                    <a:pt x="8289" y="6567"/>
                    <a:pt x="7714" y="7647"/>
                  </a:cubicBezTo>
                  <a:lnTo>
                    <a:pt x="7677" y="7718"/>
                  </a:lnTo>
                  <a:cubicBezTo>
                    <a:pt x="7650" y="7766"/>
                    <a:pt x="7591" y="7785"/>
                    <a:pt x="7541" y="7758"/>
                  </a:cubicBezTo>
                  <a:cubicBezTo>
                    <a:pt x="7516" y="7746"/>
                    <a:pt x="7498" y="7722"/>
                    <a:pt x="7492" y="7697"/>
                  </a:cubicBezTo>
                  <a:cubicBezTo>
                    <a:pt x="6994" y="5994"/>
                    <a:pt x="6051" y="4430"/>
                    <a:pt x="4727" y="3263"/>
                  </a:cubicBezTo>
                  <a:cubicBezTo>
                    <a:pt x="3455" y="2039"/>
                    <a:pt x="1818" y="1227"/>
                    <a:pt x="80" y="869"/>
                  </a:cubicBezTo>
                  <a:cubicBezTo>
                    <a:pt x="25" y="858"/>
                    <a:pt x="-9" y="805"/>
                    <a:pt x="2" y="750"/>
                  </a:cubicBezTo>
                  <a:cubicBezTo>
                    <a:pt x="8" y="724"/>
                    <a:pt x="24" y="700"/>
                    <a:pt x="46" y="686"/>
                  </a:cubicBezTo>
                  <a:lnTo>
                    <a:pt x="115" y="643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24" name="Freeform 18505">
              <a:extLst>
                <a:ext uri="{FF2B5EF4-FFF2-40B4-BE49-F238E27FC236}">
                  <a16:creationId xmlns:a16="http://schemas.microsoft.com/office/drawing/2014/main" id="{41E9FB59-8D41-603D-51BE-10A8F3618161}"/>
                </a:ext>
              </a:extLst>
            </p:cNvPr>
            <p:cNvSpPr/>
            <p:nvPr/>
          </p:nvSpPr>
          <p:spPr>
            <a:xfrm>
              <a:off x="1577373" y="1543511"/>
              <a:ext cx="26988" cy="8528"/>
            </a:xfrm>
            <a:custGeom>
              <a:avLst/>
              <a:gdLst>
                <a:gd name="connsiteX0" fmla="*/ 13 w 26988"/>
                <a:gd name="connsiteY0" fmla="*/ 7138 h 8528"/>
                <a:gd name="connsiteX1" fmla="*/ 5455 w 26988"/>
                <a:gd name="connsiteY1" fmla="*/ 1237 h 8528"/>
                <a:gd name="connsiteX2" fmla="*/ 9544 w 26988"/>
                <a:gd name="connsiteY2" fmla="*/ 67 h 8528"/>
                <a:gd name="connsiteX3" fmla="*/ 13879 w 26988"/>
                <a:gd name="connsiteY3" fmla="*/ 333 h 8528"/>
                <a:gd name="connsiteX4" fmla="*/ 17805 w 26988"/>
                <a:gd name="connsiteY4" fmla="*/ 2093 h 8528"/>
                <a:gd name="connsiteX5" fmla="*/ 20755 w 26988"/>
                <a:gd name="connsiteY5" fmla="*/ 4100 h 8528"/>
                <a:gd name="connsiteX6" fmla="*/ 22211 w 26988"/>
                <a:gd name="connsiteY6" fmla="*/ 4824 h 8528"/>
                <a:gd name="connsiteX7" fmla="*/ 23975 w 26988"/>
                <a:gd name="connsiteY7" fmla="*/ 5548 h 8528"/>
                <a:gd name="connsiteX8" fmla="*/ 25783 w 26988"/>
                <a:gd name="connsiteY8" fmla="*/ 6619 h 8528"/>
                <a:gd name="connsiteX9" fmla="*/ 26527 w 26988"/>
                <a:gd name="connsiteY9" fmla="*/ 7408 h 8528"/>
                <a:gd name="connsiteX10" fmla="*/ 26976 w 26988"/>
                <a:gd name="connsiteY10" fmla="*/ 8354 h 8528"/>
                <a:gd name="connsiteX11" fmla="*/ 26984 w 26988"/>
                <a:gd name="connsiteY11" fmla="*/ 8381 h 8528"/>
                <a:gd name="connsiteX12" fmla="*/ 26912 w 26988"/>
                <a:gd name="connsiteY12" fmla="*/ 8523 h 8528"/>
                <a:gd name="connsiteX13" fmla="*/ 26783 w 26988"/>
                <a:gd name="connsiteY13" fmla="*/ 8478 h 8528"/>
                <a:gd name="connsiteX14" fmla="*/ 23679 w 26988"/>
                <a:gd name="connsiteY14" fmla="*/ 6744 h 8528"/>
                <a:gd name="connsiteX15" fmla="*/ 20036 w 26988"/>
                <a:gd name="connsiteY15" fmla="*/ 5765 h 8528"/>
                <a:gd name="connsiteX16" fmla="*/ 16727 w 26988"/>
                <a:gd name="connsiteY16" fmla="*/ 3961 h 8528"/>
                <a:gd name="connsiteX17" fmla="*/ 13335 w 26988"/>
                <a:gd name="connsiteY17" fmla="*/ 2551 h 8528"/>
                <a:gd name="connsiteX18" fmla="*/ 6074 w 26988"/>
                <a:gd name="connsiteY18" fmla="*/ 2948 h 8528"/>
                <a:gd name="connsiteX19" fmla="*/ 202 w 26988"/>
                <a:gd name="connsiteY19" fmla="*/ 7268 h 8528"/>
                <a:gd name="connsiteX20" fmla="*/ 46 w 26988"/>
                <a:gd name="connsiteY20" fmla="*/ 7293 h 8528"/>
                <a:gd name="connsiteX21" fmla="*/ 5 w 26988"/>
                <a:gd name="connsiteY21" fmla="*/ 7169 h 8528"/>
                <a:gd name="connsiteX22" fmla="*/ 14 w 26988"/>
                <a:gd name="connsiteY22" fmla="*/ 7138 h 8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988" h="8528">
                  <a:moveTo>
                    <a:pt x="13" y="7138"/>
                  </a:moveTo>
                  <a:cubicBezTo>
                    <a:pt x="804" y="4584"/>
                    <a:pt x="2923" y="2445"/>
                    <a:pt x="5455" y="1237"/>
                  </a:cubicBezTo>
                  <a:cubicBezTo>
                    <a:pt x="6720" y="596"/>
                    <a:pt x="8122" y="267"/>
                    <a:pt x="9544" y="67"/>
                  </a:cubicBezTo>
                  <a:cubicBezTo>
                    <a:pt x="10975" y="-77"/>
                    <a:pt x="12442" y="9"/>
                    <a:pt x="13879" y="333"/>
                  </a:cubicBezTo>
                  <a:cubicBezTo>
                    <a:pt x="15284" y="716"/>
                    <a:pt x="16710" y="1368"/>
                    <a:pt x="17805" y="2093"/>
                  </a:cubicBezTo>
                  <a:cubicBezTo>
                    <a:pt x="18896" y="2848"/>
                    <a:pt x="19856" y="3520"/>
                    <a:pt x="20755" y="4100"/>
                  </a:cubicBezTo>
                  <a:cubicBezTo>
                    <a:pt x="21210" y="4391"/>
                    <a:pt x="21657" y="4582"/>
                    <a:pt x="22211" y="4824"/>
                  </a:cubicBezTo>
                  <a:lnTo>
                    <a:pt x="23975" y="5548"/>
                  </a:lnTo>
                  <a:cubicBezTo>
                    <a:pt x="24581" y="5843"/>
                    <a:pt x="25224" y="6145"/>
                    <a:pt x="25783" y="6619"/>
                  </a:cubicBezTo>
                  <a:cubicBezTo>
                    <a:pt x="26058" y="6856"/>
                    <a:pt x="26322" y="7108"/>
                    <a:pt x="26527" y="7408"/>
                  </a:cubicBezTo>
                  <a:cubicBezTo>
                    <a:pt x="26733" y="7705"/>
                    <a:pt x="26873" y="8037"/>
                    <a:pt x="26976" y="8354"/>
                  </a:cubicBezTo>
                  <a:lnTo>
                    <a:pt x="26984" y="8381"/>
                  </a:lnTo>
                  <a:cubicBezTo>
                    <a:pt x="27002" y="8440"/>
                    <a:pt x="26969" y="8503"/>
                    <a:pt x="26912" y="8523"/>
                  </a:cubicBezTo>
                  <a:cubicBezTo>
                    <a:pt x="26863" y="8539"/>
                    <a:pt x="26810" y="8520"/>
                    <a:pt x="26783" y="8478"/>
                  </a:cubicBezTo>
                  <a:cubicBezTo>
                    <a:pt x="26100" y="7449"/>
                    <a:pt x="24870" y="7008"/>
                    <a:pt x="23679" y="6744"/>
                  </a:cubicBezTo>
                  <a:cubicBezTo>
                    <a:pt x="22482" y="6455"/>
                    <a:pt x="21211" y="6289"/>
                    <a:pt x="20036" y="5765"/>
                  </a:cubicBezTo>
                  <a:cubicBezTo>
                    <a:pt x="18863" y="5265"/>
                    <a:pt x="17805" y="4576"/>
                    <a:pt x="16727" y="3961"/>
                  </a:cubicBezTo>
                  <a:cubicBezTo>
                    <a:pt x="15653" y="3336"/>
                    <a:pt x="14527" y="2845"/>
                    <a:pt x="13335" y="2551"/>
                  </a:cubicBezTo>
                  <a:cubicBezTo>
                    <a:pt x="10951" y="1960"/>
                    <a:pt x="8399" y="2142"/>
                    <a:pt x="6074" y="2948"/>
                  </a:cubicBezTo>
                  <a:cubicBezTo>
                    <a:pt x="3763" y="3788"/>
                    <a:pt x="1665" y="5267"/>
                    <a:pt x="202" y="7268"/>
                  </a:cubicBezTo>
                  <a:cubicBezTo>
                    <a:pt x="166" y="7318"/>
                    <a:pt x="96" y="7329"/>
                    <a:pt x="46" y="7293"/>
                  </a:cubicBezTo>
                  <a:cubicBezTo>
                    <a:pt x="7" y="7263"/>
                    <a:pt x="-9" y="7213"/>
                    <a:pt x="5" y="7169"/>
                  </a:cubicBezTo>
                  <a:lnTo>
                    <a:pt x="14" y="7138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25" name="Freeform 18506">
              <a:extLst>
                <a:ext uri="{FF2B5EF4-FFF2-40B4-BE49-F238E27FC236}">
                  <a16:creationId xmlns:a16="http://schemas.microsoft.com/office/drawing/2014/main" id="{9CD59B84-39E9-D594-FC07-2331C563D01B}"/>
                </a:ext>
              </a:extLst>
            </p:cNvPr>
            <p:cNvSpPr/>
            <p:nvPr/>
          </p:nvSpPr>
          <p:spPr>
            <a:xfrm>
              <a:off x="1590674" y="1572653"/>
              <a:ext cx="9101" cy="4814"/>
            </a:xfrm>
            <a:custGeom>
              <a:avLst/>
              <a:gdLst>
                <a:gd name="connsiteX0" fmla="*/ 8968 w 9101"/>
                <a:gd name="connsiteY0" fmla="*/ 4168 h 4814"/>
                <a:gd name="connsiteX1" fmla="*/ 6113 w 9101"/>
                <a:gd name="connsiteY1" fmla="*/ 4813 h 4814"/>
                <a:gd name="connsiteX2" fmla="*/ 3591 w 9101"/>
                <a:gd name="connsiteY2" fmla="*/ 4233 h 4814"/>
                <a:gd name="connsiteX3" fmla="*/ 1468 w 9101"/>
                <a:gd name="connsiteY3" fmla="*/ 2750 h 4814"/>
                <a:gd name="connsiteX4" fmla="*/ 25 w 9101"/>
                <a:gd name="connsiteY4" fmla="*/ 206 h 4814"/>
                <a:gd name="connsiteX5" fmla="*/ 3 w 9101"/>
                <a:gd name="connsiteY5" fmla="*/ 122 h 4814"/>
                <a:gd name="connsiteX6" fmla="*/ 74 w 9101"/>
                <a:gd name="connsiteY6" fmla="*/ 3 h 4814"/>
                <a:gd name="connsiteX7" fmla="*/ 144 w 9101"/>
                <a:gd name="connsiteY7" fmla="*/ 11 h 4814"/>
                <a:gd name="connsiteX8" fmla="*/ 4517 w 9101"/>
                <a:gd name="connsiteY8" fmla="*/ 2145 h 4814"/>
                <a:gd name="connsiteX9" fmla="*/ 9038 w 9101"/>
                <a:gd name="connsiteY9" fmla="*/ 3947 h 4814"/>
                <a:gd name="connsiteX10" fmla="*/ 9096 w 9101"/>
                <a:gd name="connsiteY10" fmla="*/ 4072 h 4814"/>
                <a:gd name="connsiteX11" fmla="*/ 9050 w 9101"/>
                <a:gd name="connsiteY11" fmla="*/ 4124 h 4814"/>
                <a:gd name="connsiteX12" fmla="*/ 8972 w 9101"/>
                <a:gd name="connsiteY12" fmla="*/ 4165 h 4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01" h="4814">
                  <a:moveTo>
                    <a:pt x="8968" y="4168"/>
                  </a:moveTo>
                  <a:cubicBezTo>
                    <a:pt x="7950" y="4704"/>
                    <a:pt x="7011" y="4829"/>
                    <a:pt x="6113" y="4813"/>
                  </a:cubicBezTo>
                  <a:cubicBezTo>
                    <a:pt x="5219" y="4784"/>
                    <a:pt x="4372" y="4584"/>
                    <a:pt x="3591" y="4233"/>
                  </a:cubicBezTo>
                  <a:cubicBezTo>
                    <a:pt x="2809" y="3885"/>
                    <a:pt x="2090" y="3392"/>
                    <a:pt x="1468" y="2750"/>
                  </a:cubicBezTo>
                  <a:cubicBezTo>
                    <a:pt x="854" y="2093"/>
                    <a:pt x="316" y="1316"/>
                    <a:pt x="25" y="206"/>
                  </a:cubicBezTo>
                  <a:lnTo>
                    <a:pt x="3" y="122"/>
                  </a:lnTo>
                  <a:cubicBezTo>
                    <a:pt x="-11" y="70"/>
                    <a:pt x="21" y="17"/>
                    <a:pt x="74" y="3"/>
                  </a:cubicBezTo>
                  <a:cubicBezTo>
                    <a:pt x="99" y="-3"/>
                    <a:pt x="122" y="0"/>
                    <a:pt x="144" y="11"/>
                  </a:cubicBezTo>
                  <a:cubicBezTo>
                    <a:pt x="1588" y="758"/>
                    <a:pt x="3017" y="1526"/>
                    <a:pt x="4517" y="2145"/>
                  </a:cubicBezTo>
                  <a:cubicBezTo>
                    <a:pt x="5985" y="2839"/>
                    <a:pt x="7512" y="3381"/>
                    <a:pt x="9038" y="3947"/>
                  </a:cubicBezTo>
                  <a:cubicBezTo>
                    <a:pt x="9088" y="3966"/>
                    <a:pt x="9114" y="4022"/>
                    <a:pt x="9096" y="4072"/>
                  </a:cubicBezTo>
                  <a:cubicBezTo>
                    <a:pt x="9086" y="4096"/>
                    <a:pt x="9071" y="4115"/>
                    <a:pt x="9050" y="4124"/>
                  </a:cubicBezTo>
                  <a:lnTo>
                    <a:pt x="8972" y="416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26" name="Freeform 18507">
              <a:extLst>
                <a:ext uri="{FF2B5EF4-FFF2-40B4-BE49-F238E27FC236}">
                  <a16:creationId xmlns:a16="http://schemas.microsoft.com/office/drawing/2014/main" id="{1BC25DF8-58EF-8B43-D4E1-C78B9B207F22}"/>
                </a:ext>
              </a:extLst>
            </p:cNvPr>
            <p:cNvSpPr/>
            <p:nvPr/>
          </p:nvSpPr>
          <p:spPr>
            <a:xfrm>
              <a:off x="1620149" y="1593538"/>
              <a:ext cx="12033" cy="4937"/>
            </a:xfrm>
            <a:custGeom>
              <a:avLst/>
              <a:gdLst>
                <a:gd name="connsiteX0" fmla="*/ 11876 w 12033"/>
                <a:gd name="connsiteY0" fmla="*/ 4809 h 4937"/>
                <a:gd name="connsiteX1" fmla="*/ 8397 w 12033"/>
                <a:gd name="connsiteY1" fmla="*/ 4781 h 4937"/>
                <a:gd name="connsiteX2" fmla="*/ 5410 w 12033"/>
                <a:gd name="connsiteY2" fmla="*/ 3965 h 4937"/>
                <a:gd name="connsiteX3" fmla="*/ 2656 w 12033"/>
                <a:gd name="connsiteY3" fmla="*/ 2546 h 4937"/>
                <a:gd name="connsiteX4" fmla="*/ 67 w 12033"/>
                <a:gd name="connsiteY4" fmla="*/ 223 h 4937"/>
                <a:gd name="connsiteX5" fmla="*/ 22 w 12033"/>
                <a:gd name="connsiteY5" fmla="*/ 166 h 4937"/>
                <a:gd name="connsiteX6" fmla="*/ 39 w 12033"/>
                <a:gd name="connsiteY6" fmla="*/ 22 h 4937"/>
                <a:gd name="connsiteX7" fmla="*/ 124 w 12033"/>
                <a:gd name="connsiteY7" fmla="*/ 2 h 4937"/>
                <a:gd name="connsiteX8" fmla="*/ 6235 w 12033"/>
                <a:gd name="connsiteY8" fmla="*/ 1837 h 4937"/>
                <a:gd name="connsiteX9" fmla="*/ 11984 w 12033"/>
                <a:gd name="connsiteY9" fmla="*/ 4609 h 4937"/>
                <a:gd name="connsiteX10" fmla="*/ 12020 w 12033"/>
                <a:gd name="connsiteY10" fmla="*/ 4750 h 4937"/>
                <a:gd name="connsiteX11" fmla="*/ 11950 w 12033"/>
                <a:gd name="connsiteY11" fmla="*/ 4798 h 4937"/>
                <a:gd name="connsiteX12" fmla="*/ 11878 w 12033"/>
                <a:gd name="connsiteY12" fmla="*/ 4811 h 4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033" h="4937">
                  <a:moveTo>
                    <a:pt x="11876" y="4809"/>
                  </a:moveTo>
                  <a:cubicBezTo>
                    <a:pt x="10560" y="5026"/>
                    <a:pt x="9460" y="4933"/>
                    <a:pt x="8397" y="4781"/>
                  </a:cubicBezTo>
                  <a:cubicBezTo>
                    <a:pt x="7345" y="4611"/>
                    <a:pt x="6359" y="4337"/>
                    <a:pt x="5410" y="3965"/>
                  </a:cubicBezTo>
                  <a:cubicBezTo>
                    <a:pt x="4461" y="3594"/>
                    <a:pt x="3548" y="3130"/>
                    <a:pt x="2656" y="2546"/>
                  </a:cubicBezTo>
                  <a:cubicBezTo>
                    <a:pt x="1769" y="1937"/>
                    <a:pt x="893" y="1265"/>
                    <a:pt x="67" y="223"/>
                  </a:cubicBezTo>
                  <a:lnTo>
                    <a:pt x="22" y="166"/>
                  </a:lnTo>
                  <a:cubicBezTo>
                    <a:pt x="-12" y="122"/>
                    <a:pt x="-6" y="57"/>
                    <a:pt x="39" y="22"/>
                  </a:cubicBezTo>
                  <a:cubicBezTo>
                    <a:pt x="64" y="4"/>
                    <a:pt x="95" y="-4"/>
                    <a:pt x="124" y="2"/>
                  </a:cubicBezTo>
                  <a:cubicBezTo>
                    <a:pt x="2210" y="430"/>
                    <a:pt x="4236" y="1104"/>
                    <a:pt x="6235" y="1837"/>
                  </a:cubicBezTo>
                  <a:cubicBezTo>
                    <a:pt x="8205" y="2646"/>
                    <a:pt x="10155" y="3516"/>
                    <a:pt x="11984" y="4609"/>
                  </a:cubicBezTo>
                  <a:cubicBezTo>
                    <a:pt x="12033" y="4639"/>
                    <a:pt x="12048" y="4701"/>
                    <a:pt x="12020" y="4750"/>
                  </a:cubicBezTo>
                  <a:cubicBezTo>
                    <a:pt x="12004" y="4776"/>
                    <a:pt x="11978" y="4793"/>
                    <a:pt x="11950" y="4798"/>
                  </a:cubicBezTo>
                  <a:lnTo>
                    <a:pt x="11878" y="4811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27" name="Freeform 18508">
              <a:extLst>
                <a:ext uri="{FF2B5EF4-FFF2-40B4-BE49-F238E27FC236}">
                  <a16:creationId xmlns:a16="http://schemas.microsoft.com/office/drawing/2014/main" id="{98F22DAC-393E-118D-87A9-53364D0FDC74}"/>
                </a:ext>
              </a:extLst>
            </p:cNvPr>
            <p:cNvSpPr/>
            <p:nvPr/>
          </p:nvSpPr>
          <p:spPr>
            <a:xfrm>
              <a:off x="1632805" y="1602536"/>
              <a:ext cx="35810" cy="17076"/>
            </a:xfrm>
            <a:custGeom>
              <a:avLst/>
              <a:gdLst>
                <a:gd name="connsiteX0" fmla="*/ 47 w 35810"/>
                <a:gd name="connsiteY0" fmla="*/ 3654 h 17076"/>
                <a:gd name="connsiteX1" fmla="*/ 10156 w 35810"/>
                <a:gd name="connsiteY1" fmla="*/ 38 h 17076"/>
                <a:gd name="connsiteX2" fmla="*/ 15662 w 35810"/>
                <a:gd name="connsiteY2" fmla="*/ 1570 h 17076"/>
                <a:gd name="connsiteX3" fmla="*/ 20234 w 35810"/>
                <a:gd name="connsiteY3" fmla="*/ 4415 h 17076"/>
                <a:gd name="connsiteX4" fmla="*/ 24258 w 35810"/>
                <a:gd name="connsiteY4" fmla="*/ 7248 h 17076"/>
                <a:gd name="connsiteX5" fmla="*/ 26271 w 35810"/>
                <a:gd name="connsiteY5" fmla="*/ 8385 h 17076"/>
                <a:gd name="connsiteX6" fmla="*/ 28520 w 35810"/>
                <a:gd name="connsiteY6" fmla="*/ 9387 h 17076"/>
                <a:gd name="connsiteX7" fmla="*/ 33275 w 35810"/>
                <a:gd name="connsiteY7" fmla="*/ 12093 h 17076"/>
                <a:gd name="connsiteX8" fmla="*/ 35085 w 35810"/>
                <a:gd name="connsiteY8" fmla="*/ 14280 h 17076"/>
                <a:gd name="connsiteX9" fmla="*/ 35632 w 35810"/>
                <a:gd name="connsiteY9" fmla="*/ 15579 h 17076"/>
                <a:gd name="connsiteX10" fmla="*/ 35810 w 35810"/>
                <a:gd name="connsiteY10" fmla="*/ 16939 h 17076"/>
                <a:gd name="connsiteX11" fmla="*/ 35810 w 35810"/>
                <a:gd name="connsiteY11" fmla="*/ 16962 h 17076"/>
                <a:gd name="connsiteX12" fmla="*/ 35699 w 35810"/>
                <a:gd name="connsiteY12" fmla="*/ 17076 h 17076"/>
                <a:gd name="connsiteX13" fmla="*/ 35588 w 35810"/>
                <a:gd name="connsiteY13" fmla="*/ 16989 h 17076"/>
                <a:gd name="connsiteX14" fmla="*/ 32604 w 35810"/>
                <a:gd name="connsiteY14" fmla="*/ 13093 h 17076"/>
                <a:gd name="connsiteX15" fmla="*/ 27951 w 35810"/>
                <a:gd name="connsiteY15" fmla="*/ 11087 h 17076"/>
                <a:gd name="connsiteX16" fmla="*/ 23195 w 35810"/>
                <a:gd name="connsiteY16" fmla="*/ 9111 h 17076"/>
                <a:gd name="connsiteX17" fmla="*/ 18907 w 35810"/>
                <a:gd name="connsiteY17" fmla="*/ 6269 h 17076"/>
                <a:gd name="connsiteX18" fmla="*/ 14653 w 35810"/>
                <a:gd name="connsiteY18" fmla="*/ 3470 h 17076"/>
                <a:gd name="connsiteX19" fmla="*/ 9896 w 35810"/>
                <a:gd name="connsiteY19" fmla="*/ 1820 h 17076"/>
                <a:gd name="connsiteX20" fmla="*/ 174 w 35810"/>
                <a:gd name="connsiteY20" fmla="*/ 3846 h 17076"/>
                <a:gd name="connsiteX21" fmla="*/ 18 w 35810"/>
                <a:gd name="connsiteY21" fmla="*/ 3812 h 17076"/>
                <a:gd name="connsiteX22" fmla="*/ 32 w 35810"/>
                <a:gd name="connsiteY22" fmla="*/ 3673 h 17076"/>
                <a:gd name="connsiteX23" fmla="*/ 49 w 35810"/>
                <a:gd name="connsiteY23" fmla="*/ 3654 h 17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810" h="17076">
                  <a:moveTo>
                    <a:pt x="47" y="3654"/>
                  </a:moveTo>
                  <a:cubicBezTo>
                    <a:pt x="2512" y="1078"/>
                    <a:pt x="6356" y="-248"/>
                    <a:pt x="10156" y="38"/>
                  </a:cubicBezTo>
                  <a:cubicBezTo>
                    <a:pt x="12073" y="121"/>
                    <a:pt x="13980" y="776"/>
                    <a:pt x="15662" y="1570"/>
                  </a:cubicBezTo>
                  <a:cubicBezTo>
                    <a:pt x="17347" y="2402"/>
                    <a:pt x="18820" y="3443"/>
                    <a:pt x="20234" y="4415"/>
                  </a:cubicBezTo>
                  <a:cubicBezTo>
                    <a:pt x="21607" y="5450"/>
                    <a:pt x="22932" y="6413"/>
                    <a:pt x="24258" y="7248"/>
                  </a:cubicBezTo>
                  <a:cubicBezTo>
                    <a:pt x="24920" y="7667"/>
                    <a:pt x="25569" y="8059"/>
                    <a:pt x="26271" y="8385"/>
                  </a:cubicBezTo>
                  <a:cubicBezTo>
                    <a:pt x="26979" y="8710"/>
                    <a:pt x="27734" y="9040"/>
                    <a:pt x="28520" y="9387"/>
                  </a:cubicBezTo>
                  <a:cubicBezTo>
                    <a:pt x="30089" y="10053"/>
                    <a:pt x="31817" y="10840"/>
                    <a:pt x="33275" y="12093"/>
                  </a:cubicBezTo>
                  <a:cubicBezTo>
                    <a:pt x="33978" y="12732"/>
                    <a:pt x="34625" y="13446"/>
                    <a:pt x="35085" y="14280"/>
                  </a:cubicBezTo>
                  <a:cubicBezTo>
                    <a:pt x="35310" y="14699"/>
                    <a:pt x="35502" y="15130"/>
                    <a:pt x="35632" y="15579"/>
                  </a:cubicBezTo>
                  <a:cubicBezTo>
                    <a:pt x="35746" y="16034"/>
                    <a:pt x="35805" y="16493"/>
                    <a:pt x="35810" y="16939"/>
                  </a:cubicBezTo>
                  <a:lnTo>
                    <a:pt x="35810" y="16962"/>
                  </a:lnTo>
                  <a:cubicBezTo>
                    <a:pt x="35810" y="17025"/>
                    <a:pt x="35760" y="17076"/>
                    <a:pt x="35699" y="17076"/>
                  </a:cubicBezTo>
                  <a:cubicBezTo>
                    <a:pt x="35644" y="17076"/>
                    <a:pt x="35599" y="17039"/>
                    <a:pt x="35588" y="16989"/>
                  </a:cubicBezTo>
                  <a:cubicBezTo>
                    <a:pt x="35216" y="15338"/>
                    <a:pt x="33997" y="14012"/>
                    <a:pt x="32604" y="13093"/>
                  </a:cubicBezTo>
                  <a:cubicBezTo>
                    <a:pt x="31198" y="12155"/>
                    <a:pt x="29567" y="11622"/>
                    <a:pt x="27951" y="11087"/>
                  </a:cubicBezTo>
                  <a:cubicBezTo>
                    <a:pt x="26327" y="10572"/>
                    <a:pt x="24689" y="9977"/>
                    <a:pt x="23195" y="9111"/>
                  </a:cubicBezTo>
                  <a:cubicBezTo>
                    <a:pt x="21696" y="8259"/>
                    <a:pt x="20297" y="7259"/>
                    <a:pt x="18907" y="6269"/>
                  </a:cubicBezTo>
                  <a:cubicBezTo>
                    <a:pt x="17524" y="5271"/>
                    <a:pt x="16144" y="4270"/>
                    <a:pt x="14653" y="3470"/>
                  </a:cubicBezTo>
                  <a:cubicBezTo>
                    <a:pt x="13171" y="2657"/>
                    <a:pt x="11569" y="2064"/>
                    <a:pt x="9896" y="1820"/>
                  </a:cubicBezTo>
                  <a:cubicBezTo>
                    <a:pt x="6562" y="1312"/>
                    <a:pt x="3031" y="2016"/>
                    <a:pt x="174" y="3846"/>
                  </a:cubicBezTo>
                  <a:cubicBezTo>
                    <a:pt x="121" y="3881"/>
                    <a:pt x="52" y="3865"/>
                    <a:pt x="18" y="3812"/>
                  </a:cubicBezTo>
                  <a:cubicBezTo>
                    <a:pt x="-11" y="3767"/>
                    <a:pt x="-4" y="3710"/>
                    <a:pt x="32" y="3673"/>
                  </a:cubicBezTo>
                  <a:lnTo>
                    <a:pt x="49" y="3654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28" name="Freeform 18509">
              <a:extLst>
                <a:ext uri="{FF2B5EF4-FFF2-40B4-BE49-F238E27FC236}">
                  <a16:creationId xmlns:a16="http://schemas.microsoft.com/office/drawing/2014/main" id="{148A4A77-3AC7-9D90-5591-D2FE2BFF9E01}"/>
                </a:ext>
              </a:extLst>
            </p:cNvPr>
            <p:cNvSpPr/>
            <p:nvPr/>
          </p:nvSpPr>
          <p:spPr>
            <a:xfrm>
              <a:off x="1657542" y="1614955"/>
              <a:ext cx="2319" cy="8544"/>
            </a:xfrm>
            <a:custGeom>
              <a:avLst/>
              <a:gdLst>
                <a:gd name="connsiteX0" fmla="*/ 1053 w 2319"/>
                <a:gd name="connsiteY0" fmla="*/ 8407 h 8544"/>
                <a:gd name="connsiteX1" fmla="*/ 159 w 2319"/>
                <a:gd name="connsiteY1" fmla="*/ 6062 h 8544"/>
                <a:gd name="connsiteX2" fmla="*/ 19 w 2319"/>
                <a:gd name="connsiteY2" fmla="*/ 4161 h 8544"/>
                <a:gd name="connsiteX3" fmla="*/ 444 w 2319"/>
                <a:gd name="connsiteY3" fmla="*/ 2303 h 8544"/>
                <a:gd name="connsiteX4" fmla="*/ 1669 w 2319"/>
                <a:gd name="connsiteY4" fmla="*/ 116 h 8544"/>
                <a:gd name="connsiteX5" fmla="*/ 1729 w 2319"/>
                <a:gd name="connsiteY5" fmla="*/ 37 h 8544"/>
                <a:gd name="connsiteX6" fmla="*/ 1860 w 2319"/>
                <a:gd name="connsiteY6" fmla="*/ 19 h 8544"/>
                <a:gd name="connsiteX7" fmla="*/ 1894 w 2319"/>
                <a:gd name="connsiteY7" fmla="*/ 67 h 8544"/>
                <a:gd name="connsiteX8" fmla="*/ 2298 w 2319"/>
                <a:gd name="connsiteY8" fmla="*/ 4332 h 8544"/>
                <a:gd name="connsiteX9" fmla="*/ 1269 w 2319"/>
                <a:gd name="connsiteY9" fmla="*/ 8490 h 8544"/>
                <a:gd name="connsiteX10" fmla="*/ 1146 w 2319"/>
                <a:gd name="connsiteY10" fmla="*/ 8535 h 8544"/>
                <a:gd name="connsiteX11" fmla="*/ 1102 w 2319"/>
                <a:gd name="connsiteY11" fmla="*/ 8495 h 8544"/>
                <a:gd name="connsiteX12" fmla="*/ 1055 w 2319"/>
                <a:gd name="connsiteY12" fmla="*/ 8409 h 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19" h="8544">
                  <a:moveTo>
                    <a:pt x="1053" y="8407"/>
                  </a:moveTo>
                  <a:cubicBezTo>
                    <a:pt x="542" y="7468"/>
                    <a:pt x="316" y="6744"/>
                    <a:pt x="159" y="6062"/>
                  </a:cubicBezTo>
                  <a:cubicBezTo>
                    <a:pt x="16" y="5387"/>
                    <a:pt x="-30" y="4771"/>
                    <a:pt x="19" y="4161"/>
                  </a:cubicBezTo>
                  <a:cubicBezTo>
                    <a:pt x="66" y="3552"/>
                    <a:pt x="202" y="2950"/>
                    <a:pt x="444" y="2303"/>
                  </a:cubicBezTo>
                  <a:cubicBezTo>
                    <a:pt x="700" y="1651"/>
                    <a:pt x="1030" y="968"/>
                    <a:pt x="1669" y="116"/>
                  </a:cubicBezTo>
                  <a:lnTo>
                    <a:pt x="1729" y="37"/>
                  </a:lnTo>
                  <a:cubicBezTo>
                    <a:pt x="1760" y="-3"/>
                    <a:pt x="1818" y="-13"/>
                    <a:pt x="1860" y="19"/>
                  </a:cubicBezTo>
                  <a:cubicBezTo>
                    <a:pt x="1877" y="31"/>
                    <a:pt x="1888" y="48"/>
                    <a:pt x="1894" y="67"/>
                  </a:cubicBezTo>
                  <a:cubicBezTo>
                    <a:pt x="2291" y="1444"/>
                    <a:pt x="2363" y="2900"/>
                    <a:pt x="2298" y="4332"/>
                  </a:cubicBezTo>
                  <a:cubicBezTo>
                    <a:pt x="2152" y="5757"/>
                    <a:pt x="1865" y="7185"/>
                    <a:pt x="1269" y="8490"/>
                  </a:cubicBezTo>
                  <a:cubicBezTo>
                    <a:pt x="1247" y="8537"/>
                    <a:pt x="1193" y="8557"/>
                    <a:pt x="1146" y="8535"/>
                  </a:cubicBezTo>
                  <a:cubicBezTo>
                    <a:pt x="1127" y="8526"/>
                    <a:pt x="1111" y="8512"/>
                    <a:pt x="1102" y="8495"/>
                  </a:cubicBezTo>
                  <a:lnTo>
                    <a:pt x="1055" y="8409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29" name="Freeform 18510">
              <a:extLst>
                <a:ext uri="{FF2B5EF4-FFF2-40B4-BE49-F238E27FC236}">
                  <a16:creationId xmlns:a16="http://schemas.microsoft.com/office/drawing/2014/main" id="{00F6A67D-65B5-9CD3-AF17-060968FF32B6}"/>
                </a:ext>
              </a:extLst>
            </p:cNvPr>
            <p:cNvSpPr/>
            <p:nvPr/>
          </p:nvSpPr>
          <p:spPr>
            <a:xfrm>
              <a:off x="1655218" y="1566683"/>
              <a:ext cx="26731" cy="46042"/>
            </a:xfrm>
            <a:custGeom>
              <a:avLst/>
              <a:gdLst>
                <a:gd name="connsiteX0" fmla="*/ 252 w 26731"/>
                <a:gd name="connsiteY0" fmla="*/ 119 h 46042"/>
                <a:gd name="connsiteX1" fmla="*/ 5104 w 26731"/>
                <a:gd name="connsiteY1" fmla="*/ 12320 h 46042"/>
                <a:gd name="connsiteX2" fmla="*/ 9631 w 26731"/>
                <a:gd name="connsiteY2" fmla="*/ 16921 h 46042"/>
                <a:gd name="connsiteX3" fmla="*/ 12263 w 26731"/>
                <a:gd name="connsiteY3" fmla="*/ 19445 h 46042"/>
                <a:gd name="connsiteX4" fmla="*/ 14542 w 26731"/>
                <a:gd name="connsiteY4" fmla="*/ 22763 h 46042"/>
                <a:gd name="connsiteX5" fmla="*/ 15734 w 26731"/>
                <a:gd name="connsiteY5" fmla="*/ 26328 h 46042"/>
                <a:gd name="connsiteX6" fmla="*/ 16689 w 26731"/>
                <a:gd name="connsiteY6" fmla="*/ 29321 h 46042"/>
                <a:gd name="connsiteX7" fmla="*/ 18071 w 26731"/>
                <a:gd name="connsiteY7" fmla="*/ 31289 h 46042"/>
                <a:gd name="connsiteX8" fmla="*/ 20863 w 26731"/>
                <a:gd name="connsiteY8" fmla="*/ 32666 h 46042"/>
                <a:gd name="connsiteX9" fmla="*/ 22668 w 26731"/>
                <a:gd name="connsiteY9" fmla="*/ 33863 h 46042"/>
                <a:gd name="connsiteX10" fmla="*/ 24000 w 26731"/>
                <a:gd name="connsiteY10" fmla="*/ 35523 h 46042"/>
                <a:gd name="connsiteX11" fmla="*/ 25344 w 26731"/>
                <a:gd name="connsiteY11" fmla="*/ 39050 h 46042"/>
                <a:gd name="connsiteX12" fmla="*/ 26727 w 26731"/>
                <a:gd name="connsiteY12" fmla="*/ 45891 h 46042"/>
                <a:gd name="connsiteX13" fmla="*/ 26730 w 26731"/>
                <a:gd name="connsiteY13" fmla="*/ 45911 h 46042"/>
                <a:gd name="connsiteX14" fmla="*/ 26635 w 26731"/>
                <a:gd name="connsiteY14" fmla="*/ 46041 h 46042"/>
                <a:gd name="connsiteX15" fmla="*/ 26512 w 26731"/>
                <a:gd name="connsiteY15" fmla="*/ 45968 h 46042"/>
                <a:gd name="connsiteX16" fmla="*/ 24211 w 26731"/>
                <a:gd name="connsiteY16" fmla="*/ 39463 h 46042"/>
                <a:gd name="connsiteX17" fmla="*/ 22734 w 26731"/>
                <a:gd name="connsiteY17" fmla="*/ 36397 h 46042"/>
                <a:gd name="connsiteX18" fmla="*/ 20161 w 26731"/>
                <a:gd name="connsiteY18" fmla="*/ 34320 h 46042"/>
                <a:gd name="connsiteX19" fmla="*/ 16964 w 26731"/>
                <a:gd name="connsiteY19" fmla="*/ 32952 h 46042"/>
                <a:gd name="connsiteX20" fmla="*/ 14747 w 26731"/>
                <a:gd name="connsiteY20" fmla="*/ 30233 h 46042"/>
                <a:gd name="connsiteX21" fmla="*/ 12474 w 26731"/>
                <a:gd name="connsiteY21" fmla="*/ 23727 h 46042"/>
                <a:gd name="connsiteX22" fmla="*/ 8172 w 26731"/>
                <a:gd name="connsiteY22" fmla="*/ 18501 h 46042"/>
                <a:gd name="connsiteX23" fmla="*/ 3599 w 26731"/>
                <a:gd name="connsiteY23" fmla="*/ 13303 h 46042"/>
                <a:gd name="connsiteX24" fmla="*/ 27 w 26731"/>
                <a:gd name="connsiteY24" fmla="*/ 108 h 46042"/>
                <a:gd name="connsiteX25" fmla="*/ 146 w 26731"/>
                <a:gd name="connsiteY25" fmla="*/ 0 h 46042"/>
                <a:gd name="connsiteX26" fmla="*/ 252 w 26731"/>
                <a:gd name="connsiteY26" fmla="*/ 99 h 46042"/>
                <a:gd name="connsiteX27" fmla="*/ 255 w 26731"/>
                <a:gd name="connsiteY27" fmla="*/ 119 h 4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731" h="46042">
                  <a:moveTo>
                    <a:pt x="252" y="119"/>
                  </a:moveTo>
                  <a:cubicBezTo>
                    <a:pt x="857" y="4718"/>
                    <a:pt x="2547" y="8893"/>
                    <a:pt x="5104" y="12320"/>
                  </a:cubicBezTo>
                  <a:cubicBezTo>
                    <a:pt x="6414" y="14046"/>
                    <a:pt x="7839" y="15444"/>
                    <a:pt x="9631" y="16921"/>
                  </a:cubicBezTo>
                  <a:cubicBezTo>
                    <a:pt x="10506" y="17676"/>
                    <a:pt x="11395" y="18500"/>
                    <a:pt x="12263" y="19445"/>
                  </a:cubicBezTo>
                  <a:cubicBezTo>
                    <a:pt x="13119" y="20388"/>
                    <a:pt x="13957" y="21501"/>
                    <a:pt x="14542" y="22763"/>
                  </a:cubicBezTo>
                  <a:cubicBezTo>
                    <a:pt x="15108" y="24015"/>
                    <a:pt x="15426" y="25220"/>
                    <a:pt x="15734" y="26328"/>
                  </a:cubicBezTo>
                  <a:cubicBezTo>
                    <a:pt x="16031" y="27445"/>
                    <a:pt x="16338" y="28462"/>
                    <a:pt x="16689" y="29321"/>
                  </a:cubicBezTo>
                  <a:cubicBezTo>
                    <a:pt x="17036" y="30201"/>
                    <a:pt x="17483" y="30820"/>
                    <a:pt x="18071" y="31289"/>
                  </a:cubicBezTo>
                  <a:cubicBezTo>
                    <a:pt x="18642" y="31736"/>
                    <a:pt x="19661" y="32086"/>
                    <a:pt x="20863" y="32666"/>
                  </a:cubicBezTo>
                  <a:cubicBezTo>
                    <a:pt x="21457" y="32955"/>
                    <a:pt x="22121" y="33357"/>
                    <a:pt x="22668" y="33863"/>
                  </a:cubicBezTo>
                  <a:cubicBezTo>
                    <a:pt x="23217" y="34362"/>
                    <a:pt x="23662" y="34931"/>
                    <a:pt x="24000" y="35523"/>
                  </a:cubicBezTo>
                  <a:cubicBezTo>
                    <a:pt x="24681" y="36707"/>
                    <a:pt x="25046" y="37903"/>
                    <a:pt x="25344" y="39050"/>
                  </a:cubicBezTo>
                  <a:cubicBezTo>
                    <a:pt x="25866" y="41333"/>
                    <a:pt x="26371" y="43573"/>
                    <a:pt x="26727" y="45891"/>
                  </a:cubicBezTo>
                  <a:lnTo>
                    <a:pt x="26730" y="45911"/>
                  </a:lnTo>
                  <a:cubicBezTo>
                    <a:pt x="26740" y="45974"/>
                    <a:pt x="26698" y="46032"/>
                    <a:pt x="26635" y="46041"/>
                  </a:cubicBezTo>
                  <a:cubicBezTo>
                    <a:pt x="26580" y="46049"/>
                    <a:pt x="26529" y="46018"/>
                    <a:pt x="26512" y="45968"/>
                  </a:cubicBezTo>
                  <a:lnTo>
                    <a:pt x="24211" y="39463"/>
                  </a:lnTo>
                  <a:cubicBezTo>
                    <a:pt x="23815" y="38390"/>
                    <a:pt x="23379" y="37326"/>
                    <a:pt x="22734" y="36397"/>
                  </a:cubicBezTo>
                  <a:cubicBezTo>
                    <a:pt x="22098" y="35463"/>
                    <a:pt x="21218" y="34729"/>
                    <a:pt x="20161" y="34320"/>
                  </a:cubicBezTo>
                  <a:cubicBezTo>
                    <a:pt x="19123" y="33881"/>
                    <a:pt x="17968" y="33616"/>
                    <a:pt x="16964" y="32952"/>
                  </a:cubicBezTo>
                  <a:cubicBezTo>
                    <a:pt x="15974" y="32284"/>
                    <a:pt x="15226" y="31300"/>
                    <a:pt x="14747" y="30233"/>
                  </a:cubicBezTo>
                  <a:cubicBezTo>
                    <a:pt x="13749" y="28104"/>
                    <a:pt x="13443" y="25772"/>
                    <a:pt x="12474" y="23727"/>
                  </a:cubicBezTo>
                  <a:cubicBezTo>
                    <a:pt x="11541" y="21662"/>
                    <a:pt x="9845" y="20058"/>
                    <a:pt x="8172" y="18501"/>
                  </a:cubicBezTo>
                  <a:cubicBezTo>
                    <a:pt x="6475" y="16958"/>
                    <a:pt x="4827" y="15273"/>
                    <a:pt x="3599" y="13303"/>
                  </a:cubicBezTo>
                  <a:cubicBezTo>
                    <a:pt x="1084" y="9409"/>
                    <a:pt x="-207" y="4734"/>
                    <a:pt x="27" y="108"/>
                  </a:cubicBezTo>
                  <a:cubicBezTo>
                    <a:pt x="30" y="45"/>
                    <a:pt x="83" y="-3"/>
                    <a:pt x="146" y="0"/>
                  </a:cubicBezTo>
                  <a:cubicBezTo>
                    <a:pt x="201" y="3"/>
                    <a:pt x="246" y="45"/>
                    <a:pt x="252" y="99"/>
                  </a:cubicBezTo>
                  <a:lnTo>
                    <a:pt x="255" y="119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30" name="Freeform 18511">
              <a:extLst>
                <a:ext uri="{FF2B5EF4-FFF2-40B4-BE49-F238E27FC236}">
                  <a16:creationId xmlns:a16="http://schemas.microsoft.com/office/drawing/2014/main" id="{7E3F5455-5A00-F5CB-7FC6-CDC731F85BD3}"/>
                </a:ext>
              </a:extLst>
            </p:cNvPr>
            <p:cNvSpPr/>
            <p:nvPr/>
          </p:nvSpPr>
          <p:spPr>
            <a:xfrm>
              <a:off x="1681671" y="1605996"/>
              <a:ext cx="15554" cy="7968"/>
            </a:xfrm>
            <a:custGeom>
              <a:avLst/>
              <a:gdLst>
                <a:gd name="connsiteX0" fmla="*/ 15394 w 15554"/>
                <a:gd name="connsiteY0" fmla="*/ 7968 h 7968"/>
                <a:gd name="connsiteX1" fmla="*/ 10805 w 15554"/>
                <a:gd name="connsiteY1" fmla="*/ 6304 h 7968"/>
                <a:gd name="connsiteX2" fmla="*/ 7461 w 15554"/>
                <a:gd name="connsiteY2" fmla="*/ 4077 h 7968"/>
                <a:gd name="connsiteX3" fmla="*/ 4071 w 15554"/>
                <a:gd name="connsiteY3" fmla="*/ 2466 h 7968"/>
                <a:gd name="connsiteX4" fmla="*/ 2133 w 15554"/>
                <a:gd name="connsiteY4" fmla="*/ 1815 h 7968"/>
                <a:gd name="connsiteX5" fmla="*/ 853 w 15554"/>
                <a:gd name="connsiteY5" fmla="*/ 1397 h 7968"/>
                <a:gd name="connsiteX6" fmla="*/ 210 w 15554"/>
                <a:gd name="connsiteY6" fmla="*/ 906 h 7968"/>
                <a:gd name="connsiteX7" fmla="*/ 49 w 15554"/>
                <a:gd name="connsiteY7" fmla="*/ 114 h 7968"/>
                <a:gd name="connsiteX8" fmla="*/ 76 w 15554"/>
                <a:gd name="connsiteY8" fmla="*/ 59 h 7968"/>
                <a:gd name="connsiteX9" fmla="*/ 218 w 15554"/>
                <a:gd name="connsiteY9" fmla="*/ 11 h 7968"/>
                <a:gd name="connsiteX10" fmla="*/ 277 w 15554"/>
                <a:gd name="connsiteY10" fmla="*/ 100 h 7968"/>
                <a:gd name="connsiteX11" fmla="*/ 982 w 15554"/>
                <a:gd name="connsiteY11" fmla="*/ 616 h 7968"/>
                <a:gd name="connsiteX12" fmla="*/ 2064 w 15554"/>
                <a:gd name="connsiteY12" fmla="*/ 584 h 7968"/>
                <a:gd name="connsiteX13" fmla="*/ 4329 w 15554"/>
                <a:gd name="connsiteY13" fmla="*/ 658 h 7968"/>
                <a:gd name="connsiteX14" fmla="*/ 8612 w 15554"/>
                <a:gd name="connsiteY14" fmla="*/ 2101 h 7968"/>
                <a:gd name="connsiteX15" fmla="*/ 12075 w 15554"/>
                <a:gd name="connsiteY15" fmla="*/ 4983 h 7968"/>
                <a:gd name="connsiteX16" fmla="*/ 15499 w 15554"/>
                <a:gd name="connsiteY16" fmla="*/ 7763 h 7968"/>
                <a:gd name="connsiteX17" fmla="*/ 15541 w 15554"/>
                <a:gd name="connsiteY17" fmla="*/ 7910 h 7968"/>
                <a:gd name="connsiteX18" fmla="*/ 15449 w 15554"/>
                <a:gd name="connsiteY18" fmla="*/ 7966 h 7968"/>
                <a:gd name="connsiteX19" fmla="*/ 15395 w 15554"/>
                <a:gd name="connsiteY19" fmla="*/ 7966 h 7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554" h="7968">
                  <a:moveTo>
                    <a:pt x="15394" y="7968"/>
                  </a:moveTo>
                  <a:cubicBezTo>
                    <a:pt x="13646" y="8002"/>
                    <a:pt x="12071" y="7111"/>
                    <a:pt x="10805" y="6304"/>
                  </a:cubicBezTo>
                  <a:cubicBezTo>
                    <a:pt x="9517" y="5455"/>
                    <a:pt x="8491" y="4658"/>
                    <a:pt x="7461" y="4077"/>
                  </a:cubicBezTo>
                  <a:cubicBezTo>
                    <a:pt x="6408" y="3465"/>
                    <a:pt x="5295" y="2932"/>
                    <a:pt x="4071" y="2466"/>
                  </a:cubicBezTo>
                  <a:cubicBezTo>
                    <a:pt x="3458" y="2241"/>
                    <a:pt x="2817" y="1996"/>
                    <a:pt x="2133" y="1815"/>
                  </a:cubicBezTo>
                  <a:cubicBezTo>
                    <a:pt x="1842" y="1691"/>
                    <a:pt x="1279" y="1640"/>
                    <a:pt x="853" y="1397"/>
                  </a:cubicBezTo>
                  <a:cubicBezTo>
                    <a:pt x="629" y="1277"/>
                    <a:pt x="398" y="1131"/>
                    <a:pt x="210" y="906"/>
                  </a:cubicBezTo>
                  <a:cubicBezTo>
                    <a:pt x="21" y="680"/>
                    <a:pt x="-60" y="334"/>
                    <a:pt x="49" y="114"/>
                  </a:cubicBezTo>
                  <a:lnTo>
                    <a:pt x="76" y="59"/>
                  </a:lnTo>
                  <a:cubicBezTo>
                    <a:pt x="102" y="6"/>
                    <a:pt x="165" y="-14"/>
                    <a:pt x="218" y="11"/>
                  </a:cubicBezTo>
                  <a:cubicBezTo>
                    <a:pt x="252" y="28"/>
                    <a:pt x="274" y="62"/>
                    <a:pt x="277" y="100"/>
                  </a:cubicBezTo>
                  <a:cubicBezTo>
                    <a:pt x="298" y="420"/>
                    <a:pt x="642" y="573"/>
                    <a:pt x="982" y="616"/>
                  </a:cubicBezTo>
                  <a:cubicBezTo>
                    <a:pt x="1334" y="667"/>
                    <a:pt x="1680" y="616"/>
                    <a:pt x="2064" y="584"/>
                  </a:cubicBezTo>
                  <a:cubicBezTo>
                    <a:pt x="2819" y="533"/>
                    <a:pt x="3579" y="559"/>
                    <a:pt x="4329" y="658"/>
                  </a:cubicBezTo>
                  <a:cubicBezTo>
                    <a:pt x="5829" y="859"/>
                    <a:pt x="7292" y="1349"/>
                    <a:pt x="8612" y="2101"/>
                  </a:cubicBezTo>
                  <a:cubicBezTo>
                    <a:pt x="9936" y="2867"/>
                    <a:pt x="11017" y="3947"/>
                    <a:pt x="12075" y="4983"/>
                  </a:cubicBezTo>
                  <a:cubicBezTo>
                    <a:pt x="13140" y="6017"/>
                    <a:pt x="14206" y="7053"/>
                    <a:pt x="15499" y="7763"/>
                  </a:cubicBezTo>
                  <a:cubicBezTo>
                    <a:pt x="15552" y="7791"/>
                    <a:pt x="15570" y="7857"/>
                    <a:pt x="15541" y="7910"/>
                  </a:cubicBezTo>
                  <a:cubicBezTo>
                    <a:pt x="15522" y="7944"/>
                    <a:pt x="15486" y="7964"/>
                    <a:pt x="15449" y="7966"/>
                  </a:cubicBezTo>
                  <a:lnTo>
                    <a:pt x="15395" y="7966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31" name="Freeform 18512">
              <a:extLst>
                <a:ext uri="{FF2B5EF4-FFF2-40B4-BE49-F238E27FC236}">
                  <a16:creationId xmlns:a16="http://schemas.microsoft.com/office/drawing/2014/main" id="{127205A0-58ED-15CA-CA4C-35161104C472}"/>
                </a:ext>
              </a:extLst>
            </p:cNvPr>
            <p:cNvSpPr/>
            <p:nvPr/>
          </p:nvSpPr>
          <p:spPr>
            <a:xfrm>
              <a:off x="1688833" y="1585816"/>
              <a:ext cx="9872" cy="10776"/>
            </a:xfrm>
            <a:custGeom>
              <a:avLst/>
              <a:gdLst>
                <a:gd name="connsiteX0" fmla="*/ 180 w 9872"/>
                <a:gd name="connsiteY0" fmla="*/ 6 h 10776"/>
                <a:gd name="connsiteX1" fmla="*/ 2203 w 9872"/>
                <a:gd name="connsiteY1" fmla="*/ 782 h 10776"/>
                <a:gd name="connsiteX2" fmla="*/ 3733 w 9872"/>
                <a:gd name="connsiteY2" fmla="*/ 2112 h 10776"/>
                <a:gd name="connsiteX3" fmla="*/ 5829 w 9872"/>
                <a:gd name="connsiteY3" fmla="*/ 4413 h 10776"/>
                <a:gd name="connsiteX4" fmla="*/ 8274 w 9872"/>
                <a:gd name="connsiteY4" fmla="*/ 6638 h 10776"/>
                <a:gd name="connsiteX5" fmla="*/ 9521 w 9872"/>
                <a:gd name="connsiteY5" fmla="*/ 8432 h 10776"/>
                <a:gd name="connsiteX6" fmla="*/ 9807 w 9872"/>
                <a:gd name="connsiteY6" fmla="*/ 10629 h 10776"/>
                <a:gd name="connsiteX7" fmla="*/ 9791 w 9872"/>
                <a:gd name="connsiteY7" fmla="*/ 10696 h 10776"/>
                <a:gd name="connsiteX8" fmla="*/ 9668 w 9872"/>
                <a:gd name="connsiteY8" fmla="*/ 10774 h 10776"/>
                <a:gd name="connsiteX9" fmla="*/ 9596 w 9872"/>
                <a:gd name="connsiteY9" fmla="*/ 10715 h 10776"/>
                <a:gd name="connsiteX10" fmla="*/ 7244 w 9872"/>
                <a:gd name="connsiteY10" fmla="*/ 8143 h 10776"/>
                <a:gd name="connsiteX11" fmla="*/ 4244 w 9872"/>
                <a:gd name="connsiteY11" fmla="*/ 6053 h 10776"/>
                <a:gd name="connsiteX12" fmla="*/ 2154 w 9872"/>
                <a:gd name="connsiteY12" fmla="*/ 3036 h 10776"/>
                <a:gd name="connsiteX13" fmla="*/ 36 w 9872"/>
                <a:gd name="connsiteY13" fmla="*/ 183 h 10776"/>
                <a:gd name="connsiteX14" fmla="*/ 25 w 9872"/>
                <a:gd name="connsiteY14" fmla="*/ 36 h 10776"/>
                <a:gd name="connsiteX15" fmla="*/ 111 w 9872"/>
                <a:gd name="connsiteY15" fmla="*/ 0 h 10776"/>
                <a:gd name="connsiteX16" fmla="*/ 180 w 9872"/>
                <a:gd name="connsiteY16" fmla="*/ 5 h 10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872" h="10776">
                  <a:moveTo>
                    <a:pt x="180" y="6"/>
                  </a:moveTo>
                  <a:cubicBezTo>
                    <a:pt x="935" y="58"/>
                    <a:pt x="1595" y="402"/>
                    <a:pt x="2203" y="782"/>
                  </a:cubicBezTo>
                  <a:cubicBezTo>
                    <a:pt x="2776" y="1193"/>
                    <a:pt x="3305" y="1649"/>
                    <a:pt x="3733" y="2112"/>
                  </a:cubicBezTo>
                  <a:cubicBezTo>
                    <a:pt x="4600" y="3045"/>
                    <a:pt x="5238" y="3852"/>
                    <a:pt x="5829" y="4413"/>
                  </a:cubicBezTo>
                  <a:cubicBezTo>
                    <a:pt x="6410" y="4999"/>
                    <a:pt x="7309" y="5651"/>
                    <a:pt x="8274" y="6638"/>
                  </a:cubicBezTo>
                  <a:cubicBezTo>
                    <a:pt x="8749" y="7129"/>
                    <a:pt x="9197" y="7751"/>
                    <a:pt x="9521" y="8432"/>
                  </a:cubicBezTo>
                  <a:cubicBezTo>
                    <a:pt x="9812" y="9140"/>
                    <a:pt x="9971" y="9894"/>
                    <a:pt x="9807" y="10629"/>
                  </a:cubicBezTo>
                  <a:lnTo>
                    <a:pt x="9791" y="10696"/>
                  </a:lnTo>
                  <a:cubicBezTo>
                    <a:pt x="9779" y="10752"/>
                    <a:pt x="9723" y="10787"/>
                    <a:pt x="9668" y="10774"/>
                  </a:cubicBezTo>
                  <a:cubicBezTo>
                    <a:pt x="9635" y="10766"/>
                    <a:pt x="9608" y="10743"/>
                    <a:pt x="9596" y="10715"/>
                  </a:cubicBezTo>
                  <a:cubicBezTo>
                    <a:pt x="9118" y="9620"/>
                    <a:pt x="8236" y="8795"/>
                    <a:pt x="7244" y="8143"/>
                  </a:cubicBezTo>
                  <a:cubicBezTo>
                    <a:pt x="6254" y="7483"/>
                    <a:pt x="5155" y="6919"/>
                    <a:pt x="4244" y="6053"/>
                  </a:cubicBezTo>
                  <a:cubicBezTo>
                    <a:pt x="3347" y="5171"/>
                    <a:pt x="2750" y="4079"/>
                    <a:pt x="2154" y="3036"/>
                  </a:cubicBezTo>
                  <a:cubicBezTo>
                    <a:pt x="1554" y="1996"/>
                    <a:pt x="938" y="963"/>
                    <a:pt x="36" y="183"/>
                  </a:cubicBezTo>
                  <a:cubicBezTo>
                    <a:pt x="-8" y="146"/>
                    <a:pt x="-12" y="80"/>
                    <a:pt x="25" y="36"/>
                  </a:cubicBezTo>
                  <a:cubicBezTo>
                    <a:pt x="47" y="11"/>
                    <a:pt x="80" y="-1"/>
                    <a:pt x="111" y="0"/>
                  </a:cubicBezTo>
                  <a:lnTo>
                    <a:pt x="180" y="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32" name="Freeform 18513">
              <a:extLst>
                <a:ext uri="{FF2B5EF4-FFF2-40B4-BE49-F238E27FC236}">
                  <a16:creationId xmlns:a16="http://schemas.microsoft.com/office/drawing/2014/main" id="{0D27F907-CDCB-48E7-A161-8DDE175B7E80}"/>
                </a:ext>
              </a:extLst>
            </p:cNvPr>
            <p:cNvSpPr/>
            <p:nvPr/>
          </p:nvSpPr>
          <p:spPr>
            <a:xfrm>
              <a:off x="1655886" y="1640345"/>
              <a:ext cx="39630" cy="11440"/>
            </a:xfrm>
            <a:custGeom>
              <a:avLst/>
              <a:gdLst>
                <a:gd name="connsiteX0" fmla="*/ 113 w 39630"/>
                <a:gd name="connsiteY0" fmla="*/ 5967 h 11440"/>
                <a:gd name="connsiteX1" fmla="*/ 5353 w 39630"/>
                <a:gd name="connsiteY1" fmla="*/ 4815 h 11440"/>
                <a:gd name="connsiteX2" fmla="*/ 7809 w 39630"/>
                <a:gd name="connsiteY2" fmla="*/ 4107 h 11440"/>
                <a:gd name="connsiteX3" fmla="*/ 10130 w 39630"/>
                <a:gd name="connsiteY3" fmla="*/ 3177 h 11440"/>
                <a:gd name="connsiteX4" fmla="*/ 15145 w 39630"/>
                <a:gd name="connsiteY4" fmla="*/ 996 h 11440"/>
                <a:gd name="connsiteX5" fmla="*/ 20939 w 39630"/>
                <a:gd name="connsiteY5" fmla="*/ 0 h 11440"/>
                <a:gd name="connsiteX6" fmla="*/ 26747 w 39630"/>
                <a:gd name="connsiteY6" fmla="*/ 732 h 11440"/>
                <a:gd name="connsiteX7" fmla="*/ 32057 w 39630"/>
                <a:gd name="connsiteY7" fmla="*/ 3103 h 11440"/>
                <a:gd name="connsiteX8" fmla="*/ 36322 w 39630"/>
                <a:gd name="connsiteY8" fmla="*/ 6869 h 11440"/>
                <a:gd name="connsiteX9" fmla="*/ 39595 w 39630"/>
                <a:gd name="connsiteY9" fmla="*/ 11243 h 11440"/>
                <a:gd name="connsiteX10" fmla="*/ 39611 w 39630"/>
                <a:gd name="connsiteY10" fmla="*/ 11265 h 11440"/>
                <a:gd name="connsiteX11" fmla="*/ 39581 w 39630"/>
                <a:gd name="connsiteY11" fmla="*/ 11421 h 11440"/>
                <a:gd name="connsiteX12" fmla="*/ 39442 w 39630"/>
                <a:gd name="connsiteY12" fmla="*/ 11412 h 11440"/>
                <a:gd name="connsiteX13" fmla="*/ 31200 w 39630"/>
                <a:gd name="connsiteY13" fmla="*/ 4681 h 11440"/>
                <a:gd name="connsiteX14" fmla="*/ 20986 w 39630"/>
                <a:gd name="connsiteY14" fmla="*/ 2282 h 11440"/>
                <a:gd name="connsiteX15" fmla="*/ 15760 w 39630"/>
                <a:gd name="connsiteY15" fmla="*/ 3059 h 11440"/>
                <a:gd name="connsiteX16" fmla="*/ 10734 w 39630"/>
                <a:gd name="connsiteY16" fmla="*/ 4874 h 11440"/>
                <a:gd name="connsiteX17" fmla="*/ 113 w 39630"/>
                <a:gd name="connsiteY17" fmla="*/ 6197 h 11440"/>
                <a:gd name="connsiteX18" fmla="*/ 0 w 39630"/>
                <a:gd name="connsiteY18" fmla="*/ 6083 h 11440"/>
                <a:gd name="connsiteX19" fmla="*/ 86 w 39630"/>
                <a:gd name="connsiteY19" fmla="*/ 5973 h 11440"/>
                <a:gd name="connsiteX20" fmla="*/ 113 w 39630"/>
                <a:gd name="connsiteY20" fmla="*/ 5967 h 1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630" h="11440">
                  <a:moveTo>
                    <a:pt x="113" y="5967"/>
                  </a:moveTo>
                  <a:cubicBezTo>
                    <a:pt x="1896" y="5536"/>
                    <a:pt x="3669" y="5260"/>
                    <a:pt x="5353" y="4815"/>
                  </a:cubicBezTo>
                  <a:cubicBezTo>
                    <a:pt x="6196" y="4613"/>
                    <a:pt x="7021" y="4391"/>
                    <a:pt x="7809" y="4107"/>
                  </a:cubicBezTo>
                  <a:cubicBezTo>
                    <a:pt x="8597" y="3825"/>
                    <a:pt x="9356" y="3541"/>
                    <a:pt x="10130" y="3177"/>
                  </a:cubicBezTo>
                  <a:cubicBezTo>
                    <a:pt x="11667" y="2442"/>
                    <a:pt x="13297" y="1663"/>
                    <a:pt x="15145" y="996"/>
                  </a:cubicBezTo>
                  <a:cubicBezTo>
                    <a:pt x="17017" y="385"/>
                    <a:pt x="18979" y="74"/>
                    <a:pt x="20939" y="0"/>
                  </a:cubicBezTo>
                  <a:cubicBezTo>
                    <a:pt x="22900" y="-6"/>
                    <a:pt x="24864" y="206"/>
                    <a:pt x="26747" y="732"/>
                  </a:cubicBezTo>
                  <a:cubicBezTo>
                    <a:pt x="28615" y="1291"/>
                    <a:pt x="30439" y="2028"/>
                    <a:pt x="32057" y="3103"/>
                  </a:cubicBezTo>
                  <a:cubicBezTo>
                    <a:pt x="33707" y="4126"/>
                    <a:pt x="35122" y="5484"/>
                    <a:pt x="36322" y="6869"/>
                  </a:cubicBezTo>
                  <a:cubicBezTo>
                    <a:pt x="37512" y="8290"/>
                    <a:pt x="38565" y="9731"/>
                    <a:pt x="39595" y="11243"/>
                  </a:cubicBezTo>
                  <a:lnTo>
                    <a:pt x="39611" y="11265"/>
                  </a:lnTo>
                  <a:cubicBezTo>
                    <a:pt x="39645" y="11317"/>
                    <a:pt x="39633" y="11387"/>
                    <a:pt x="39581" y="11421"/>
                  </a:cubicBezTo>
                  <a:cubicBezTo>
                    <a:pt x="39538" y="11451"/>
                    <a:pt x="39480" y="11446"/>
                    <a:pt x="39442" y="11412"/>
                  </a:cubicBezTo>
                  <a:cubicBezTo>
                    <a:pt x="36791" y="9025"/>
                    <a:pt x="34370" y="6320"/>
                    <a:pt x="31200" y="4681"/>
                  </a:cubicBezTo>
                  <a:cubicBezTo>
                    <a:pt x="28074" y="3023"/>
                    <a:pt x="24518" y="2173"/>
                    <a:pt x="20986" y="2282"/>
                  </a:cubicBezTo>
                  <a:cubicBezTo>
                    <a:pt x="19221" y="2314"/>
                    <a:pt x="17458" y="2569"/>
                    <a:pt x="15760" y="3059"/>
                  </a:cubicBezTo>
                  <a:cubicBezTo>
                    <a:pt x="14061" y="3557"/>
                    <a:pt x="12428" y="4283"/>
                    <a:pt x="10734" y="4874"/>
                  </a:cubicBezTo>
                  <a:cubicBezTo>
                    <a:pt x="7332" y="6136"/>
                    <a:pt x="3665" y="6225"/>
                    <a:pt x="113" y="6197"/>
                  </a:cubicBezTo>
                  <a:cubicBezTo>
                    <a:pt x="50" y="6197"/>
                    <a:pt x="0" y="6145"/>
                    <a:pt x="0" y="6083"/>
                  </a:cubicBezTo>
                  <a:cubicBezTo>
                    <a:pt x="0" y="6030"/>
                    <a:pt x="38" y="5986"/>
                    <a:pt x="86" y="5973"/>
                  </a:cubicBezTo>
                  <a:lnTo>
                    <a:pt x="113" y="596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33" name="Freeform 18514">
              <a:extLst>
                <a:ext uri="{FF2B5EF4-FFF2-40B4-BE49-F238E27FC236}">
                  <a16:creationId xmlns:a16="http://schemas.microsoft.com/office/drawing/2014/main" id="{E7B2BD79-5832-BF4C-7C8D-19967AC1D643}"/>
                </a:ext>
              </a:extLst>
            </p:cNvPr>
            <p:cNvSpPr/>
            <p:nvPr/>
          </p:nvSpPr>
          <p:spPr>
            <a:xfrm>
              <a:off x="1693404" y="1627207"/>
              <a:ext cx="8115" cy="9101"/>
            </a:xfrm>
            <a:custGeom>
              <a:avLst/>
              <a:gdLst>
                <a:gd name="connsiteX0" fmla="*/ 123 w 8115"/>
                <a:gd name="connsiteY0" fmla="*/ 417 h 9101"/>
                <a:gd name="connsiteX1" fmla="*/ 3688 w 8115"/>
                <a:gd name="connsiteY1" fmla="*/ 285 h 9101"/>
                <a:gd name="connsiteX2" fmla="*/ 6597 w 8115"/>
                <a:gd name="connsiteY2" fmla="*/ 2296 h 9101"/>
                <a:gd name="connsiteX3" fmla="*/ 8060 w 8115"/>
                <a:gd name="connsiteY3" fmla="*/ 5514 h 9101"/>
                <a:gd name="connsiteX4" fmla="*/ 7308 w 8115"/>
                <a:gd name="connsiteY4" fmla="*/ 8999 h 9101"/>
                <a:gd name="connsiteX5" fmla="*/ 7264 w 8115"/>
                <a:gd name="connsiteY5" fmla="*/ 9060 h 9101"/>
                <a:gd name="connsiteX6" fmla="*/ 7122 w 8115"/>
                <a:gd name="connsiteY6" fmla="*/ 9082 h 9101"/>
                <a:gd name="connsiteX7" fmla="*/ 7082 w 8115"/>
                <a:gd name="connsiteY7" fmla="*/ 9010 h 9101"/>
                <a:gd name="connsiteX8" fmla="*/ 4848 w 8115"/>
                <a:gd name="connsiteY8" fmla="*/ 3760 h 9101"/>
                <a:gd name="connsiteX9" fmla="*/ 74 w 8115"/>
                <a:gd name="connsiteY9" fmla="*/ 638 h 9101"/>
                <a:gd name="connsiteX10" fmla="*/ 4 w 8115"/>
                <a:gd name="connsiteY10" fmla="*/ 513 h 9101"/>
                <a:gd name="connsiteX11" fmla="*/ 57 w 8115"/>
                <a:gd name="connsiteY11" fmla="*/ 449 h 9101"/>
                <a:gd name="connsiteX12" fmla="*/ 126 w 8115"/>
                <a:gd name="connsiteY12" fmla="*/ 415 h 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15" h="9101">
                  <a:moveTo>
                    <a:pt x="123" y="417"/>
                  </a:moveTo>
                  <a:cubicBezTo>
                    <a:pt x="1289" y="-156"/>
                    <a:pt x="2553" y="-77"/>
                    <a:pt x="3688" y="285"/>
                  </a:cubicBezTo>
                  <a:cubicBezTo>
                    <a:pt x="4823" y="667"/>
                    <a:pt x="5834" y="1379"/>
                    <a:pt x="6597" y="2296"/>
                  </a:cubicBezTo>
                  <a:cubicBezTo>
                    <a:pt x="7361" y="3210"/>
                    <a:pt x="7885" y="4331"/>
                    <a:pt x="8060" y="5514"/>
                  </a:cubicBezTo>
                  <a:cubicBezTo>
                    <a:pt x="8215" y="6696"/>
                    <a:pt x="8071" y="7953"/>
                    <a:pt x="7308" y="8999"/>
                  </a:cubicBezTo>
                  <a:lnTo>
                    <a:pt x="7264" y="9060"/>
                  </a:lnTo>
                  <a:cubicBezTo>
                    <a:pt x="7232" y="9105"/>
                    <a:pt x="7168" y="9114"/>
                    <a:pt x="7122" y="9082"/>
                  </a:cubicBezTo>
                  <a:cubicBezTo>
                    <a:pt x="7097" y="9064"/>
                    <a:pt x="7083" y="9036"/>
                    <a:pt x="7082" y="9010"/>
                  </a:cubicBezTo>
                  <a:cubicBezTo>
                    <a:pt x="6892" y="7076"/>
                    <a:pt x="6117" y="5217"/>
                    <a:pt x="4848" y="3760"/>
                  </a:cubicBezTo>
                  <a:cubicBezTo>
                    <a:pt x="3638" y="2255"/>
                    <a:pt x="1944" y="1165"/>
                    <a:pt x="74" y="638"/>
                  </a:cubicBezTo>
                  <a:cubicBezTo>
                    <a:pt x="20" y="623"/>
                    <a:pt x="-12" y="567"/>
                    <a:pt x="4" y="513"/>
                  </a:cubicBezTo>
                  <a:cubicBezTo>
                    <a:pt x="12" y="485"/>
                    <a:pt x="32" y="462"/>
                    <a:pt x="57" y="449"/>
                  </a:cubicBezTo>
                  <a:lnTo>
                    <a:pt x="126" y="41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34" name="Freeform 18515">
              <a:extLst>
                <a:ext uri="{FF2B5EF4-FFF2-40B4-BE49-F238E27FC236}">
                  <a16:creationId xmlns:a16="http://schemas.microsoft.com/office/drawing/2014/main" id="{AFECB9CB-56F8-0F85-066B-72D995B61405}"/>
                </a:ext>
              </a:extLst>
            </p:cNvPr>
            <p:cNvSpPr/>
            <p:nvPr/>
          </p:nvSpPr>
          <p:spPr>
            <a:xfrm>
              <a:off x="1687953" y="1592332"/>
              <a:ext cx="3266" cy="5183"/>
            </a:xfrm>
            <a:custGeom>
              <a:avLst/>
              <a:gdLst>
                <a:gd name="connsiteX0" fmla="*/ 641 w 3266"/>
                <a:gd name="connsiteY0" fmla="*/ 5032 h 5183"/>
                <a:gd name="connsiteX1" fmla="*/ 10 w 3266"/>
                <a:gd name="connsiteY1" fmla="*/ 3095 h 5183"/>
                <a:gd name="connsiteX2" fmla="*/ 235 w 3266"/>
                <a:gd name="connsiteY2" fmla="*/ 1754 h 5183"/>
                <a:gd name="connsiteX3" fmla="*/ 1146 w 3266"/>
                <a:gd name="connsiteY3" fmla="*/ 742 h 5183"/>
                <a:gd name="connsiteX4" fmla="*/ 3049 w 3266"/>
                <a:gd name="connsiteY4" fmla="*/ 25 h 5183"/>
                <a:gd name="connsiteX5" fmla="*/ 3170 w 3266"/>
                <a:gd name="connsiteY5" fmla="*/ 1 h 5183"/>
                <a:gd name="connsiteX6" fmla="*/ 3266 w 3266"/>
                <a:gd name="connsiteY6" fmla="*/ 65 h 5183"/>
                <a:gd name="connsiteX7" fmla="*/ 3266 w 3266"/>
                <a:gd name="connsiteY7" fmla="*/ 100 h 5183"/>
                <a:gd name="connsiteX8" fmla="*/ 2294 w 3266"/>
                <a:gd name="connsiteY8" fmla="*/ 2743 h 5183"/>
                <a:gd name="connsiteX9" fmla="*/ 835 w 3266"/>
                <a:gd name="connsiteY9" fmla="*/ 5152 h 5183"/>
                <a:gd name="connsiteX10" fmla="*/ 721 w 3266"/>
                <a:gd name="connsiteY10" fmla="*/ 5166 h 5183"/>
                <a:gd name="connsiteX11" fmla="*/ 699 w 3266"/>
                <a:gd name="connsiteY11" fmla="*/ 5141 h 5183"/>
                <a:gd name="connsiteX12" fmla="*/ 640 w 3266"/>
                <a:gd name="connsiteY12" fmla="*/ 5032 h 5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66" h="5183">
                  <a:moveTo>
                    <a:pt x="641" y="5032"/>
                  </a:moveTo>
                  <a:cubicBezTo>
                    <a:pt x="202" y="4210"/>
                    <a:pt x="61" y="3622"/>
                    <a:pt x="10" y="3095"/>
                  </a:cubicBezTo>
                  <a:cubicBezTo>
                    <a:pt x="-29" y="2576"/>
                    <a:pt x="47" y="2138"/>
                    <a:pt x="235" y="1754"/>
                  </a:cubicBezTo>
                  <a:cubicBezTo>
                    <a:pt x="423" y="1369"/>
                    <a:pt x="716" y="1036"/>
                    <a:pt x="1146" y="742"/>
                  </a:cubicBezTo>
                  <a:cubicBezTo>
                    <a:pt x="1592" y="455"/>
                    <a:pt x="2137" y="195"/>
                    <a:pt x="3049" y="25"/>
                  </a:cubicBezTo>
                  <a:lnTo>
                    <a:pt x="3170" y="1"/>
                  </a:lnTo>
                  <a:cubicBezTo>
                    <a:pt x="3214" y="-7"/>
                    <a:pt x="3256" y="22"/>
                    <a:pt x="3266" y="65"/>
                  </a:cubicBezTo>
                  <a:cubicBezTo>
                    <a:pt x="3267" y="76"/>
                    <a:pt x="3267" y="89"/>
                    <a:pt x="3266" y="100"/>
                  </a:cubicBezTo>
                  <a:cubicBezTo>
                    <a:pt x="3049" y="1017"/>
                    <a:pt x="2664" y="1879"/>
                    <a:pt x="2294" y="2743"/>
                  </a:cubicBezTo>
                  <a:cubicBezTo>
                    <a:pt x="1850" y="3572"/>
                    <a:pt x="1417" y="4410"/>
                    <a:pt x="835" y="5152"/>
                  </a:cubicBezTo>
                  <a:cubicBezTo>
                    <a:pt x="807" y="5188"/>
                    <a:pt x="757" y="5193"/>
                    <a:pt x="721" y="5166"/>
                  </a:cubicBezTo>
                  <a:cubicBezTo>
                    <a:pt x="712" y="5158"/>
                    <a:pt x="705" y="5151"/>
                    <a:pt x="699" y="5141"/>
                  </a:cubicBezTo>
                  <a:lnTo>
                    <a:pt x="640" y="5032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35" name="Freeform 18516">
              <a:extLst>
                <a:ext uri="{FF2B5EF4-FFF2-40B4-BE49-F238E27FC236}">
                  <a16:creationId xmlns:a16="http://schemas.microsoft.com/office/drawing/2014/main" id="{90D18778-FDBC-DCCF-D464-AC9622BD1363}"/>
                </a:ext>
              </a:extLst>
            </p:cNvPr>
            <p:cNvSpPr/>
            <p:nvPr/>
          </p:nvSpPr>
          <p:spPr>
            <a:xfrm>
              <a:off x="1702583" y="1639466"/>
              <a:ext cx="21003" cy="48510"/>
            </a:xfrm>
            <a:custGeom>
              <a:avLst/>
              <a:gdLst>
                <a:gd name="connsiteX0" fmla="*/ 46 w 21003"/>
                <a:gd name="connsiteY0" fmla="*/ 2557 h 48510"/>
                <a:gd name="connsiteX1" fmla="*/ 8251 w 21003"/>
                <a:gd name="connsiteY1" fmla="*/ 92 h 48510"/>
                <a:gd name="connsiteX2" fmla="*/ 12585 w 21003"/>
                <a:gd name="connsiteY2" fmla="*/ 1519 h 48510"/>
                <a:gd name="connsiteX3" fmla="*/ 16222 w 21003"/>
                <a:gd name="connsiteY3" fmla="*/ 4264 h 48510"/>
                <a:gd name="connsiteX4" fmla="*/ 19022 w 21003"/>
                <a:gd name="connsiteY4" fmla="*/ 7849 h 48510"/>
                <a:gd name="connsiteX5" fmla="*/ 20788 w 21003"/>
                <a:gd name="connsiteY5" fmla="*/ 12252 h 48510"/>
                <a:gd name="connsiteX6" fmla="*/ 20480 w 21003"/>
                <a:gd name="connsiteY6" fmla="*/ 17386 h 48510"/>
                <a:gd name="connsiteX7" fmla="*/ 18608 w 21003"/>
                <a:gd name="connsiteY7" fmla="*/ 21188 h 48510"/>
                <a:gd name="connsiteX8" fmla="*/ 18325 w 21003"/>
                <a:gd name="connsiteY8" fmla="*/ 22317 h 48510"/>
                <a:gd name="connsiteX9" fmla="*/ 18678 w 21003"/>
                <a:gd name="connsiteY9" fmla="*/ 23577 h 48510"/>
                <a:gd name="connsiteX10" fmla="*/ 19549 w 21003"/>
                <a:gd name="connsiteY10" fmla="*/ 25640 h 48510"/>
                <a:gd name="connsiteX11" fmla="*/ 19975 w 21003"/>
                <a:gd name="connsiteY11" fmla="*/ 28283 h 48510"/>
                <a:gd name="connsiteX12" fmla="*/ 18880 w 21003"/>
                <a:gd name="connsiteY12" fmla="*/ 33026 h 48510"/>
                <a:gd name="connsiteX13" fmla="*/ 16790 w 21003"/>
                <a:gd name="connsiteY13" fmla="*/ 36870 h 48510"/>
                <a:gd name="connsiteX14" fmla="*/ 11797 w 21003"/>
                <a:gd name="connsiteY14" fmla="*/ 43766 h 48510"/>
                <a:gd name="connsiteX15" fmla="*/ 4709 w 21003"/>
                <a:gd name="connsiteY15" fmla="*/ 48501 h 48510"/>
                <a:gd name="connsiteX16" fmla="*/ 4692 w 21003"/>
                <a:gd name="connsiteY16" fmla="*/ 48506 h 48510"/>
                <a:gd name="connsiteX17" fmla="*/ 4551 w 21003"/>
                <a:gd name="connsiteY17" fmla="*/ 48428 h 48510"/>
                <a:gd name="connsiteX18" fmla="*/ 4612 w 21003"/>
                <a:gd name="connsiteY18" fmla="*/ 48293 h 48510"/>
                <a:gd name="connsiteX19" fmla="*/ 10847 w 21003"/>
                <a:gd name="connsiteY19" fmla="*/ 43023 h 48510"/>
                <a:gd name="connsiteX20" fmla="*/ 15217 w 21003"/>
                <a:gd name="connsiteY20" fmla="*/ 36004 h 48510"/>
                <a:gd name="connsiteX21" fmla="*/ 17021 w 21003"/>
                <a:gd name="connsiteY21" fmla="*/ 32295 h 48510"/>
                <a:gd name="connsiteX22" fmla="*/ 17829 w 21003"/>
                <a:gd name="connsiteY22" fmla="*/ 28329 h 48510"/>
                <a:gd name="connsiteX23" fmla="*/ 17476 w 21003"/>
                <a:gd name="connsiteY23" fmla="*/ 26356 h 48510"/>
                <a:gd name="connsiteX24" fmla="*/ 16644 w 21003"/>
                <a:gd name="connsiteY24" fmla="*/ 24474 h 48510"/>
                <a:gd name="connsiteX25" fmla="*/ 16072 w 21003"/>
                <a:gd name="connsiteY25" fmla="*/ 22409 h 48510"/>
                <a:gd name="connsiteX26" fmla="*/ 16502 w 21003"/>
                <a:gd name="connsiteY26" fmla="*/ 20297 h 48510"/>
                <a:gd name="connsiteX27" fmla="*/ 18389 w 21003"/>
                <a:gd name="connsiteY27" fmla="*/ 16615 h 48510"/>
                <a:gd name="connsiteX28" fmla="*/ 18669 w 21003"/>
                <a:gd name="connsiteY28" fmla="*/ 12634 h 48510"/>
                <a:gd name="connsiteX29" fmla="*/ 14891 w 21003"/>
                <a:gd name="connsiteY29" fmla="*/ 5474 h 48510"/>
                <a:gd name="connsiteX30" fmla="*/ 8001 w 21003"/>
                <a:gd name="connsiteY30" fmla="*/ 1274 h 48510"/>
                <a:gd name="connsiteX31" fmla="*/ 181 w 21003"/>
                <a:gd name="connsiteY31" fmla="*/ 2738 h 48510"/>
                <a:gd name="connsiteX32" fmla="*/ 21 w 21003"/>
                <a:gd name="connsiteY32" fmla="*/ 2713 h 48510"/>
                <a:gd name="connsiteX33" fmla="*/ 32 w 21003"/>
                <a:gd name="connsiteY33" fmla="*/ 2566 h 48510"/>
                <a:gd name="connsiteX34" fmla="*/ 43 w 21003"/>
                <a:gd name="connsiteY34" fmla="*/ 2555 h 48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003" h="48510">
                  <a:moveTo>
                    <a:pt x="46" y="2557"/>
                  </a:moveTo>
                  <a:cubicBezTo>
                    <a:pt x="2081" y="523"/>
                    <a:pt x="5261" y="-291"/>
                    <a:pt x="8251" y="92"/>
                  </a:cubicBezTo>
                  <a:cubicBezTo>
                    <a:pt x="9765" y="283"/>
                    <a:pt x="11232" y="814"/>
                    <a:pt x="12585" y="1519"/>
                  </a:cubicBezTo>
                  <a:cubicBezTo>
                    <a:pt x="13934" y="2243"/>
                    <a:pt x="15147" y="3196"/>
                    <a:pt x="16222" y="4264"/>
                  </a:cubicBezTo>
                  <a:cubicBezTo>
                    <a:pt x="17309" y="5335"/>
                    <a:pt x="18240" y="6518"/>
                    <a:pt x="19022" y="7849"/>
                  </a:cubicBezTo>
                  <a:cubicBezTo>
                    <a:pt x="19807" y="9174"/>
                    <a:pt x="20444" y="10633"/>
                    <a:pt x="20788" y="12252"/>
                  </a:cubicBezTo>
                  <a:cubicBezTo>
                    <a:pt x="21126" y="13861"/>
                    <a:pt x="21096" y="15681"/>
                    <a:pt x="20480" y="17386"/>
                  </a:cubicBezTo>
                  <a:cubicBezTo>
                    <a:pt x="19852" y="19067"/>
                    <a:pt x="18978" y="20230"/>
                    <a:pt x="18608" y="21188"/>
                  </a:cubicBezTo>
                  <a:cubicBezTo>
                    <a:pt x="18397" y="21657"/>
                    <a:pt x="18323" y="22013"/>
                    <a:pt x="18325" y="22317"/>
                  </a:cubicBezTo>
                  <a:cubicBezTo>
                    <a:pt x="18323" y="22607"/>
                    <a:pt x="18437" y="23022"/>
                    <a:pt x="18678" y="23577"/>
                  </a:cubicBezTo>
                  <a:cubicBezTo>
                    <a:pt x="18911" y="24130"/>
                    <a:pt x="19259" y="24793"/>
                    <a:pt x="19549" y="25640"/>
                  </a:cubicBezTo>
                  <a:cubicBezTo>
                    <a:pt x="19828" y="26498"/>
                    <a:pt x="19986" y="27405"/>
                    <a:pt x="19975" y="28283"/>
                  </a:cubicBezTo>
                  <a:cubicBezTo>
                    <a:pt x="19967" y="30050"/>
                    <a:pt x="19467" y="31623"/>
                    <a:pt x="18880" y="33026"/>
                  </a:cubicBezTo>
                  <a:cubicBezTo>
                    <a:pt x="18286" y="34433"/>
                    <a:pt x="17534" y="35685"/>
                    <a:pt x="16790" y="36870"/>
                  </a:cubicBezTo>
                  <a:cubicBezTo>
                    <a:pt x="15335" y="39243"/>
                    <a:pt x="13742" y="41632"/>
                    <a:pt x="11797" y="43766"/>
                  </a:cubicBezTo>
                  <a:cubicBezTo>
                    <a:pt x="9844" y="45864"/>
                    <a:pt x="7447" y="47719"/>
                    <a:pt x="4709" y="48501"/>
                  </a:cubicBezTo>
                  <a:lnTo>
                    <a:pt x="4692" y="48506"/>
                  </a:lnTo>
                  <a:cubicBezTo>
                    <a:pt x="4631" y="48523"/>
                    <a:pt x="4568" y="48489"/>
                    <a:pt x="4551" y="48428"/>
                  </a:cubicBezTo>
                  <a:cubicBezTo>
                    <a:pt x="4535" y="48373"/>
                    <a:pt x="4562" y="48317"/>
                    <a:pt x="4612" y="48293"/>
                  </a:cubicBezTo>
                  <a:cubicBezTo>
                    <a:pt x="7113" y="47132"/>
                    <a:pt x="9171" y="45195"/>
                    <a:pt x="10847" y="43023"/>
                  </a:cubicBezTo>
                  <a:cubicBezTo>
                    <a:pt x="12534" y="40843"/>
                    <a:pt x="13893" y="38429"/>
                    <a:pt x="15217" y="36004"/>
                  </a:cubicBezTo>
                  <a:cubicBezTo>
                    <a:pt x="15880" y="34793"/>
                    <a:pt x="16521" y="33570"/>
                    <a:pt x="17021" y="32295"/>
                  </a:cubicBezTo>
                  <a:cubicBezTo>
                    <a:pt x="17509" y="31022"/>
                    <a:pt x="17867" y="29679"/>
                    <a:pt x="17829" y="28329"/>
                  </a:cubicBezTo>
                  <a:cubicBezTo>
                    <a:pt x="17812" y="27657"/>
                    <a:pt x="17689" y="26992"/>
                    <a:pt x="17476" y="26356"/>
                  </a:cubicBezTo>
                  <a:cubicBezTo>
                    <a:pt x="17254" y="25723"/>
                    <a:pt x="16930" y="25115"/>
                    <a:pt x="16644" y="24474"/>
                  </a:cubicBezTo>
                  <a:cubicBezTo>
                    <a:pt x="16360" y="23838"/>
                    <a:pt x="16104" y="23147"/>
                    <a:pt x="16072" y="22409"/>
                  </a:cubicBezTo>
                  <a:cubicBezTo>
                    <a:pt x="16040" y="21672"/>
                    <a:pt x="16222" y="20949"/>
                    <a:pt x="16502" y="20297"/>
                  </a:cubicBezTo>
                  <a:cubicBezTo>
                    <a:pt x="17065" y="18988"/>
                    <a:pt x="17921" y="17877"/>
                    <a:pt x="18389" y="16615"/>
                  </a:cubicBezTo>
                  <a:cubicBezTo>
                    <a:pt x="18866" y="15359"/>
                    <a:pt x="18906" y="13964"/>
                    <a:pt x="18669" y="12634"/>
                  </a:cubicBezTo>
                  <a:cubicBezTo>
                    <a:pt x="18173" y="9954"/>
                    <a:pt x="16699" y="7509"/>
                    <a:pt x="14891" y="5474"/>
                  </a:cubicBezTo>
                  <a:cubicBezTo>
                    <a:pt x="13065" y="3447"/>
                    <a:pt x="10684" y="1844"/>
                    <a:pt x="8001" y="1274"/>
                  </a:cubicBezTo>
                  <a:cubicBezTo>
                    <a:pt x="5344" y="691"/>
                    <a:pt x="2403" y="1125"/>
                    <a:pt x="181" y="2738"/>
                  </a:cubicBezTo>
                  <a:cubicBezTo>
                    <a:pt x="129" y="2776"/>
                    <a:pt x="59" y="2763"/>
                    <a:pt x="21" y="2713"/>
                  </a:cubicBezTo>
                  <a:cubicBezTo>
                    <a:pt x="-12" y="2668"/>
                    <a:pt x="-5" y="2605"/>
                    <a:pt x="32" y="2566"/>
                  </a:cubicBezTo>
                  <a:lnTo>
                    <a:pt x="43" y="255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36" name="Freeform 18517">
              <a:extLst>
                <a:ext uri="{FF2B5EF4-FFF2-40B4-BE49-F238E27FC236}">
                  <a16:creationId xmlns:a16="http://schemas.microsoft.com/office/drawing/2014/main" id="{2D248613-AA69-B2BC-C008-9A9F93988811}"/>
                </a:ext>
              </a:extLst>
            </p:cNvPr>
            <p:cNvSpPr/>
            <p:nvPr/>
          </p:nvSpPr>
          <p:spPr>
            <a:xfrm>
              <a:off x="1733981" y="1667400"/>
              <a:ext cx="12727" cy="23723"/>
            </a:xfrm>
            <a:custGeom>
              <a:avLst/>
              <a:gdLst>
                <a:gd name="connsiteX0" fmla="*/ 12714 w 12727"/>
                <a:gd name="connsiteY0" fmla="*/ 175 h 23723"/>
                <a:gd name="connsiteX1" fmla="*/ 12317 w 12727"/>
                <a:gd name="connsiteY1" fmla="*/ 1829 h 23723"/>
                <a:gd name="connsiteX2" fmla="*/ 12055 w 12727"/>
                <a:gd name="connsiteY2" fmla="*/ 3427 h 23723"/>
                <a:gd name="connsiteX3" fmla="*/ 11928 w 12727"/>
                <a:gd name="connsiteY3" fmla="*/ 4981 h 23723"/>
                <a:gd name="connsiteX4" fmla="*/ 11944 w 12727"/>
                <a:gd name="connsiteY4" fmla="*/ 6492 h 23723"/>
                <a:gd name="connsiteX5" fmla="*/ 10663 w 12727"/>
                <a:gd name="connsiteY5" fmla="*/ 7870 h 23723"/>
                <a:gd name="connsiteX6" fmla="*/ 10662 w 12727"/>
                <a:gd name="connsiteY6" fmla="*/ 7870 h 23723"/>
                <a:gd name="connsiteX7" fmla="*/ 10163 w 12727"/>
                <a:gd name="connsiteY7" fmla="*/ 7887 h 23723"/>
                <a:gd name="connsiteX8" fmla="*/ 8202 w 12727"/>
                <a:gd name="connsiteY8" fmla="*/ 8373 h 23723"/>
                <a:gd name="connsiteX9" fmla="*/ 6535 w 12727"/>
                <a:gd name="connsiteY9" fmla="*/ 9541 h 23723"/>
                <a:gd name="connsiteX10" fmla="*/ 5429 w 12727"/>
                <a:gd name="connsiteY10" fmla="*/ 11153 h 23723"/>
                <a:gd name="connsiteX11" fmla="*/ 5038 w 12727"/>
                <a:gd name="connsiteY11" fmla="*/ 13074 h 23723"/>
                <a:gd name="connsiteX12" fmla="*/ 5018 w 12727"/>
                <a:gd name="connsiteY12" fmla="*/ 15872 h 23723"/>
                <a:gd name="connsiteX13" fmla="*/ 4144 w 12727"/>
                <a:gd name="connsiteY13" fmla="*/ 19281 h 23723"/>
                <a:gd name="connsiteX14" fmla="*/ 227 w 12727"/>
                <a:gd name="connsiteY14" fmla="*/ 23624 h 23723"/>
                <a:gd name="connsiteX15" fmla="*/ 210 w 12727"/>
                <a:gd name="connsiteY15" fmla="*/ 23660 h 23723"/>
                <a:gd name="connsiteX16" fmla="*/ 63 w 12727"/>
                <a:gd name="connsiteY16" fmla="*/ 23713 h 23723"/>
                <a:gd name="connsiteX17" fmla="*/ 0 w 12727"/>
                <a:gd name="connsiteY17" fmla="*/ 23605 h 23723"/>
                <a:gd name="connsiteX18" fmla="*/ 1163 w 12727"/>
                <a:gd name="connsiteY18" fmla="*/ 20985 h 23723"/>
                <a:gd name="connsiteX19" fmla="*/ 2686 w 12727"/>
                <a:gd name="connsiteY19" fmla="*/ 18651 h 23723"/>
                <a:gd name="connsiteX20" fmla="*/ 3062 w 12727"/>
                <a:gd name="connsiteY20" fmla="*/ 15953 h 23723"/>
                <a:gd name="connsiteX21" fmla="*/ 2856 w 12727"/>
                <a:gd name="connsiteY21" fmla="*/ 13124 h 23723"/>
                <a:gd name="connsiteX22" fmla="*/ 3344 w 12727"/>
                <a:gd name="connsiteY22" fmla="*/ 10263 h 23723"/>
                <a:gd name="connsiteX23" fmla="*/ 5041 w 12727"/>
                <a:gd name="connsiteY23" fmla="*/ 7906 h 23723"/>
                <a:gd name="connsiteX24" fmla="*/ 10427 w 12727"/>
                <a:gd name="connsiteY24" fmla="*/ 6172 h 23723"/>
                <a:gd name="connsiteX25" fmla="*/ 10213 w 12727"/>
                <a:gd name="connsiteY25" fmla="*/ 6341 h 23723"/>
                <a:gd name="connsiteX26" fmla="*/ 12525 w 12727"/>
                <a:gd name="connsiteY26" fmla="*/ 47 h 23723"/>
                <a:gd name="connsiteX27" fmla="*/ 12680 w 12727"/>
                <a:gd name="connsiteY27" fmla="*/ 21 h 23723"/>
                <a:gd name="connsiteX28" fmla="*/ 12724 w 12727"/>
                <a:gd name="connsiteY28" fmla="*/ 143 h 23723"/>
                <a:gd name="connsiteX29" fmla="*/ 12714 w 12727"/>
                <a:gd name="connsiteY29" fmla="*/ 177 h 2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727" h="23723">
                  <a:moveTo>
                    <a:pt x="12714" y="175"/>
                  </a:moveTo>
                  <a:cubicBezTo>
                    <a:pt x="12556" y="737"/>
                    <a:pt x="12434" y="1293"/>
                    <a:pt x="12317" y="1829"/>
                  </a:cubicBezTo>
                  <a:cubicBezTo>
                    <a:pt x="12220" y="2376"/>
                    <a:pt x="12105" y="2897"/>
                    <a:pt x="12055" y="3427"/>
                  </a:cubicBezTo>
                  <a:cubicBezTo>
                    <a:pt x="12008" y="3958"/>
                    <a:pt x="11934" y="4466"/>
                    <a:pt x="11928" y="4981"/>
                  </a:cubicBezTo>
                  <a:cubicBezTo>
                    <a:pt x="11923" y="5495"/>
                    <a:pt x="11926" y="5997"/>
                    <a:pt x="11944" y="6492"/>
                  </a:cubicBezTo>
                  <a:cubicBezTo>
                    <a:pt x="11970" y="7226"/>
                    <a:pt x="11398" y="7843"/>
                    <a:pt x="10663" y="7870"/>
                  </a:cubicBezTo>
                  <a:lnTo>
                    <a:pt x="10662" y="7870"/>
                  </a:lnTo>
                  <a:cubicBezTo>
                    <a:pt x="10662" y="7870"/>
                    <a:pt x="10163" y="7887"/>
                    <a:pt x="10163" y="7887"/>
                  </a:cubicBezTo>
                  <a:cubicBezTo>
                    <a:pt x="9476" y="7912"/>
                    <a:pt x="8822" y="8106"/>
                    <a:pt x="8202" y="8373"/>
                  </a:cubicBezTo>
                  <a:cubicBezTo>
                    <a:pt x="7584" y="8661"/>
                    <a:pt x="7032" y="9086"/>
                    <a:pt x="6535" y="9541"/>
                  </a:cubicBezTo>
                  <a:cubicBezTo>
                    <a:pt x="6035" y="10007"/>
                    <a:pt x="5702" y="10593"/>
                    <a:pt x="5429" y="11153"/>
                  </a:cubicBezTo>
                  <a:cubicBezTo>
                    <a:pt x="5163" y="11737"/>
                    <a:pt x="5041" y="12259"/>
                    <a:pt x="5038" y="13074"/>
                  </a:cubicBezTo>
                  <a:cubicBezTo>
                    <a:pt x="4982" y="13866"/>
                    <a:pt x="5041" y="14806"/>
                    <a:pt x="5018" y="15872"/>
                  </a:cubicBezTo>
                  <a:cubicBezTo>
                    <a:pt x="4960" y="16921"/>
                    <a:pt x="4771" y="18182"/>
                    <a:pt x="4144" y="19281"/>
                  </a:cubicBezTo>
                  <a:cubicBezTo>
                    <a:pt x="2817" y="21420"/>
                    <a:pt x="1052" y="21881"/>
                    <a:pt x="227" y="23624"/>
                  </a:cubicBezTo>
                  <a:lnTo>
                    <a:pt x="210" y="23660"/>
                  </a:lnTo>
                  <a:cubicBezTo>
                    <a:pt x="183" y="23715"/>
                    <a:pt x="118" y="23740"/>
                    <a:pt x="63" y="23713"/>
                  </a:cubicBezTo>
                  <a:cubicBezTo>
                    <a:pt x="21" y="23693"/>
                    <a:pt x="-3" y="23649"/>
                    <a:pt x="0" y="23605"/>
                  </a:cubicBezTo>
                  <a:cubicBezTo>
                    <a:pt x="69" y="22611"/>
                    <a:pt x="613" y="21745"/>
                    <a:pt x="1163" y="20985"/>
                  </a:cubicBezTo>
                  <a:cubicBezTo>
                    <a:pt x="1715" y="20213"/>
                    <a:pt x="2328" y="19491"/>
                    <a:pt x="2686" y="18651"/>
                  </a:cubicBezTo>
                  <a:cubicBezTo>
                    <a:pt x="3047" y="17815"/>
                    <a:pt x="3112" y="16880"/>
                    <a:pt x="3062" y="15953"/>
                  </a:cubicBezTo>
                  <a:cubicBezTo>
                    <a:pt x="3020" y="15023"/>
                    <a:pt x="2883" y="14085"/>
                    <a:pt x="2856" y="13124"/>
                  </a:cubicBezTo>
                  <a:cubicBezTo>
                    <a:pt x="2814" y="12167"/>
                    <a:pt x="2959" y="11165"/>
                    <a:pt x="3344" y="10263"/>
                  </a:cubicBezTo>
                  <a:cubicBezTo>
                    <a:pt x="3724" y="9359"/>
                    <a:pt x="4319" y="8556"/>
                    <a:pt x="5041" y="7906"/>
                  </a:cubicBezTo>
                  <a:cubicBezTo>
                    <a:pt x="6481" y="6610"/>
                    <a:pt x="8478" y="5870"/>
                    <a:pt x="10427" y="6172"/>
                  </a:cubicBezTo>
                  <a:lnTo>
                    <a:pt x="10213" y="6341"/>
                  </a:lnTo>
                  <a:cubicBezTo>
                    <a:pt x="10417" y="4082"/>
                    <a:pt x="11231" y="1892"/>
                    <a:pt x="12525" y="47"/>
                  </a:cubicBezTo>
                  <a:cubicBezTo>
                    <a:pt x="12561" y="-3"/>
                    <a:pt x="12630" y="-15"/>
                    <a:pt x="12680" y="21"/>
                  </a:cubicBezTo>
                  <a:cubicBezTo>
                    <a:pt x="12719" y="49"/>
                    <a:pt x="12736" y="97"/>
                    <a:pt x="12724" y="143"/>
                  </a:cubicBezTo>
                  <a:lnTo>
                    <a:pt x="12714" y="17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37" name="Freeform 18518">
              <a:extLst>
                <a:ext uri="{FF2B5EF4-FFF2-40B4-BE49-F238E27FC236}">
                  <a16:creationId xmlns:a16="http://schemas.microsoft.com/office/drawing/2014/main" id="{F43D0C20-9F84-5638-61CF-55B5B5967957}"/>
                </a:ext>
              </a:extLst>
            </p:cNvPr>
            <p:cNvSpPr/>
            <p:nvPr/>
          </p:nvSpPr>
          <p:spPr>
            <a:xfrm>
              <a:off x="1722647" y="1716405"/>
              <a:ext cx="10006" cy="14479"/>
            </a:xfrm>
            <a:custGeom>
              <a:avLst/>
              <a:gdLst>
                <a:gd name="connsiteX0" fmla="*/ 47 w 10006"/>
                <a:gd name="connsiteY0" fmla="*/ 14263 h 14479"/>
                <a:gd name="connsiteX1" fmla="*/ 1852 w 10006"/>
                <a:gd name="connsiteY1" fmla="*/ 12384 h 14479"/>
                <a:gd name="connsiteX2" fmla="*/ 2793 w 10006"/>
                <a:gd name="connsiteY2" fmla="*/ 11648 h 14479"/>
                <a:gd name="connsiteX3" fmla="*/ 3176 w 10006"/>
                <a:gd name="connsiteY3" fmla="*/ 11316 h 14479"/>
                <a:gd name="connsiteX4" fmla="*/ 3214 w 10006"/>
                <a:gd name="connsiteY4" fmla="*/ 11180 h 14479"/>
                <a:gd name="connsiteX5" fmla="*/ 3112 w 10006"/>
                <a:gd name="connsiteY5" fmla="*/ 11274 h 14479"/>
                <a:gd name="connsiteX6" fmla="*/ 3053 w 10006"/>
                <a:gd name="connsiteY6" fmla="*/ 11345 h 14479"/>
                <a:gd name="connsiteX7" fmla="*/ 3046 w 10006"/>
                <a:gd name="connsiteY7" fmla="*/ 11302 h 14479"/>
                <a:gd name="connsiteX8" fmla="*/ 3035 w 10006"/>
                <a:gd name="connsiteY8" fmla="*/ 11201 h 14479"/>
                <a:gd name="connsiteX9" fmla="*/ 3031 w 10006"/>
                <a:gd name="connsiteY9" fmla="*/ 10901 h 14479"/>
                <a:gd name="connsiteX10" fmla="*/ 3020 w 10006"/>
                <a:gd name="connsiteY10" fmla="*/ 9899 h 14479"/>
                <a:gd name="connsiteX11" fmla="*/ 3134 w 10006"/>
                <a:gd name="connsiteY11" fmla="*/ 7504 h 14479"/>
                <a:gd name="connsiteX12" fmla="*/ 4941 w 10006"/>
                <a:gd name="connsiteY12" fmla="*/ 2387 h 14479"/>
                <a:gd name="connsiteX13" fmla="*/ 7124 w 10006"/>
                <a:gd name="connsiteY13" fmla="*/ 510 h 14479"/>
                <a:gd name="connsiteX14" fmla="*/ 9874 w 10006"/>
                <a:gd name="connsiteY14" fmla="*/ 94 h 14479"/>
                <a:gd name="connsiteX15" fmla="*/ 9925 w 10006"/>
                <a:gd name="connsiteY15" fmla="*/ 108 h 14479"/>
                <a:gd name="connsiteX16" fmla="*/ 10004 w 10006"/>
                <a:gd name="connsiteY16" fmla="*/ 239 h 14479"/>
                <a:gd name="connsiteX17" fmla="*/ 9927 w 10006"/>
                <a:gd name="connsiteY17" fmla="*/ 317 h 14479"/>
                <a:gd name="connsiteX18" fmla="*/ 6548 w 10006"/>
                <a:gd name="connsiteY18" fmla="*/ 3258 h 14479"/>
                <a:gd name="connsiteX19" fmla="*/ 5407 w 10006"/>
                <a:gd name="connsiteY19" fmla="*/ 7744 h 14479"/>
                <a:gd name="connsiteX20" fmla="*/ 5177 w 10006"/>
                <a:gd name="connsiteY20" fmla="*/ 10100 h 14479"/>
                <a:gd name="connsiteX21" fmla="*/ 4509 w 10006"/>
                <a:gd name="connsiteY21" fmla="*/ 12475 h 14479"/>
                <a:gd name="connsiteX22" fmla="*/ 3420 w 10006"/>
                <a:gd name="connsiteY22" fmla="*/ 13088 h 14479"/>
                <a:gd name="connsiteX23" fmla="*/ 2318 w 10006"/>
                <a:gd name="connsiteY23" fmla="*/ 13535 h 14479"/>
                <a:gd name="connsiteX24" fmla="*/ 158 w 10006"/>
                <a:gd name="connsiteY24" fmla="*/ 14466 h 14479"/>
                <a:gd name="connsiteX25" fmla="*/ 12 w 10006"/>
                <a:gd name="connsiteY25" fmla="*/ 14421 h 14479"/>
                <a:gd name="connsiteX26" fmla="*/ 17 w 10006"/>
                <a:gd name="connsiteY26" fmla="*/ 14313 h 14479"/>
                <a:gd name="connsiteX27" fmla="*/ 45 w 10006"/>
                <a:gd name="connsiteY27" fmla="*/ 14268 h 14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006" h="14479">
                  <a:moveTo>
                    <a:pt x="47" y="14263"/>
                  </a:moveTo>
                  <a:cubicBezTo>
                    <a:pt x="538" y="13491"/>
                    <a:pt x="1221" y="12931"/>
                    <a:pt x="1852" y="12384"/>
                  </a:cubicBezTo>
                  <a:cubicBezTo>
                    <a:pt x="2177" y="12129"/>
                    <a:pt x="2506" y="11890"/>
                    <a:pt x="2793" y="11648"/>
                  </a:cubicBezTo>
                  <a:cubicBezTo>
                    <a:pt x="2932" y="11524"/>
                    <a:pt x="3073" y="11418"/>
                    <a:pt x="3176" y="11316"/>
                  </a:cubicBezTo>
                  <a:cubicBezTo>
                    <a:pt x="3270" y="11229"/>
                    <a:pt x="3357" y="11090"/>
                    <a:pt x="3214" y="11180"/>
                  </a:cubicBezTo>
                  <a:cubicBezTo>
                    <a:pt x="3178" y="11209"/>
                    <a:pt x="3143" y="11240"/>
                    <a:pt x="3112" y="11274"/>
                  </a:cubicBezTo>
                  <a:cubicBezTo>
                    <a:pt x="3085" y="11301"/>
                    <a:pt x="3042" y="11373"/>
                    <a:pt x="3053" y="11345"/>
                  </a:cubicBezTo>
                  <a:lnTo>
                    <a:pt x="3046" y="11302"/>
                  </a:lnTo>
                  <a:lnTo>
                    <a:pt x="3035" y="11201"/>
                  </a:lnTo>
                  <a:lnTo>
                    <a:pt x="3031" y="10901"/>
                  </a:lnTo>
                  <a:cubicBezTo>
                    <a:pt x="3018" y="10663"/>
                    <a:pt x="3024" y="10283"/>
                    <a:pt x="3020" y="9899"/>
                  </a:cubicBezTo>
                  <a:cubicBezTo>
                    <a:pt x="3023" y="9136"/>
                    <a:pt x="3051" y="8338"/>
                    <a:pt x="3134" y="7504"/>
                  </a:cubicBezTo>
                  <a:cubicBezTo>
                    <a:pt x="3311" y="5856"/>
                    <a:pt x="3754" y="3972"/>
                    <a:pt x="4941" y="2387"/>
                  </a:cubicBezTo>
                  <a:cubicBezTo>
                    <a:pt x="5514" y="1612"/>
                    <a:pt x="6276" y="968"/>
                    <a:pt x="7124" y="510"/>
                  </a:cubicBezTo>
                  <a:cubicBezTo>
                    <a:pt x="7992" y="85"/>
                    <a:pt x="8978" y="-139"/>
                    <a:pt x="9874" y="94"/>
                  </a:cubicBezTo>
                  <a:lnTo>
                    <a:pt x="9925" y="108"/>
                  </a:lnTo>
                  <a:cubicBezTo>
                    <a:pt x="9983" y="124"/>
                    <a:pt x="10018" y="181"/>
                    <a:pt x="10004" y="239"/>
                  </a:cubicBezTo>
                  <a:cubicBezTo>
                    <a:pt x="9994" y="278"/>
                    <a:pt x="9963" y="307"/>
                    <a:pt x="9927" y="317"/>
                  </a:cubicBezTo>
                  <a:cubicBezTo>
                    <a:pt x="8420" y="713"/>
                    <a:pt x="7268" y="1914"/>
                    <a:pt x="6548" y="3258"/>
                  </a:cubicBezTo>
                  <a:cubicBezTo>
                    <a:pt x="5818" y="4623"/>
                    <a:pt x="5558" y="6191"/>
                    <a:pt x="5407" y="7744"/>
                  </a:cubicBezTo>
                  <a:lnTo>
                    <a:pt x="5177" y="10100"/>
                  </a:lnTo>
                  <a:cubicBezTo>
                    <a:pt x="5074" y="10876"/>
                    <a:pt x="5088" y="11723"/>
                    <a:pt x="4509" y="12475"/>
                  </a:cubicBezTo>
                  <a:cubicBezTo>
                    <a:pt x="4155" y="12781"/>
                    <a:pt x="3787" y="12920"/>
                    <a:pt x="3420" y="13088"/>
                  </a:cubicBezTo>
                  <a:lnTo>
                    <a:pt x="2318" y="13535"/>
                  </a:lnTo>
                  <a:cubicBezTo>
                    <a:pt x="1580" y="13816"/>
                    <a:pt x="847" y="14101"/>
                    <a:pt x="158" y="14466"/>
                  </a:cubicBezTo>
                  <a:cubicBezTo>
                    <a:pt x="105" y="14495"/>
                    <a:pt x="39" y="14474"/>
                    <a:pt x="12" y="14421"/>
                  </a:cubicBezTo>
                  <a:cubicBezTo>
                    <a:pt x="-6" y="14385"/>
                    <a:pt x="-3" y="14345"/>
                    <a:pt x="17" y="14313"/>
                  </a:cubicBezTo>
                  <a:lnTo>
                    <a:pt x="45" y="14268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38" name="Freeform 18519">
              <a:extLst>
                <a:ext uri="{FF2B5EF4-FFF2-40B4-BE49-F238E27FC236}">
                  <a16:creationId xmlns:a16="http://schemas.microsoft.com/office/drawing/2014/main" id="{B0CDDDC4-8DCF-A48D-E137-958BE183D6AB}"/>
                </a:ext>
              </a:extLst>
            </p:cNvPr>
            <p:cNvSpPr/>
            <p:nvPr/>
          </p:nvSpPr>
          <p:spPr>
            <a:xfrm>
              <a:off x="1733290" y="1644663"/>
              <a:ext cx="9464" cy="7320"/>
            </a:xfrm>
            <a:custGeom>
              <a:avLst/>
              <a:gdLst>
                <a:gd name="connsiteX0" fmla="*/ 117 w 9464"/>
                <a:gd name="connsiteY0" fmla="*/ 6983 h 7320"/>
                <a:gd name="connsiteX1" fmla="*/ 2555 w 9464"/>
                <a:gd name="connsiteY1" fmla="*/ 5215 h 7320"/>
                <a:gd name="connsiteX2" fmla="*/ 4357 w 9464"/>
                <a:gd name="connsiteY2" fmla="*/ 3594 h 7320"/>
                <a:gd name="connsiteX3" fmla="*/ 6389 w 9464"/>
                <a:gd name="connsiteY3" fmla="*/ 1818 h 7320"/>
                <a:gd name="connsiteX4" fmla="*/ 9256 w 9464"/>
                <a:gd name="connsiteY4" fmla="*/ 36 h 7320"/>
                <a:gd name="connsiteX5" fmla="*/ 9325 w 9464"/>
                <a:gd name="connsiteY5" fmla="*/ 8 h 7320"/>
                <a:gd name="connsiteX6" fmla="*/ 9458 w 9464"/>
                <a:gd name="connsiteY6" fmla="*/ 64 h 7320"/>
                <a:gd name="connsiteX7" fmla="*/ 9454 w 9464"/>
                <a:gd name="connsiteY7" fmla="*/ 150 h 7320"/>
                <a:gd name="connsiteX8" fmla="*/ 5905 w 9464"/>
                <a:gd name="connsiteY8" fmla="*/ 5274 h 7320"/>
                <a:gd name="connsiteX9" fmla="*/ 3210 w 9464"/>
                <a:gd name="connsiteY9" fmla="*/ 6927 h 7320"/>
                <a:gd name="connsiteX10" fmla="*/ 79 w 9464"/>
                <a:gd name="connsiteY10" fmla="*/ 7210 h 7320"/>
                <a:gd name="connsiteX11" fmla="*/ 3 w 9464"/>
                <a:gd name="connsiteY11" fmla="*/ 7089 h 7320"/>
                <a:gd name="connsiteX12" fmla="*/ 51 w 9464"/>
                <a:gd name="connsiteY12" fmla="*/ 7024 h 7320"/>
                <a:gd name="connsiteX13" fmla="*/ 118 w 9464"/>
                <a:gd name="connsiteY13" fmla="*/ 6985 h 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464" h="7320">
                  <a:moveTo>
                    <a:pt x="117" y="6983"/>
                  </a:moveTo>
                  <a:cubicBezTo>
                    <a:pt x="1237" y="6340"/>
                    <a:pt x="1908" y="5778"/>
                    <a:pt x="2555" y="5215"/>
                  </a:cubicBezTo>
                  <a:cubicBezTo>
                    <a:pt x="3191" y="4665"/>
                    <a:pt x="3768" y="4128"/>
                    <a:pt x="4357" y="3594"/>
                  </a:cubicBezTo>
                  <a:cubicBezTo>
                    <a:pt x="4965" y="3037"/>
                    <a:pt x="5617" y="2445"/>
                    <a:pt x="6389" y="1818"/>
                  </a:cubicBezTo>
                  <a:cubicBezTo>
                    <a:pt x="7180" y="1207"/>
                    <a:pt x="8038" y="531"/>
                    <a:pt x="9256" y="36"/>
                  </a:cubicBezTo>
                  <a:lnTo>
                    <a:pt x="9325" y="8"/>
                  </a:lnTo>
                  <a:cubicBezTo>
                    <a:pt x="9376" y="-14"/>
                    <a:pt x="9437" y="12"/>
                    <a:pt x="9458" y="64"/>
                  </a:cubicBezTo>
                  <a:cubicBezTo>
                    <a:pt x="9468" y="92"/>
                    <a:pt x="9467" y="123"/>
                    <a:pt x="9454" y="150"/>
                  </a:cubicBezTo>
                  <a:cubicBezTo>
                    <a:pt x="8512" y="1982"/>
                    <a:pt x="7435" y="3805"/>
                    <a:pt x="5905" y="5274"/>
                  </a:cubicBezTo>
                  <a:cubicBezTo>
                    <a:pt x="5117" y="5982"/>
                    <a:pt x="4206" y="6558"/>
                    <a:pt x="3210" y="6927"/>
                  </a:cubicBezTo>
                  <a:cubicBezTo>
                    <a:pt x="2221" y="7303"/>
                    <a:pt x="1119" y="7436"/>
                    <a:pt x="79" y="7210"/>
                  </a:cubicBezTo>
                  <a:cubicBezTo>
                    <a:pt x="24" y="7197"/>
                    <a:pt x="-10" y="7144"/>
                    <a:pt x="3" y="7089"/>
                  </a:cubicBezTo>
                  <a:cubicBezTo>
                    <a:pt x="9" y="7061"/>
                    <a:pt x="28" y="7038"/>
                    <a:pt x="51" y="7024"/>
                  </a:cubicBezTo>
                  <a:lnTo>
                    <a:pt x="118" y="698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39" name="Freeform 18520">
              <a:extLst>
                <a:ext uri="{FF2B5EF4-FFF2-40B4-BE49-F238E27FC236}">
                  <a16:creationId xmlns:a16="http://schemas.microsoft.com/office/drawing/2014/main" id="{63B1CDC7-AD34-A5F9-2B28-6ABE216D7BC6}"/>
                </a:ext>
              </a:extLst>
            </p:cNvPr>
            <p:cNvSpPr/>
            <p:nvPr/>
          </p:nvSpPr>
          <p:spPr>
            <a:xfrm>
              <a:off x="1727430" y="1726144"/>
              <a:ext cx="8824" cy="3667"/>
            </a:xfrm>
            <a:custGeom>
              <a:avLst/>
              <a:gdLst>
                <a:gd name="connsiteX0" fmla="*/ 37 w 8824"/>
                <a:gd name="connsiteY0" fmla="*/ 2645 h 3667"/>
                <a:gd name="connsiteX1" fmla="*/ 2011 w 8824"/>
                <a:gd name="connsiteY1" fmla="*/ 510 h 3667"/>
                <a:gd name="connsiteX2" fmla="*/ 4706 w 8824"/>
                <a:gd name="connsiteY2" fmla="*/ 24 h 3667"/>
                <a:gd name="connsiteX3" fmla="*/ 7262 w 8824"/>
                <a:gd name="connsiteY3" fmla="*/ 1006 h 3667"/>
                <a:gd name="connsiteX4" fmla="*/ 8807 w 8824"/>
                <a:gd name="connsiteY4" fmla="*/ 3465 h 3667"/>
                <a:gd name="connsiteX5" fmla="*/ 8823 w 8824"/>
                <a:gd name="connsiteY5" fmla="*/ 3555 h 3667"/>
                <a:gd name="connsiteX6" fmla="*/ 8745 w 8824"/>
                <a:gd name="connsiteY6" fmla="*/ 3666 h 3667"/>
                <a:gd name="connsiteX7" fmla="*/ 8681 w 8824"/>
                <a:gd name="connsiteY7" fmla="*/ 3655 h 3667"/>
                <a:gd name="connsiteX8" fmla="*/ 4493 w 8824"/>
                <a:gd name="connsiteY8" fmla="*/ 2298 h 3667"/>
                <a:gd name="connsiteX9" fmla="*/ 128 w 8824"/>
                <a:gd name="connsiteY9" fmla="*/ 2856 h 3667"/>
                <a:gd name="connsiteX10" fmla="*/ 6 w 8824"/>
                <a:gd name="connsiteY10" fmla="*/ 2799 h 3667"/>
                <a:gd name="connsiteX11" fmla="*/ 6 w 8824"/>
                <a:gd name="connsiteY11" fmla="*/ 2733 h 3667"/>
                <a:gd name="connsiteX12" fmla="*/ 37 w 8824"/>
                <a:gd name="connsiteY12" fmla="*/ 2647 h 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824" h="3667">
                  <a:moveTo>
                    <a:pt x="37" y="2645"/>
                  </a:moveTo>
                  <a:cubicBezTo>
                    <a:pt x="423" y="1595"/>
                    <a:pt x="1180" y="935"/>
                    <a:pt x="2011" y="510"/>
                  </a:cubicBezTo>
                  <a:cubicBezTo>
                    <a:pt x="2851" y="96"/>
                    <a:pt x="3792" y="-65"/>
                    <a:pt x="4706" y="24"/>
                  </a:cubicBezTo>
                  <a:cubicBezTo>
                    <a:pt x="5620" y="111"/>
                    <a:pt x="6514" y="443"/>
                    <a:pt x="7262" y="1006"/>
                  </a:cubicBezTo>
                  <a:cubicBezTo>
                    <a:pt x="7999" y="1579"/>
                    <a:pt x="8620" y="2366"/>
                    <a:pt x="8807" y="3465"/>
                  </a:cubicBezTo>
                  <a:lnTo>
                    <a:pt x="8823" y="3555"/>
                  </a:lnTo>
                  <a:cubicBezTo>
                    <a:pt x="8832" y="3607"/>
                    <a:pt x="8796" y="3657"/>
                    <a:pt x="8745" y="3666"/>
                  </a:cubicBezTo>
                  <a:cubicBezTo>
                    <a:pt x="8721" y="3671"/>
                    <a:pt x="8700" y="3666"/>
                    <a:pt x="8681" y="3655"/>
                  </a:cubicBezTo>
                  <a:cubicBezTo>
                    <a:pt x="7396" y="2905"/>
                    <a:pt x="5972" y="2398"/>
                    <a:pt x="4493" y="2298"/>
                  </a:cubicBezTo>
                  <a:cubicBezTo>
                    <a:pt x="3023" y="2122"/>
                    <a:pt x="1530" y="2358"/>
                    <a:pt x="128" y="2856"/>
                  </a:cubicBezTo>
                  <a:cubicBezTo>
                    <a:pt x="78" y="2874"/>
                    <a:pt x="23" y="2849"/>
                    <a:pt x="6" y="2799"/>
                  </a:cubicBezTo>
                  <a:cubicBezTo>
                    <a:pt x="-2" y="2777"/>
                    <a:pt x="-2" y="2753"/>
                    <a:pt x="6" y="2733"/>
                  </a:cubicBezTo>
                  <a:lnTo>
                    <a:pt x="37" y="264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40" name="Freeform 18521">
              <a:extLst>
                <a:ext uri="{FF2B5EF4-FFF2-40B4-BE49-F238E27FC236}">
                  <a16:creationId xmlns:a16="http://schemas.microsoft.com/office/drawing/2014/main" id="{EFEFEDA4-1230-F3A8-D0E7-B19508780886}"/>
                </a:ext>
              </a:extLst>
            </p:cNvPr>
            <p:cNvSpPr/>
            <p:nvPr/>
          </p:nvSpPr>
          <p:spPr>
            <a:xfrm>
              <a:off x="1682288" y="1688075"/>
              <a:ext cx="78136" cy="19748"/>
            </a:xfrm>
            <a:custGeom>
              <a:avLst/>
              <a:gdLst>
                <a:gd name="connsiteX0" fmla="*/ 77956 w 78136"/>
                <a:gd name="connsiteY0" fmla="*/ 19734 h 19748"/>
                <a:gd name="connsiteX1" fmla="*/ 68557 w 78136"/>
                <a:gd name="connsiteY1" fmla="*/ 14408 h 19748"/>
                <a:gd name="connsiteX2" fmla="*/ 59351 w 78136"/>
                <a:gd name="connsiteY2" fmla="*/ 9188 h 19748"/>
                <a:gd name="connsiteX3" fmla="*/ 57009 w 78136"/>
                <a:gd name="connsiteY3" fmla="*/ 8254 h 19748"/>
                <a:gd name="connsiteX4" fmla="*/ 54644 w 78136"/>
                <a:gd name="connsiteY4" fmla="*/ 7616 h 19748"/>
                <a:gd name="connsiteX5" fmla="*/ 52256 w 78136"/>
                <a:gd name="connsiteY5" fmla="*/ 7327 h 19748"/>
                <a:gd name="connsiteX6" fmla="*/ 49534 w 78136"/>
                <a:gd name="connsiteY6" fmla="*/ 7230 h 19748"/>
                <a:gd name="connsiteX7" fmla="*/ 46415 w 78136"/>
                <a:gd name="connsiteY7" fmla="*/ 6659 h 19748"/>
                <a:gd name="connsiteX8" fmla="*/ 43642 w 78136"/>
                <a:gd name="connsiteY8" fmla="*/ 5343 h 19748"/>
                <a:gd name="connsiteX9" fmla="*/ 39239 w 78136"/>
                <a:gd name="connsiteY9" fmla="*/ 2928 h 19748"/>
                <a:gd name="connsiteX10" fmla="*/ 34684 w 78136"/>
                <a:gd name="connsiteY10" fmla="*/ 2255 h 19748"/>
                <a:gd name="connsiteX11" fmla="*/ 29434 w 78136"/>
                <a:gd name="connsiteY11" fmla="*/ 2546 h 19748"/>
                <a:gd name="connsiteX12" fmla="*/ 26595 w 78136"/>
                <a:gd name="connsiteY12" fmla="*/ 2618 h 19748"/>
                <a:gd name="connsiteX13" fmla="*/ 23813 w 78136"/>
                <a:gd name="connsiteY13" fmla="*/ 2423 h 19748"/>
                <a:gd name="connsiteX14" fmla="*/ 21465 w 78136"/>
                <a:gd name="connsiteY14" fmla="*/ 2382 h 19748"/>
                <a:gd name="connsiteX15" fmla="*/ 19381 w 78136"/>
                <a:gd name="connsiteY15" fmla="*/ 2939 h 19748"/>
                <a:gd name="connsiteX16" fmla="*/ 17060 w 78136"/>
                <a:gd name="connsiteY16" fmla="*/ 4013 h 19748"/>
                <a:gd name="connsiteX17" fmla="*/ 14686 w 78136"/>
                <a:gd name="connsiteY17" fmla="*/ 5191 h 19748"/>
                <a:gd name="connsiteX18" fmla="*/ 9972 w 78136"/>
                <a:gd name="connsiteY18" fmla="*/ 7683 h 19748"/>
                <a:gd name="connsiteX19" fmla="*/ 5169 w 78136"/>
                <a:gd name="connsiteY19" fmla="*/ 10192 h 19748"/>
                <a:gd name="connsiteX20" fmla="*/ 168 w 78136"/>
                <a:gd name="connsiteY20" fmla="*/ 12335 h 19748"/>
                <a:gd name="connsiteX21" fmla="*/ 154 w 78136"/>
                <a:gd name="connsiteY21" fmla="*/ 12340 h 19748"/>
                <a:gd name="connsiteX22" fmla="*/ 7 w 78136"/>
                <a:gd name="connsiteY22" fmla="*/ 12273 h 19748"/>
                <a:gd name="connsiteX23" fmla="*/ 60 w 78136"/>
                <a:gd name="connsiteY23" fmla="*/ 12132 h 19748"/>
                <a:gd name="connsiteX24" fmla="*/ 9256 w 78136"/>
                <a:gd name="connsiteY24" fmla="*/ 6564 h 19748"/>
                <a:gd name="connsiteX25" fmla="*/ 18589 w 78136"/>
                <a:gd name="connsiteY25" fmla="*/ 1164 h 19748"/>
                <a:gd name="connsiteX26" fmla="*/ 21210 w 78136"/>
                <a:gd name="connsiteY26" fmla="*/ 384 h 19748"/>
                <a:gd name="connsiteX27" fmla="*/ 23932 w 78136"/>
                <a:gd name="connsiteY27" fmla="*/ 340 h 19748"/>
                <a:gd name="connsiteX28" fmla="*/ 29282 w 78136"/>
                <a:gd name="connsiteY28" fmla="*/ 354 h 19748"/>
                <a:gd name="connsiteX29" fmla="*/ 34664 w 78136"/>
                <a:gd name="connsiteY29" fmla="*/ 3 h 19748"/>
                <a:gd name="connsiteX30" fmla="*/ 40034 w 78136"/>
                <a:gd name="connsiteY30" fmla="*/ 809 h 19748"/>
                <a:gd name="connsiteX31" fmla="*/ 44761 w 78136"/>
                <a:gd name="connsiteY31" fmla="*/ 3442 h 19748"/>
                <a:gd name="connsiteX32" fmla="*/ 47138 w 78136"/>
                <a:gd name="connsiteY32" fmla="*/ 4605 h 19748"/>
                <a:gd name="connsiteX33" fmla="*/ 49719 w 78136"/>
                <a:gd name="connsiteY33" fmla="*/ 5130 h 19748"/>
                <a:gd name="connsiteX34" fmla="*/ 52401 w 78136"/>
                <a:gd name="connsiteY34" fmla="*/ 5296 h 19748"/>
                <a:gd name="connsiteX35" fmla="*/ 55088 w 78136"/>
                <a:gd name="connsiteY35" fmla="*/ 5702 h 19748"/>
                <a:gd name="connsiteX36" fmla="*/ 60146 w 78136"/>
                <a:gd name="connsiteY36" fmla="*/ 7625 h 19748"/>
                <a:gd name="connsiteX37" fmla="*/ 69218 w 78136"/>
                <a:gd name="connsiteY37" fmla="*/ 13442 h 19748"/>
                <a:gd name="connsiteX38" fmla="*/ 78087 w 78136"/>
                <a:gd name="connsiteY38" fmla="*/ 19542 h 19748"/>
                <a:gd name="connsiteX39" fmla="*/ 78117 w 78136"/>
                <a:gd name="connsiteY39" fmla="*/ 19700 h 19748"/>
                <a:gd name="connsiteX40" fmla="*/ 77970 w 78136"/>
                <a:gd name="connsiteY40" fmla="*/ 19736 h 19748"/>
                <a:gd name="connsiteX41" fmla="*/ 77959 w 78136"/>
                <a:gd name="connsiteY41" fmla="*/ 19729 h 19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8136" h="19748">
                  <a:moveTo>
                    <a:pt x="77956" y="19734"/>
                  </a:moveTo>
                  <a:cubicBezTo>
                    <a:pt x="74767" y="18041"/>
                    <a:pt x="71660" y="16229"/>
                    <a:pt x="68557" y="14408"/>
                  </a:cubicBezTo>
                  <a:cubicBezTo>
                    <a:pt x="65456" y="12576"/>
                    <a:pt x="62436" y="10627"/>
                    <a:pt x="59351" y="9188"/>
                  </a:cubicBezTo>
                  <a:cubicBezTo>
                    <a:pt x="58577" y="8830"/>
                    <a:pt x="57794" y="8527"/>
                    <a:pt x="57009" y="8254"/>
                  </a:cubicBezTo>
                  <a:cubicBezTo>
                    <a:pt x="56221" y="7997"/>
                    <a:pt x="55430" y="7788"/>
                    <a:pt x="54644" y="7616"/>
                  </a:cubicBezTo>
                  <a:cubicBezTo>
                    <a:pt x="53847" y="7467"/>
                    <a:pt x="53079" y="7358"/>
                    <a:pt x="52256" y="7327"/>
                  </a:cubicBezTo>
                  <a:cubicBezTo>
                    <a:pt x="51424" y="7288"/>
                    <a:pt x="50518" y="7294"/>
                    <a:pt x="49534" y="7230"/>
                  </a:cubicBezTo>
                  <a:cubicBezTo>
                    <a:pt x="48562" y="7169"/>
                    <a:pt x="47459" y="7017"/>
                    <a:pt x="46415" y="6659"/>
                  </a:cubicBezTo>
                  <a:cubicBezTo>
                    <a:pt x="45391" y="6300"/>
                    <a:pt x="44469" y="5826"/>
                    <a:pt x="43642" y="5343"/>
                  </a:cubicBezTo>
                  <a:cubicBezTo>
                    <a:pt x="41985" y="4375"/>
                    <a:pt x="40595" y="3403"/>
                    <a:pt x="39239" y="2928"/>
                  </a:cubicBezTo>
                  <a:cubicBezTo>
                    <a:pt x="37872" y="2443"/>
                    <a:pt x="36341" y="2251"/>
                    <a:pt x="34684" y="2255"/>
                  </a:cubicBezTo>
                  <a:cubicBezTo>
                    <a:pt x="33030" y="2252"/>
                    <a:pt x="31276" y="2434"/>
                    <a:pt x="29434" y="2546"/>
                  </a:cubicBezTo>
                  <a:cubicBezTo>
                    <a:pt x="28516" y="2602"/>
                    <a:pt x="27564" y="2652"/>
                    <a:pt x="26595" y="2618"/>
                  </a:cubicBezTo>
                  <a:cubicBezTo>
                    <a:pt x="25613" y="2601"/>
                    <a:pt x="24661" y="2491"/>
                    <a:pt x="23813" y="2423"/>
                  </a:cubicBezTo>
                  <a:cubicBezTo>
                    <a:pt x="22956" y="2351"/>
                    <a:pt x="22172" y="2313"/>
                    <a:pt x="21465" y="2382"/>
                  </a:cubicBezTo>
                  <a:cubicBezTo>
                    <a:pt x="20774" y="2443"/>
                    <a:pt x="20119" y="2635"/>
                    <a:pt x="19381" y="2939"/>
                  </a:cubicBezTo>
                  <a:cubicBezTo>
                    <a:pt x="18658" y="3232"/>
                    <a:pt x="17861" y="3628"/>
                    <a:pt x="17060" y="4013"/>
                  </a:cubicBezTo>
                  <a:cubicBezTo>
                    <a:pt x="16263" y="4394"/>
                    <a:pt x="15472" y="4788"/>
                    <a:pt x="14686" y="5191"/>
                  </a:cubicBezTo>
                  <a:cubicBezTo>
                    <a:pt x="13121" y="6012"/>
                    <a:pt x="11540" y="6817"/>
                    <a:pt x="9972" y="7683"/>
                  </a:cubicBezTo>
                  <a:cubicBezTo>
                    <a:pt x="8409" y="8557"/>
                    <a:pt x="6788" y="9379"/>
                    <a:pt x="5169" y="10192"/>
                  </a:cubicBezTo>
                  <a:cubicBezTo>
                    <a:pt x="3532" y="10978"/>
                    <a:pt x="1866" y="11699"/>
                    <a:pt x="168" y="12335"/>
                  </a:cubicBezTo>
                  <a:lnTo>
                    <a:pt x="154" y="12340"/>
                  </a:lnTo>
                  <a:cubicBezTo>
                    <a:pt x="95" y="12362"/>
                    <a:pt x="29" y="12332"/>
                    <a:pt x="7" y="12273"/>
                  </a:cubicBezTo>
                  <a:cubicBezTo>
                    <a:pt x="-13" y="12218"/>
                    <a:pt x="10" y="12159"/>
                    <a:pt x="60" y="12132"/>
                  </a:cubicBezTo>
                  <a:cubicBezTo>
                    <a:pt x="3224" y="10442"/>
                    <a:pt x="6250" y="8524"/>
                    <a:pt x="9256" y="6564"/>
                  </a:cubicBezTo>
                  <a:cubicBezTo>
                    <a:pt x="12276" y="4617"/>
                    <a:pt x="15349" y="2760"/>
                    <a:pt x="18589" y="1164"/>
                  </a:cubicBezTo>
                  <a:cubicBezTo>
                    <a:pt x="19414" y="792"/>
                    <a:pt x="20296" y="495"/>
                    <a:pt x="21210" y="384"/>
                  </a:cubicBezTo>
                  <a:cubicBezTo>
                    <a:pt x="22120" y="267"/>
                    <a:pt x="23033" y="290"/>
                    <a:pt x="23932" y="340"/>
                  </a:cubicBezTo>
                  <a:cubicBezTo>
                    <a:pt x="25727" y="483"/>
                    <a:pt x="27494" y="508"/>
                    <a:pt x="29282" y="354"/>
                  </a:cubicBezTo>
                  <a:cubicBezTo>
                    <a:pt x="31065" y="229"/>
                    <a:pt x="32853" y="22"/>
                    <a:pt x="34664" y="3"/>
                  </a:cubicBezTo>
                  <a:cubicBezTo>
                    <a:pt x="36467" y="-25"/>
                    <a:pt x="38316" y="156"/>
                    <a:pt x="40034" y="809"/>
                  </a:cubicBezTo>
                  <a:cubicBezTo>
                    <a:pt x="41760" y="1455"/>
                    <a:pt x="43231" y="2540"/>
                    <a:pt x="44761" y="3442"/>
                  </a:cubicBezTo>
                  <a:cubicBezTo>
                    <a:pt x="45525" y="3898"/>
                    <a:pt x="46313" y="4306"/>
                    <a:pt x="47138" y="4605"/>
                  </a:cubicBezTo>
                  <a:cubicBezTo>
                    <a:pt x="47962" y="4907"/>
                    <a:pt x="48834" y="5052"/>
                    <a:pt x="49719" y="5130"/>
                  </a:cubicBezTo>
                  <a:cubicBezTo>
                    <a:pt x="50604" y="5210"/>
                    <a:pt x="51501" y="5229"/>
                    <a:pt x="52401" y="5296"/>
                  </a:cubicBezTo>
                  <a:cubicBezTo>
                    <a:pt x="53305" y="5355"/>
                    <a:pt x="54203" y="5507"/>
                    <a:pt x="55088" y="5702"/>
                  </a:cubicBezTo>
                  <a:cubicBezTo>
                    <a:pt x="56853" y="6121"/>
                    <a:pt x="58542" y="6801"/>
                    <a:pt x="60146" y="7625"/>
                  </a:cubicBezTo>
                  <a:cubicBezTo>
                    <a:pt x="63358" y="9282"/>
                    <a:pt x="66253" y="11430"/>
                    <a:pt x="69218" y="13442"/>
                  </a:cubicBezTo>
                  <a:lnTo>
                    <a:pt x="78087" y="19542"/>
                  </a:lnTo>
                  <a:cubicBezTo>
                    <a:pt x="78139" y="19578"/>
                    <a:pt x="78153" y="19648"/>
                    <a:pt x="78117" y="19700"/>
                  </a:cubicBezTo>
                  <a:cubicBezTo>
                    <a:pt x="78084" y="19748"/>
                    <a:pt x="78020" y="19762"/>
                    <a:pt x="77970" y="19736"/>
                  </a:cubicBezTo>
                  <a:lnTo>
                    <a:pt x="77959" y="19729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41" name="Freeform 18522">
              <a:extLst>
                <a:ext uri="{FF2B5EF4-FFF2-40B4-BE49-F238E27FC236}">
                  <a16:creationId xmlns:a16="http://schemas.microsoft.com/office/drawing/2014/main" id="{81C5E51B-0E2C-181A-C851-0C46D3C6E083}"/>
                </a:ext>
              </a:extLst>
            </p:cNvPr>
            <p:cNvSpPr/>
            <p:nvPr/>
          </p:nvSpPr>
          <p:spPr>
            <a:xfrm>
              <a:off x="1713576" y="1660620"/>
              <a:ext cx="5564" cy="4426"/>
            </a:xfrm>
            <a:custGeom>
              <a:avLst/>
              <a:gdLst>
                <a:gd name="connsiteX0" fmla="*/ 20 w 5564"/>
                <a:gd name="connsiteY0" fmla="*/ 2408 h 4426"/>
                <a:gd name="connsiteX1" fmla="*/ 1209 w 5564"/>
                <a:gd name="connsiteY1" fmla="*/ 406 h 4426"/>
                <a:gd name="connsiteX2" fmla="*/ 3809 w 5564"/>
                <a:gd name="connsiteY2" fmla="*/ 229 h 4426"/>
                <a:gd name="connsiteX3" fmla="*/ 5070 w 5564"/>
                <a:gd name="connsiteY3" fmla="*/ 1198 h 4426"/>
                <a:gd name="connsiteX4" fmla="*/ 5476 w 5564"/>
                <a:gd name="connsiteY4" fmla="*/ 1958 h 4426"/>
                <a:gd name="connsiteX5" fmla="*/ 5564 w 5564"/>
                <a:gd name="connsiteY5" fmla="*/ 2560 h 4426"/>
                <a:gd name="connsiteX6" fmla="*/ 5290 w 5564"/>
                <a:gd name="connsiteY6" fmla="*/ 3346 h 4426"/>
                <a:gd name="connsiteX7" fmla="*/ 5020 w 5564"/>
                <a:gd name="connsiteY7" fmla="*/ 3665 h 4426"/>
                <a:gd name="connsiteX8" fmla="*/ 4996 w 5564"/>
                <a:gd name="connsiteY8" fmla="*/ 4195 h 4426"/>
                <a:gd name="connsiteX9" fmla="*/ 5056 w 5564"/>
                <a:gd name="connsiteY9" fmla="*/ 4315 h 4426"/>
                <a:gd name="connsiteX10" fmla="*/ 5022 w 5564"/>
                <a:gd name="connsiteY10" fmla="*/ 4417 h 4426"/>
                <a:gd name="connsiteX11" fmla="*/ 4995 w 5564"/>
                <a:gd name="connsiteY11" fmla="*/ 4425 h 4426"/>
                <a:gd name="connsiteX12" fmla="*/ 4242 w 5564"/>
                <a:gd name="connsiteY12" fmla="*/ 3993 h 4426"/>
                <a:gd name="connsiteX13" fmla="*/ 3888 w 5564"/>
                <a:gd name="connsiteY13" fmla="*/ 3282 h 4426"/>
                <a:gd name="connsiteX14" fmla="*/ 2943 w 5564"/>
                <a:gd name="connsiteY14" fmla="*/ 2344 h 4426"/>
                <a:gd name="connsiteX15" fmla="*/ 1553 w 5564"/>
                <a:gd name="connsiteY15" fmla="*/ 2206 h 4426"/>
                <a:gd name="connsiteX16" fmla="*/ 110 w 5564"/>
                <a:gd name="connsiteY16" fmla="*/ 2621 h 4426"/>
                <a:gd name="connsiteX17" fmla="*/ 4 w 5564"/>
                <a:gd name="connsiteY17" fmla="*/ 2568 h 4426"/>
                <a:gd name="connsiteX18" fmla="*/ 1 w 5564"/>
                <a:gd name="connsiteY18" fmla="*/ 2528 h 4426"/>
                <a:gd name="connsiteX19" fmla="*/ 20 w 5564"/>
                <a:gd name="connsiteY19" fmla="*/ 2411 h 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64" h="4426">
                  <a:moveTo>
                    <a:pt x="20" y="2408"/>
                  </a:moveTo>
                  <a:cubicBezTo>
                    <a:pt x="164" y="1467"/>
                    <a:pt x="543" y="843"/>
                    <a:pt x="1209" y="406"/>
                  </a:cubicBezTo>
                  <a:cubicBezTo>
                    <a:pt x="1850" y="-21"/>
                    <a:pt x="2899" y="-160"/>
                    <a:pt x="3809" y="229"/>
                  </a:cubicBezTo>
                  <a:cubicBezTo>
                    <a:pt x="4267" y="424"/>
                    <a:pt x="4723" y="739"/>
                    <a:pt x="5070" y="1198"/>
                  </a:cubicBezTo>
                  <a:cubicBezTo>
                    <a:pt x="5239" y="1426"/>
                    <a:pt x="5392" y="1691"/>
                    <a:pt x="5476" y="1958"/>
                  </a:cubicBezTo>
                  <a:cubicBezTo>
                    <a:pt x="5556" y="2197"/>
                    <a:pt x="5565" y="2388"/>
                    <a:pt x="5564" y="2560"/>
                  </a:cubicBezTo>
                  <a:cubicBezTo>
                    <a:pt x="5545" y="2897"/>
                    <a:pt x="5448" y="3137"/>
                    <a:pt x="5290" y="3346"/>
                  </a:cubicBezTo>
                  <a:cubicBezTo>
                    <a:pt x="5200" y="3462"/>
                    <a:pt x="5114" y="3534"/>
                    <a:pt x="5020" y="3665"/>
                  </a:cubicBezTo>
                  <a:cubicBezTo>
                    <a:pt x="4929" y="3790"/>
                    <a:pt x="4887" y="3974"/>
                    <a:pt x="4996" y="4195"/>
                  </a:cubicBezTo>
                  <a:lnTo>
                    <a:pt x="5056" y="4315"/>
                  </a:lnTo>
                  <a:cubicBezTo>
                    <a:pt x="5075" y="4353"/>
                    <a:pt x="5059" y="4398"/>
                    <a:pt x="5022" y="4417"/>
                  </a:cubicBezTo>
                  <a:cubicBezTo>
                    <a:pt x="5012" y="4422"/>
                    <a:pt x="5003" y="4423"/>
                    <a:pt x="4995" y="4425"/>
                  </a:cubicBezTo>
                  <a:cubicBezTo>
                    <a:pt x="4681" y="4451"/>
                    <a:pt x="4390" y="4223"/>
                    <a:pt x="4242" y="3993"/>
                  </a:cubicBezTo>
                  <a:cubicBezTo>
                    <a:pt x="4090" y="3756"/>
                    <a:pt x="3993" y="3510"/>
                    <a:pt x="3888" y="3282"/>
                  </a:cubicBezTo>
                  <a:cubicBezTo>
                    <a:pt x="3702" y="2811"/>
                    <a:pt x="3387" y="2508"/>
                    <a:pt x="2943" y="2344"/>
                  </a:cubicBezTo>
                  <a:cubicBezTo>
                    <a:pt x="2519" y="2156"/>
                    <a:pt x="2034" y="2124"/>
                    <a:pt x="1553" y="2206"/>
                  </a:cubicBezTo>
                  <a:cubicBezTo>
                    <a:pt x="1075" y="2294"/>
                    <a:pt x="596" y="2457"/>
                    <a:pt x="110" y="2621"/>
                  </a:cubicBezTo>
                  <a:cubicBezTo>
                    <a:pt x="67" y="2635"/>
                    <a:pt x="20" y="2611"/>
                    <a:pt x="4" y="2568"/>
                  </a:cubicBezTo>
                  <a:cubicBezTo>
                    <a:pt x="-1" y="2555"/>
                    <a:pt x="-1" y="2541"/>
                    <a:pt x="1" y="2528"/>
                  </a:cubicBezTo>
                  <a:lnTo>
                    <a:pt x="20" y="2411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42" name="Freeform 18523">
              <a:extLst>
                <a:ext uri="{FF2B5EF4-FFF2-40B4-BE49-F238E27FC236}">
                  <a16:creationId xmlns:a16="http://schemas.microsoft.com/office/drawing/2014/main" id="{D3EAE4D0-42C7-980B-E7AC-F6F217C44F74}"/>
                </a:ext>
              </a:extLst>
            </p:cNvPr>
            <p:cNvSpPr/>
            <p:nvPr/>
          </p:nvSpPr>
          <p:spPr>
            <a:xfrm>
              <a:off x="1721392" y="1648230"/>
              <a:ext cx="7406" cy="3904"/>
            </a:xfrm>
            <a:custGeom>
              <a:avLst/>
              <a:gdLst>
                <a:gd name="connsiteX0" fmla="*/ 122 w 7406"/>
                <a:gd name="connsiteY0" fmla="*/ 3750 h 3904"/>
                <a:gd name="connsiteX1" fmla="*/ 949 w 7406"/>
                <a:gd name="connsiteY1" fmla="*/ 1063 h 3904"/>
                <a:gd name="connsiteX2" fmla="*/ 3308 w 7406"/>
                <a:gd name="connsiteY2" fmla="*/ 20 h 3904"/>
                <a:gd name="connsiteX3" fmla="*/ 4410 w 7406"/>
                <a:gd name="connsiteY3" fmla="*/ 49 h 3904"/>
                <a:gd name="connsiteX4" fmla="*/ 5458 w 7406"/>
                <a:gd name="connsiteY4" fmla="*/ 335 h 3904"/>
                <a:gd name="connsiteX5" fmla="*/ 6620 w 7406"/>
                <a:gd name="connsiteY5" fmla="*/ 998 h 3904"/>
                <a:gd name="connsiteX6" fmla="*/ 7394 w 7406"/>
                <a:gd name="connsiteY6" fmla="*/ 2278 h 3904"/>
                <a:gd name="connsiteX7" fmla="*/ 7406 w 7406"/>
                <a:gd name="connsiteY7" fmla="*/ 2379 h 3904"/>
                <a:gd name="connsiteX8" fmla="*/ 7326 w 7406"/>
                <a:gd name="connsiteY8" fmla="*/ 2481 h 3904"/>
                <a:gd name="connsiteX9" fmla="*/ 7273 w 7406"/>
                <a:gd name="connsiteY9" fmla="*/ 2472 h 3904"/>
                <a:gd name="connsiteX10" fmla="*/ 5463 w 7406"/>
                <a:gd name="connsiteY10" fmla="*/ 2159 h 3904"/>
                <a:gd name="connsiteX11" fmla="*/ 3550 w 7406"/>
                <a:gd name="connsiteY11" fmla="*/ 2290 h 3904"/>
                <a:gd name="connsiteX12" fmla="*/ 1738 w 7406"/>
                <a:gd name="connsiteY12" fmla="*/ 2716 h 3904"/>
                <a:gd name="connsiteX13" fmla="*/ 322 w 7406"/>
                <a:gd name="connsiteY13" fmla="*/ 3863 h 3904"/>
                <a:gd name="connsiteX14" fmla="*/ 192 w 7406"/>
                <a:gd name="connsiteY14" fmla="*/ 3888 h 3904"/>
                <a:gd name="connsiteX15" fmla="*/ 157 w 7406"/>
                <a:gd name="connsiteY15" fmla="*/ 3843 h 3904"/>
                <a:gd name="connsiteX16" fmla="*/ 124 w 7406"/>
                <a:gd name="connsiteY16" fmla="*/ 3750 h 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06" h="3904">
                  <a:moveTo>
                    <a:pt x="122" y="3750"/>
                  </a:moveTo>
                  <a:cubicBezTo>
                    <a:pt x="-247" y="2728"/>
                    <a:pt x="275" y="1692"/>
                    <a:pt x="949" y="1063"/>
                  </a:cubicBezTo>
                  <a:cubicBezTo>
                    <a:pt x="1651" y="410"/>
                    <a:pt x="2542" y="96"/>
                    <a:pt x="3308" y="20"/>
                  </a:cubicBezTo>
                  <a:cubicBezTo>
                    <a:pt x="3697" y="-12"/>
                    <a:pt x="4066" y="-8"/>
                    <a:pt x="4410" y="49"/>
                  </a:cubicBezTo>
                  <a:cubicBezTo>
                    <a:pt x="4753" y="106"/>
                    <a:pt x="5069" y="189"/>
                    <a:pt x="5458" y="335"/>
                  </a:cubicBezTo>
                  <a:cubicBezTo>
                    <a:pt x="5834" y="482"/>
                    <a:pt x="6248" y="682"/>
                    <a:pt x="6620" y="998"/>
                  </a:cubicBezTo>
                  <a:cubicBezTo>
                    <a:pt x="6981" y="1327"/>
                    <a:pt x="7325" y="1729"/>
                    <a:pt x="7394" y="2278"/>
                  </a:cubicBezTo>
                  <a:lnTo>
                    <a:pt x="7406" y="2379"/>
                  </a:lnTo>
                  <a:cubicBezTo>
                    <a:pt x="7412" y="2429"/>
                    <a:pt x="7376" y="2475"/>
                    <a:pt x="7326" y="2481"/>
                  </a:cubicBezTo>
                  <a:cubicBezTo>
                    <a:pt x="7308" y="2484"/>
                    <a:pt x="7289" y="2481"/>
                    <a:pt x="7273" y="2472"/>
                  </a:cubicBezTo>
                  <a:cubicBezTo>
                    <a:pt x="6726" y="2186"/>
                    <a:pt x="6091" y="2154"/>
                    <a:pt x="5463" y="2159"/>
                  </a:cubicBezTo>
                  <a:cubicBezTo>
                    <a:pt x="4828" y="2182"/>
                    <a:pt x="4174" y="2214"/>
                    <a:pt x="3550" y="2290"/>
                  </a:cubicBezTo>
                  <a:cubicBezTo>
                    <a:pt x="2922" y="2345"/>
                    <a:pt x="2301" y="2459"/>
                    <a:pt x="1738" y="2716"/>
                  </a:cubicBezTo>
                  <a:cubicBezTo>
                    <a:pt x="1182" y="2975"/>
                    <a:pt x="668" y="3347"/>
                    <a:pt x="322" y="3863"/>
                  </a:cubicBezTo>
                  <a:cubicBezTo>
                    <a:pt x="294" y="3905"/>
                    <a:pt x="236" y="3918"/>
                    <a:pt x="192" y="3888"/>
                  </a:cubicBezTo>
                  <a:cubicBezTo>
                    <a:pt x="175" y="3877"/>
                    <a:pt x="163" y="3860"/>
                    <a:pt x="157" y="3843"/>
                  </a:cubicBezTo>
                  <a:lnTo>
                    <a:pt x="124" y="375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43" name="Freeform 18524">
              <a:extLst>
                <a:ext uri="{FF2B5EF4-FFF2-40B4-BE49-F238E27FC236}">
                  <a16:creationId xmlns:a16="http://schemas.microsoft.com/office/drawing/2014/main" id="{728FB54D-5756-0664-8FEC-704E6F96B96F}"/>
                </a:ext>
              </a:extLst>
            </p:cNvPr>
            <p:cNvSpPr/>
            <p:nvPr/>
          </p:nvSpPr>
          <p:spPr>
            <a:xfrm>
              <a:off x="1731282" y="1674850"/>
              <a:ext cx="5752" cy="4710"/>
            </a:xfrm>
            <a:custGeom>
              <a:avLst/>
              <a:gdLst>
                <a:gd name="connsiteX0" fmla="*/ 110 w 5752"/>
                <a:gd name="connsiteY0" fmla="*/ 1085 h 4710"/>
                <a:gd name="connsiteX1" fmla="*/ 2117 w 5752"/>
                <a:gd name="connsiteY1" fmla="*/ 30 h 4710"/>
                <a:gd name="connsiteX2" fmla="*/ 4115 w 5752"/>
                <a:gd name="connsiteY2" fmla="*/ 420 h 4710"/>
                <a:gd name="connsiteX3" fmla="*/ 5589 w 5752"/>
                <a:gd name="connsiteY3" fmla="*/ 2154 h 4710"/>
                <a:gd name="connsiteX4" fmla="*/ 5173 w 5752"/>
                <a:gd name="connsiteY4" fmla="*/ 4602 h 4710"/>
                <a:gd name="connsiteX5" fmla="*/ 5097 w 5752"/>
                <a:gd name="connsiteY5" fmla="*/ 4683 h 4710"/>
                <a:gd name="connsiteX6" fmla="*/ 4973 w 5752"/>
                <a:gd name="connsiteY6" fmla="*/ 4688 h 4710"/>
                <a:gd name="connsiteX7" fmla="*/ 4950 w 5752"/>
                <a:gd name="connsiteY7" fmla="*/ 4649 h 4710"/>
                <a:gd name="connsiteX8" fmla="*/ 4199 w 5752"/>
                <a:gd name="connsiteY8" fmla="*/ 3337 h 4710"/>
                <a:gd name="connsiteX9" fmla="*/ 2996 w 5752"/>
                <a:gd name="connsiteY9" fmla="*/ 2410 h 4710"/>
                <a:gd name="connsiteX10" fmla="*/ 59 w 5752"/>
                <a:gd name="connsiteY10" fmla="*/ 1308 h 4710"/>
                <a:gd name="connsiteX11" fmla="*/ 4 w 5752"/>
                <a:gd name="connsiteY11" fmla="*/ 1200 h 4710"/>
                <a:gd name="connsiteX12" fmla="*/ 26 w 5752"/>
                <a:gd name="connsiteY12" fmla="*/ 1166 h 4710"/>
                <a:gd name="connsiteX13" fmla="*/ 110 w 5752"/>
                <a:gd name="connsiteY13" fmla="*/ 1086 h 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2" h="4710">
                  <a:moveTo>
                    <a:pt x="110" y="1085"/>
                  </a:moveTo>
                  <a:cubicBezTo>
                    <a:pt x="811" y="419"/>
                    <a:pt x="1444" y="134"/>
                    <a:pt x="2117" y="30"/>
                  </a:cubicBezTo>
                  <a:cubicBezTo>
                    <a:pt x="2782" y="-63"/>
                    <a:pt x="3480" y="59"/>
                    <a:pt x="4115" y="420"/>
                  </a:cubicBezTo>
                  <a:cubicBezTo>
                    <a:pt x="4768" y="789"/>
                    <a:pt x="5312" y="1390"/>
                    <a:pt x="5589" y="2154"/>
                  </a:cubicBezTo>
                  <a:cubicBezTo>
                    <a:pt x="5851" y="2907"/>
                    <a:pt x="5853" y="3875"/>
                    <a:pt x="5173" y="4602"/>
                  </a:cubicBezTo>
                  <a:lnTo>
                    <a:pt x="5097" y="4683"/>
                  </a:lnTo>
                  <a:cubicBezTo>
                    <a:pt x="5064" y="4718"/>
                    <a:pt x="5009" y="4721"/>
                    <a:pt x="4973" y="4688"/>
                  </a:cubicBezTo>
                  <a:cubicBezTo>
                    <a:pt x="4962" y="4677"/>
                    <a:pt x="4953" y="4663"/>
                    <a:pt x="4950" y="4649"/>
                  </a:cubicBezTo>
                  <a:cubicBezTo>
                    <a:pt x="4801" y="4157"/>
                    <a:pt x="4531" y="3719"/>
                    <a:pt x="4199" y="3337"/>
                  </a:cubicBezTo>
                  <a:cubicBezTo>
                    <a:pt x="3860" y="2959"/>
                    <a:pt x="3446" y="2648"/>
                    <a:pt x="2996" y="2410"/>
                  </a:cubicBezTo>
                  <a:cubicBezTo>
                    <a:pt x="2116" y="1868"/>
                    <a:pt x="1072" y="1646"/>
                    <a:pt x="59" y="1308"/>
                  </a:cubicBezTo>
                  <a:cubicBezTo>
                    <a:pt x="13" y="1293"/>
                    <a:pt x="-10" y="1246"/>
                    <a:pt x="4" y="1200"/>
                  </a:cubicBezTo>
                  <a:cubicBezTo>
                    <a:pt x="9" y="1186"/>
                    <a:pt x="17" y="1175"/>
                    <a:pt x="26" y="1166"/>
                  </a:cubicBezTo>
                  <a:lnTo>
                    <a:pt x="110" y="1086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44" name="Freeform 18525">
              <a:extLst>
                <a:ext uri="{FF2B5EF4-FFF2-40B4-BE49-F238E27FC236}">
                  <a16:creationId xmlns:a16="http://schemas.microsoft.com/office/drawing/2014/main" id="{9B8FAC8F-E6F8-271B-304A-2F753C3A93AF}"/>
                </a:ext>
              </a:extLst>
            </p:cNvPr>
            <p:cNvSpPr/>
            <p:nvPr/>
          </p:nvSpPr>
          <p:spPr>
            <a:xfrm>
              <a:off x="1729870" y="1693162"/>
              <a:ext cx="7079" cy="8724"/>
            </a:xfrm>
            <a:custGeom>
              <a:avLst/>
              <a:gdLst>
                <a:gd name="connsiteX0" fmla="*/ 6891 w 7079"/>
                <a:gd name="connsiteY0" fmla="*/ 8718 h 8724"/>
                <a:gd name="connsiteX1" fmla="*/ 3974 w 7079"/>
                <a:gd name="connsiteY1" fmla="*/ 7092 h 8724"/>
                <a:gd name="connsiteX2" fmla="*/ 2419 w 7079"/>
                <a:gd name="connsiteY2" fmla="*/ 5088 h 8724"/>
                <a:gd name="connsiteX3" fmla="*/ 1899 w 7079"/>
                <a:gd name="connsiteY3" fmla="*/ 4322 h 8724"/>
                <a:gd name="connsiteX4" fmla="*/ 1158 w 7079"/>
                <a:gd name="connsiteY4" fmla="*/ 3351 h 8724"/>
                <a:gd name="connsiteX5" fmla="*/ 309 w 7079"/>
                <a:gd name="connsiteY5" fmla="*/ 1963 h 8724"/>
                <a:gd name="connsiteX6" fmla="*/ 59 w 7079"/>
                <a:gd name="connsiteY6" fmla="*/ 154 h 8724"/>
                <a:gd name="connsiteX7" fmla="*/ 79 w 7079"/>
                <a:gd name="connsiteY7" fmla="*/ 76 h 8724"/>
                <a:gd name="connsiteX8" fmla="*/ 201 w 7079"/>
                <a:gd name="connsiteY8" fmla="*/ 3 h 8724"/>
                <a:gd name="connsiteX9" fmla="*/ 264 w 7079"/>
                <a:gd name="connsiteY9" fmla="*/ 50 h 8724"/>
                <a:gd name="connsiteX10" fmla="*/ 2229 w 7079"/>
                <a:gd name="connsiteY10" fmla="*/ 1871 h 8724"/>
                <a:gd name="connsiteX11" fmla="*/ 4300 w 7079"/>
                <a:gd name="connsiteY11" fmla="*/ 3790 h 8724"/>
                <a:gd name="connsiteX12" fmla="*/ 5608 w 7079"/>
                <a:gd name="connsiteY12" fmla="*/ 6260 h 8724"/>
                <a:gd name="connsiteX13" fmla="*/ 7054 w 7079"/>
                <a:gd name="connsiteY13" fmla="*/ 8555 h 8724"/>
                <a:gd name="connsiteX14" fmla="*/ 7046 w 7079"/>
                <a:gd name="connsiteY14" fmla="*/ 8699 h 8724"/>
                <a:gd name="connsiteX15" fmla="*/ 6971 w 7079"/>
                <a:gd name="connsiteY15" fmla="*/ 8724 h 8724"/>
                <a:gd name="connsiteX16" fmla="*/ 6894 w 7079"/>
                <a:gd name="connsiteY16" fmla="*/ 8718 h 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79" h="8724">
                  <a:moveTo>
                    <a:pt x="6891" y="8718"/>
                  </a:moveTo>
                  <a:cubicBezTo>
                    <a:pt x="5634" y="8613"/>
                    <a:pt x="4659" y="7805"/>
                    <a:pt x="3974" y="7092"/>
                  </a:cubicBezTo>
                  <a:cubicBezTo>
                    <a:pt x="3280" y="6348"/>
                    <a:pt x="2799" y="5635"/>
                    <a:pt x="2419" y="5088"/>
                  </a:cubicBezTo>
                  <a:cubicBezTo>
                    <a:pt x="2232" y="4797"/>
                    <a:pt x="2072" y="4578"/>
                    <a:pt x="1899" y="4322"/>
                  </a:cubicBezTo>
                  <a:lnTo>
                    <a:pt x="1158" y="3351"/>
                  </a:lnTo>
                  <a:cubicBezTo>
                    <a:pt x="872" y="2962"/>
                    <a:pt x="550" y="2507"/>
                    <a:pt x="309" y="1963"/>
                  </a:cubicBezTo>
                  <a:cubicBezTo>
                    <a:pt x="86" y="1408"/>
                    <a:pt x="-99" y="783"/>
                    <a:pt x="59" y="154"/>
                  </a:cubicBezTo>
                  <a:lnTo>
                    <a:pt x="79" y="76"/>
                  </a:lnTo>
                  <a:cubicBezTo>
                    <a:pt x="93" y="23"/>
                    <a:pt x="147" y="-10"/>
                    <a:pt x="201" y="3"/>
                  </a:cubicBezTo>
                  <a:cubicBezTo>
                    <a:pt x="228" y="9"/>
                    <a:pt x="250" y="26"/>
                    <a:pt x="264" y="50"/>
                  </a:cubicBezTo>
                  <a:cubicBezTo>
                    <a:pt x="720" y="823"/>
                    <a:pt x="1481" y="1339"/>
                    <a:pt x="2229" y="1871"/>
                  </a:cubicBezTo>
                  <a:cubicBezTo>
                    <a:pt x="2985" y="2383"/>
                    <a:pt x="3770" y="2990"/>
                    <a:pt x="4300" y="3790"/>
                  </a:cubicBezTo>
                  <a:cubicBezTo>
                    <a:pt x="4831" y="4581"/>
                    <a:pt x="5203" y="5440"/>
                    <a:pt x="5608" y="6260"/>
                  </a:cubicBezTo>
                  <a:cubicBezTo>
                    <a:pt x="6016" y="7081"/>
                    <a:pt x="6449" y="7881"/>
                    <a:pt x="7054" y="8555"/>
                  </a:cubicBezTo>
                  <a:cubicBezTo>
                    <a:pt x="7091" y="8597"/>
                    <a:pt x="7088" y="8662"/>
                    <a:pt x="7046" y="8699"/>
                  </a:cubicBezTo>
                  <a:cubicBezTo>
                    <a:pt x="7024" y="8718"/>
                    <a:pt x="6997" y="8727"/>
                    <a:pt x="6971" y="8724"/>
                  </a:cubicBezTo>
                  <a:lnTo>
                    <a:pt x="6894" y="8718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</p:grpSp>
      <p:sp>
        <p:nvSpPr>
          <p:cNvPr id="19345" name="Rounded Rectangle 18451">
            <a:extLst>
              <a:ext uri="{FF2B5EF4-FFF2-40B4-BE49-F238E27FC236}">
                <a16:creationId xmlns:a16="http://schemas.microsoft.com/office/drawing/2014/main" id="{798C4684-81DE-D766-E088-67CAD4740EF6}"/>
              </a:ext>
            </a:extLst>
          </p:cNvPr>
          <p:cNvSpPr/>
          <p:nvPr/>
        </p:nvSpPr>
        <p:spPr>
          <a:xfrm>
            <a:off x="1655188" y="2696719"/>
            <a:ext cx="792485" cy="2823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defRPr/>
            </a:pPr>
            <a:r>
              <a:rPr lang="en-GB" sz="1333">
                <a:solidFill>
                  <a:srgbClr val="3F1A01"/>
                </a:solidFill>
                <a:latin typeface="Arial"/>
              </a:rPr>
              <a:t>Phase 1</a:t>
            </a:r>
          </a:p>
        </p:txBody>
      </p:sp>
      <p:cxnSp>
        <p:nvCxnSpPr>
          <p:cNvPr id="19346" name="Straight Arrow Connector 19345">
            <a:extLst>
              <a:ext uri="{FF2B5EF4-FFF2-40B4-BE49-F238E27FC236}">
                <a16:creationId xmlns:a16="http://schemas.microsoft.com/office/drawing/2014/main" id="{31948A46-10B5-5E6B-EF63-3B898C42ACFD}"/>
              </a:ext>
            </a:extLst>
          </p:cNvPr>
          <p:cNvCxnSpPr>
            <a:cxnSpLocks/>
          </p:cNvCxnSpPr>
          <p:nvPr/>
        </p:nvCxnSpPr>
        <p:spPr>
          <a:xfrm>
            <a:off x="3768098" y="2611157"/>
            <a:ext cx="1791484" cy="8988"/>
          </a:xfrm>
          <a:prstGeom prst="straightConnector1">
            <a:avLst/>
          </a:prstGeom>
          <a:ln w="9525" cap="rnd">
            <a:solidFill>
              <a:schemeClr val="accent3">
                <a:lumMod val="75000"/>
              </a:schemeClr>
            </a:solidFill>
            <a:prstDash val="sysDot"/>
            <a:round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47" name="Straight Arrow Connector 19346">
            <a:extLst>
              <a:ext uri="{FF2B5EF4-FFF2-40B4-BE49-F238E27FC236}">
                <a16:creationId xmlns:a16="http://schemas.microsoft.com/office/drawing/2014/main" id="{3B631EE5-B2BC-F0EE-3C76-D87FC7FE5350}"/>
              </a:ext>
            </a:extLst>
          </p:cNvPr>
          <p:cNvCxnSpPr>
            <a:cxnSpLocks/>
          </p:cNvCxnSpPr>
          <p:nvPr/>
        </p:nvCxnSpPr>
        <p:spPr>
          <a:xfrm>
            <a:off x="5239104" y="3336433"/>
            <a:ext cx="1200000" cy="10835"/>
          </a:xfrm>
          <a:prstGeom prst="straightConnector1">
            <a:avLst/>
          </a:prstGeom>
          <a:ln w="9525" cap="rnd">
            <a:solidFill>
              <a:schemeClr val="accent3">
                <a:lumMod val="75000"/>
              </a:schemeClr>
            </a:solidFill>
            <a:prstDash val="sysDot"/>
            <a:round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48" name="TextBox 19347">
            <a:extLst>
              <a:ext uri="{FF2B5EF4-FFF2-40B4-BE49-F238E27FC236}">
                <a16:creationId xmlns:a16="http://schemas.microsoft.com/office/drawing/2014/main" id="{68F4F06E-ECAB-3678-210E-20FAA5A18676}"/>
              </a:ext>
            </a:extLst>
          </p:cNvPr>
          <p:cNvSpPr txBox="1"/>
          <p:nvPr/>
        </p:nvSpPr>
        <p:spPr>
          <a:xfrm>
            <a:off x="1410822" y="4842564"/>
            <a:ext cx="4709173" cy="31810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>
              <a:defRPr/>
            </a:pPr>
            <a:r>
              <a:rPr lang="en-GB" sz="1467" dirty="0">
                <a:solidFill>
                  <a:srgbClr val="3F1A01"/>
                </a:solidFill>
                <a:latin typeface="Arial"/>
              </a:rPr>
              <a:t>Further b</a:t>
            </a:r>
            <a:r>
              <a:rPr lang="en-GB" sz="1467" dirty="0" err="1">
                <a:solidFill>
                  <a:srgbClr val="3F1A01"/>
                </a:solidFill>
                <a:latin typeface="Arial"/>
              </a:rPr>
              <a:t>uildup</a:t>
            </a:r>
            <a:r>
              <a:rPr lang="en-GB" sz="1467" dirty="0">
                <a:solidFill>
                  <a:srgbClr val="3F1A01"/>
                </a:solidFill>
                <a:latin typeface="Arial"/>
              </a:rPr>
              <a:t> of A</a:t>
            </a:r>
            <a:r>
              <a:rPr lang="en-US" sz="1467" dirty="0">
                <a:solidFill>
                  <a:srgbClr val="3F1A01"/>
                </a:solidFill>
                <a:latin typeface="Arial"/>
                <a:sym typeface="Symbol" panose="05050102010706020507" pitchFamily="18" charset="2"/>
              </a:rPr>
              <a:t></a:t>
            </a:r>
            <a:r>
              <a:rPr lang="en-GB" sz="1467" dirty="0">
                <a:solidFill>
                  <a:srgbClr val="3F1A01"/>
                </a:solidFill>
                <a:latin typeface="Arial"/>
              </a:rPr>
              <a:t> in the brain stem and cerebellum</a:t>
            </a:r>
          </a:p>
        </p:txBody>
      </p:sp>
      <p:cxnSp>
        <p:nvCxnSpPr>
          <p:cNvPr id="19349" name="Straight Arrow Connector 19348">
            <a:extLst>
              <a:ext uri="{FF2B5EF4-FFF2-40B4-BE49-F238E27FC236}">
                <a16:creationId xmlns:a16="http://schemas.microsoft.com/office/drawing/2014/main" id="{65312DAC-37C4-6628-6439-82CB6F691F8C}"/>
              </a:ext>
            </a:extLst>
          </p:cNvPr>
          <p:cNvCxnSpPr>
            <a:cxnSpLocks/>
          </p:cNvCxnSpPr>
          <p:nvPr/>
        </p:nvCxnSpPr>
        <p:spPr>
          <a:xfrm flipH="1">
            <a:off x="6129290" y="5016739"/>
            <a:ext cx="2728935" cy="0"/>
          </a:xfrm>
          <a:prstGeom prst="straightConnector1">
            <a:avLst/>
          </a:prstGeom>
          <a:ln w="9525" cap="rnd">
            <a:solidFill>
              <a:schemeClr val="accent5"/>
            </a:solidFill>
            <a:prstDash val="sysDot"/>
            <a:round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50" name="Oval 19349">
            <a:extLst>
              <a:ext uri="{FF2B5EF4-FFF2-40B4-BE49-F238E27FC236}">
                <a16:creationId xmlns:a16="http://schemas.microsoft.com/office/drawing/2014/main" id="{EEF09E60-2AD2-FF4B-12C5-A731232BE193}"/>
              </a:ext>
            </a:extLst>
          </p:cNvPr>
          <p:cNvSpPr/>
          <p:nvPr/>
        </p:nvSpPr>
        <p:spPr>
          <a:xfrm>
            <a:off x="8670951" y="4507854"/>
            <a:ext cx="792487" cy="792487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51" name="Freeform 18444">
            <a:extLst>
              <a:ext uri="{FF2B5EF4-FFF2-40B4-BE49-F238E27FC236}">
                <a16:creationId xmlns:a16="http://schemas.microsoft.com/office/drawing/2014/main" id="{1ADC923F-5781-9808-FA12-93B32A6B0A9E}"/>
              </a:ext>
            </a:extLst>
          </p:cNvPr>
          <p:cNvSpPr/>
          <p:nvPr/>
        </p:nvSpPr>
        <p:spPr>
          <a:xfrm>
            <a:off x="8902434" y="4765859"/>
            <a:ext cx="317590" cy="395853"/>
          </a:xfrm>
          <a:custGeom>
            <a:avLst/>
            <a:gdLst>
              <a:gd name="connsiteX0" fmla="*/ 236823 w 238193"/>
              <a:gd name="connsiteY0" fmla="*/ 172786 h 296890"/>
              <a:gd name="connsiteX1" fmla="*/ 223119 w 238193"/>
              <a:gd name="connsiteY1" fmla="*/ 182684 h 296890"/>
              <a:gd name="connsiteX2" fmla="*/ 209416 w 238193"/>
              <a:gd name="connsiteY2" fmla="*/ 209333 h 296890"/>
              <a:gd name="connsiteX3" fmla="*/ 210177 w 238193"/>
              <a:gd name="connsiteY3" fmla="*/ 242834 h 296890"/>
              <a:gd name="connsiteX4" fmla="*/ 210938 w 238193"/>
              <a:gd name="connsiteY4" fmla="*/ 291562 h 296890"/>
              <a:gd name="connsiteX5" fmla="*/ 178203 w 238193"/>
              <a:gd name="connsiteY5" fmla="*/ 296891 h 296890"/>
              <a:gd name="connsiteX6" fmla="*/ 153841 w 238193"/>
              <a:gd name="connsiteY6" fmla="*/ 226843 h 296890"/>
              <a:gd name="connsiteX7" fmla="*/ 127196 w 238193"/>
              <a:gd name="connsiteY7" fmla="*/ 208570 h 296890"/>
              <a:gd name="connsiteX8" fmla="*/ 114468 w 238193"/>
              <a:gd name="connsiteY8" fmla="*/ 187587 h 296890"/>
              <a:gd name="connsiteX9" fmla="*/ 104358 w 238193"/>
              <a:gd name="connsiteY9" fmla="*/ 165932 h 296890"/>
              <a:gd name="connsiteX10" fmla="*/ 88371 w 238193"/>
              <a:gd name="connsiteY10" fmla="*/ 155273 h 296890"/>
              <a:gd name="connsiteX11" fmla="*/ 80757 w 238193"/>
              <a:gd name="connsiteY11" fmla="*/ 157557 h 296890"/>
              <a:gd name="connsiteX12" fmla="*/ 80590 w 238193"/>
              <a:gd name="connsiteY12" fmla="*/ 159407 h 296890"/>
              <a:gd name="connsiteX13" fmla="*/ 71623 w 238193"/>
              <a:gd name="connsiteY13" fmla="*/ 176592 h 296890"/>
              <a:gd name="connsiteX14" fmla="*/ 67055 w 238193"/>
              <a:gd name="connsiteY14" fmla="*/ 158319 h 296890"/>
              <a:gd name="connsiteX15" fmla="*/ 72856 w 238193"/>
              <a:gd name="connsiteY15" fmla="*/ 151200 h 296890"/>
              <a:gd name="connsiteX16" fmla="*/ 72856 w 238193"/>
              <a:gd name="connsiteY16" fmla="*/ 151193 h 296890"/>
              <a:gd name="connsiteX17" fmla="*/ 70100 w 238193"/>
              <a:gd name="connsiteY17" fmla="*/ 145376 h 296890"/>
              <a:gd name="connsiteX18" fmla="*/ 60203 w 238193"/>
              <a:gd name="connsiteY18" fmla="*/ 137000 h 296890"/>
              <a:gd name="connsiteX19" fmla="*/ 46500 w 238193"/>
              <a:gd name="connsiteY19" fmla="*/ 130909 h 296890"/>
              <a:gd name="connsiteX20" fmla="*/ 69339 w 238193"/>
              <a:gd name="connsiteY20" fmla="*/ 108067 h 296890"/>
              <a:gd name="connsiteX21" fmla="*/ 46279 w 238193"/>
              <a:gd name="connsiteY21" fmla="*/ 81487 h 296890"/>
              <a:gd name="connsiteX22" fmla="*/ 61 w 238193"/>
              <a:gd name="connsiteY22" fmla="*/ 58578 h 296890"/>
              <a:gd name="connsiteX23" fmla="*/ 169828 w 238193"/>
              <a:gd name="connsiteY23" fmla="*/ 8327 h 296890"/>
              <a:gd name="connsiteX24" fmla="*/ 219693 w 238193"/>
              <a:gd name="connsiteY24" fmla="*/ 82561 h 296890"/>
              <a:gd name="connsiteX25" fmla="*/ 205610 w 238193"/>
              <a:gd name="connsiteY25" fmla="*/ 82180 h 296890"/>
              <a:gd name="connsiteX26" fmla="*/ 205541 w 238193"/>
              <a:gd name="connsiteY26" fmla="*/ 82660 h 296890"/>
              <a:gd name="connsiteX27" fmla="*/ 205229 w 238193"/>
              <a:gd name="connsiteY27" fmla="*/ 86550 h 296890"/>
              <a:gd name="connsiteX28" fmla="*/ 206218 w 238193"/>
              <a:gd name="connsiteY28" fmla="*/ 98070 h 296890"/>
              <a:gd name="connsiteX29" fmla="*/ 206796 w 238193"/>
              <a:gd name="connsiteY29" fmla="*/ 100224 h 296890"/>
              <a:gd name="connsiteX30" fmla="*/ 210695 w 238193"/>
              <a:gd name="connsiteY30" fmla="*/ 107739 h 296890"/>
              <a:gd name="connsiteX31" fmla="*/ 217028 w 238193"/>
              <a:gd name="connsiteY31" fmla="*/ 112635 h 296890"/>
              <a:gd name="connsiteX32" fmla="*/ 213983 w 238193"/>
              <a:gd name="connsiteY32" fmla="*/ 132430 h 296890"/>
              <a:gd name="connsiteX33" fmla="*/ 213983 w 238193"/>
              <a:gd name="connsiteY33" fmla="*/ 157557 h 296890"/>
              <a:gd name="connsiteX34" fmla="*/ 224642 w 238193"/>
              <a:gd name="connsiteY34" fmla="*/ 167455 h 296890"/>
              <a:gd name="connsiteX35" fmla="*/ 224673 w 238193"/>
              <a:gd name="connsiteY35" fmla="*/ 167455 h 296890"/>
              <a:gd name="connsiteX36" fmla="*/ 235300 w 238193"/>
              <a:gd name="connsiteY36" fmla="*/ 161365 h 296890"/>
              <a:gd name="connsiteX37" fmla="*/ 236823 w 238193"/>
              <a:gd name="connsiteY37" fmla="*/ 172786 h 296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8193" h="296890">
                <a:moveTo>
                  <a:pt x="236823" y="172786"/>
                </a:moveTo>
                <a:cubicBezTo>
                  <a:pt x="233017" y="173547"/>
                  <a:pt x="231494" y="176592"/>
                  <a:pt x="223119" y="182684"/>
                </a:cubicBezTo>
                <a:cubicBezTo>
                  <a:pt x="214744" y="188775"/>
                  <a:pt x="207894" y="194867"/>
                  <a:pt x="209416" y="209333"/>
                </a:cubicBezTo>
                <a:cubicBezTo>
                  <a:pt x="210938" y="223799"/>
                  <a:pt x="207894" y="235220"/>
                  <a:pt x="210177" y="242834"/>
                </a:cubicBezTo>
                <a:cubicBezTo>
                  <a:pt x="212461" y="250448"/>
                  <a:pt x="210938" y="291562"/>
                  <a:pt x="210938" y="291562"/>
                </a:cubicBezTo>
                <a:lnTo>
                  <a:pt x="178203" y="296891"/>
                </a:lnTo>
                <a:cubicBezTo>
                  <a:pt x="178203" y="296891"/>
                  <a:pt x="159933" y="248163"/>
                  <a:pt x="153841" y="226843"/>
                </a:cubicBezTo>
                <a:cubicBezTo>
                  <a:pt x="153841" y="226843"/>
                  <a:pt x="143183" y="232172"/>
                  <a:pt x="127196" y="208570"/>
                </a:cubicBezTo>
                <a:cubicBezTo>
                  <a:pt x="122027" y="200934"/>
                  <a:pt x="117810" y="193777"/>
                  <a:pt x="114468" y="187587"/>
                </a:cubicBezTo>
                <a:cubicBezTo>
                  <a:pt x="107495" y="174643"/>
                  <a:pt x="104358" y="165932"/>
                  <a:pt x="104358" y="165932"/>
                </a:cubicBezTo>
                <a:cubicBezTo>
                  <a:pt x="104358" y="165932"/>
                  <a:pt x="91416" y="160603"/>
                  <a:pt x="88371" y="155273"/>
                </a:cubicBezTo>
                <a:cubicBezTo>
                  <a:pt x="88371" y="155273"/>
                  <a:pt x="81520" y="149944"/>
                  <a:pt x="80757" y="157557"/>
                </a:cubicBezTo>
                <a:cubicBezTo>
                  <a:pt x="80696" y="158143"/>
                  <a:pt x="80643" y="158766"/>
                  <a:pt x="80590" y="159407"/>
                </a:cubicBezTo>
                <a:cubicBezTo>
                  <a:pt x="79943" y="167081"/>
                  <a:pt x="79349" y="178001"/>
                  <a:pt x="71623" y="176592"/>
                </a:cubicBezTo>
                <a:cubicBezTo>
                  <a:pt x="63248" y="175070"/>
                  <a:pt x="63248" y="162887"/>
                  <a:pt x="67055" y="158319"/>
                </a:cubicBezTo>
                <a:cubicBezTo>
                  <a:pt x="69559" y="155304"/>
                  <a:pt x="72734" y="153949"/>
                  <a:pt x="72856" y="151200"/>
                </a:cubicBezTo>
                <a:lnTo>
                  <a:pt x="72856" y="151193"/>
                </a:lnTo>
                <a:cubicBezTo>
                  <a:pt x="72925" y="149768"/>
                  <a:pt x="72171" y="147972"/>
                  <a:pt x="70100" y="145376"/>
                </a:cubicBezTo>
                <a:cubicBezTo>
                  <a:pt x="64011" y="137761"/>
                  <a:pt x="60203" y="137000"/>
                  <a:pt x="60203" y="137000"/>
                </a:cubicBezTo>
                <a:cubicBezTo>
                  <a:pt x="60203" y="137000"/>
                  <a:pt x="44216" y="143090"/>
                  <a:pt x="46500" y="130909"/>
                </a:cubicBezTo>
                <a:cubicBezTo>
                  <a:pt x="48783" y="118727"/>
                  <a:pt x="66293" y="128625"/>
                  <a:pt x="69339" y="108067"/>
                </a:cubicBezTo>
                <a:cubicBezTo>
                  <a:pt x="72384" y="87510"/>
                  <a:pt x="55948" y="83071"/>
                  <a:pt x="46279" y="81487"/>
                </a:cubicBezTo>
                <a:cubicBezTo>
                  <a:pt x="36604" y="79896"/>
                  <a:pt x="3106" y="89794"/>
                  <a:pt x="61" y="58578"/>
                </a:cubicBezTo>
                <a:cubicBezTo>
                  <a:pt x="-2984" y="27361"/>
                  <a:pt x="108583" y="-19091"/>
                  <a:pt x="169828" y="8327"/>
                </a:cubicBezTo>
                <a:cubicBezTo>
                  <a:pt x="231249" y="35820"/>
                  <a:pt x="237964" y="68096"/>
                  <a:pt x="219693" y="82561"/>
                </a:cubicBezTo>
                <a:cubicBezTo>
                  <a:pt x="210665" y="89710"/>
                  <a:pt x="205610" y="82180"/>
                  <a:pt x="205610" y="82180"/>
                </a:cubicBezTo>
                <a:cubicBezTo>
                  <a:pt x="205610" y="82180"/>
                  <a:pt x="205580" y="82347"/>
                  <a:pt x="205541" y="82660"/>
                </a:cubicBezTo>
                <a:cubicBezTo>
                  <a:pt x="205457" y="83344"/>
                  <a:pt x="205305" y="84731"/>
                  <a:pt x="205229" y="86550"/>
                </a:cubicBezTo>
                <a:cubicBezTo>
                  <a:pt x="205107" y="89574"/>
                  <a:pt x="205213" y="93813"/>
                  <a:pt x="206218" y="98070"/>
                </a:cubicBezTo>
                <a:cubicBezTo>
                  <a:pt x="206377" y="98794"/>
                  <a:pt x="206576" y="99510"/>
                  <a:pt x="206796" y="100224"/>
                </a:cubicBezTo>
                <a:cubicBezTo>
                  <a:pt x="207634" y="102897"/>
                  <a:pt x="208875" y="105500"/>
                  <a:pt x="210695" y="107739"/>
                </a:cubicBezTo>
                <a:cubicBezTo>
                  <a:pt x="212301" y="109741"/>
                  <a:pt x="214379" y="111439"/>
                  <a:pt x="217028" y="112635"/>
                </a:cubicBezTo>
                <a:cubicBezTo>
                  <a:pt x="217028" y="112635"/>
                  <a:pt x="208653" y="124056"/>
                  <a:pt x="213983" y="132430"/>
                </a:cubicBezTo>
                <a:cubicBezTo>
                  <a:pt x="213983" y="132430"/>
                  <a:pt x="203325" y="147658"/>
                  <a:pt x="213983" y="157557"/>
                </a:cubicBezTo>
                <a:lnTo>
                  <a:pt x="224642" y="167455"/>
                </a:lnTo>
                <a:lnTo>
                  <a:pt x="224673" y="167455"/>
                </a:lnTo>
                <a:cubicBezTo>
                  <a:pt x="225175" y="167500"/>
                  <a:pt x="231646" y="167951"/>
                  <a:pt x="235300" y="161365"/>
                </a:cubicBezTo>
                <a:cubicBezTo>
                  <a:pt x="235300" y="161365"/>
                  <a:pt x="240629" y="172024"/>
                  <a:pt x="236823" y="172786"/>
                </a:cubicBezTo>
                <a:close/>
              </a:path>
            </a:pathLst>
          </a:custGeom>
          <a:solidFill>
            <a:schemeClr val="tx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52" name="Freeform 3">
            <a:extLst>
              <a:ext uri="{FF2B5EF4-FFF2-40B4-BE49-F238E27FC236}">
                <a16:creationId xmlns:a16="http://schemas.microsoft.com/office/drawing/2014/main" id="{16E17743-9C84-D99E-0DCD-9E20C0F3EE04}"/>
              </a:ext>
            </a:extLst>
          </p:cNvPr>
          <p:cNvSpPr/>
          <p:nvPr/>
        </p:nvSpPr>
        <p:spPr>
          <a:xfrm>
            <a:off x="8868990" y="4714529"/>
            <a:ext cx="363610" cy="180697"/>
          </a:xfrm>
          <a:custGeom>
            <a:avLst/>
            <a:gdLst>
              <a:gd name="connsiteX0" fmla="*/ 265712 w 272708"/>
              <a:gd name="connsiteY0" fmla="*/ 108115 h 135523"/>
              <a:gd name="connsiteX1" fmla="*/ 257841 w 272708"/>
              <a:gd name="connsiteY1" fmla="*/ 120220 h 135523"/>
              <a:gd name="connsiteX2" fmla="*/ 241352 w 272708"/>
              <a:gd name="connsiteY2" fmla="*/ 131717 h 135523"/>
              <a:gd name="connsiteX3" fmla="*/ 229932 w 272708"/>
              <a:gd name="connsiteY3" fmla="*/ 135523 h 135523"/>
              <a:gd name="connsiteX4" fmla="*/ 185823 w 272708"/>
              <a:gd name="connsiteY4" fmla="*/ 119701 h 135523"/>
              <a:gd name="connsiteX5" fmla="*/ 89854 w 272708"/>
              <a:gd name="connsiteY5" fmla="*/ 85272 h 135523"/>
              <a:gd name="connsiteX6" fmla="*/ 54835 w 272708"/>
              <a:gd name="connsiteY6" fmla="*/ 93648 h 135523"/>
              <a:gd name="connsiteX7" fmla="*/ 45699 w 272708"/>
              <a:gd name="connsiteY7" fmla="*/ 105069 h 135523"/>
              <a:gd name="connsiteX8" fmla="*/ 47982 w 272708"/>
              <a:gd name="connsiteY8" fmla="*/ 114207 h 135523"/>
              <a:gd name="connsiteX9" fmla="*/ 49505 w 272708"/>
              <a:gd name="connsiteY9" fmla="*/ 127912 h 135523"/>
              <a:gd name="connsiteX10" fmla="*/ 27076 w 272708"/>
              <a:gd name="connsiteY10" fmla="*/ 127912 h 135523"/>
              <a:gd name="connsiteX11" fmla="*/ 20 w 272708"/>
              <a:gd name="connsiteY11" fmla="*/ 95934 h 135523"/>
              <a:gd name="connsiteX12" fmla="*/ 26665 w 272708"/>
              <a:gd name="connsiteY12" fmla="*/ 51012 h 135523"/>
              <a:gd name="connsiteX13" fmla="*/ 63968 w 272708"/>
              <a:gd name="connsiteY13" fmla="*/ 25886 h 135523"/>
              <a:gd name="connsiteX14" fmla="*/ 89852 w 272708"/>
              <a:gd name="connsiteY14" fmla="*/ 12181 h 135523"/>
              <a:gd name="connsiteX15" fmla="*/ 110406 w 272708"/>
              <a:gd name="connsiteY15" fmla="*/ 5329 h 135523"/>
              <a:gd name="connsiteX16" fmla="*/ 110521 w 272708"/>
              <a:gd name="connsiteY16" fmla="*/ 5374 h 135523"/>
              <a:gd name="connsiteX17" fmla="*/ 122701 w 272708"/>
              <a:gd name="connsiteY17" fmla="*/ 5329 h 135523"/>
              <a:gd name="connsiteX18" fmla="*/ 175969 w 272708"/>
              <a:gd name="connsiteY18" fmla="*/ 274 h 135523"/>
              <a:gd name="connsiteX19" fmla="*/ 175977 w 272708"/>
              <a:gd name="connsiteY19" fmla="*/ 274 h 135523"/>
              <a:gd name="connsiteX20" fmla="*/ 176640 w 272708"/>
              <a:gd name="connsiteY20" fmla="*/ 0 h 135523"/>
              <a:gd name="connsiteX21" fmla="*/ 195650 w 272708"/>
              <a:gd name="connsiteY21" fmla="*/ 2292 h 135523"/>
              <a:gd name="connsiteX22" fmla="*/ 195673 w 272708"/>
              <a:gd name="connsiteY22" fmla="*/ 2284 h 135523"/>
              <a:gd name="connsiteX23" fmla="*/ 205570 w 272708"/>
              <a:gd name="connsiteY23" fmla="*/ 13705 h 135523"/>
              <a:gd name="connsiteX24" fmla="*/ 229932 w 272708"/>
              <a:gd name="connsiteY24" fmla="*/ 30455 h 135523"/>
              <a:gd name="connsiteX25" fmla="*/ 230176 w 272708"/>
              <a:gd name="connsiteY25" fmla="*/ 30957 h 135523"/>
              <a:gd name="connsiteX26" fmla="*/ 259623 w 272708"/>
              <a:gd name="connsiteY26" fmla="*/ 54819 h 135523"/>
              <a:gd name="connsiteX27" fmla="*/ 265712 w 272708"/>
              <a:gd name="connsiteY27" fmla="*/ 108116 h 13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2708" h="135523">
                <a:moveTo>
                  <a:pt x="265712" y="108115"/>
                </a:moveTo>
                <a:cubicBezTo>
                  <a:pt x="263665" y="111921"/>
                  <a:pt x="260939" y="116284"/>
                  <a:pt x="257841" y="120220"/>
                </a:cubicBezTo>
                <a:cubicBezTo>
                  <a:pt x="252884" y="126525"/>
                  <a:pt x="246977" y="131717"/>
                  <a:pt x="241352" y="131717"/>
                </a:cubicBezTo>
                <a:cubicBezTo>
                  <a:pt x="232216" y="131717"/>
                  <a:pt x="229932" y="135523"/>
                  <a:pt x="229932" y="135523"/>
                </a:cubicBezTo>
                <a:lnTo>
                  <a:pt x="185823" y="119701"/>
                </a:lnTo>
                <a:lnTo>
                  <a:pt x="89854" y="85272"/>
                </a:lnTo>
                <a:lnTo>
                  <a:pt x="54835" y="93648"/>
                </a:lnTo>
                <a:lnTo>
                  <a:pt x="45699" y="105069"/>
                </a:lnTo>
                <a:lnTo>
                  <a:pt x="47982" y="114207"/>
                </a:lnTo>
                <a:cubicBezTo>
                  <a:pt x="47982" y="114207"/>
                  <a:pt x="51788" y="119536"/>
                  <a:pt x="49505" y="127912"/>
                </a:cubicBezTo>
                <a:lnTo>
                  <a:pt x="27076" y="127912"/>
                </a:lnTo>
                <a:cubicBezTo>
                  <a:pt x="20576" y="127912"/>
                  <a:pt x="-741" y="118013"/>
                  <a:pt x="20" y="95934"/>
                </a:cubicBezTo>
                <a:cubicBezTo>
                  <a:pt x="781" y="73854"/>
                  <a:pt x="16007" y="59388"/>
                  <a:pt x="26665" y="51012"/>
                </a:cubicBezTo>
                <a:cubicBezTo>
                  <a:pt x="37324" y="42636"/>
                  <a:pt x="49505" y="31217"/>
                  <a:pt x="63968" y="25886"/>
                </a:cubicBezTo>
                <a:cubicBezTo>
                  <a:pt x="78432" y="20557"/>
                  <a:pt x="86807" y="16749"/>
                  <a:pt x="89852" y="12181"/>
                </a:cubicBezTo>
                <a:cubicBezTo>
                  <a:pt x="89852" y="12181"/>
                  <a:pt x="105839" y="12181"/>
                  <a:pt x="110406" y="5329"/>
                </a:cubicBezTo>
                <a:cubicBezTo>
                  <a:pt x="110406" y="5329"/>
                  <a:pt x="110444" y="5345"/>
                  <a:pt x="110521" y="5374"/>
                </a:cubicBezTo>
                <a:cubicBezTo>
                  <a:pt x="111343" y="5679"/>
                  <a:pt x="116527" y="7422"/>
                  <a:pt x="122701" y="5329"/>
                </a:cubicBezTo>
                <a:cubicBezTo>
                  <a:pt x="129165" y="3136"/>
                  <a:pt x="169307" y="2353"/>
                  <a:pt x="175969" y="274"/>
                </a:cubicBezTo>
                <a:lnTo>
                  <a:pt x="175977" y="274"/>
                </a:lnTo>
                <a:cubicBezTo>
                  <a:pt x="176258" y="183"/>
                  <a:pt x="176486" y="91"/>
                  <a:pt x="176640" y="0"/>
                </a:cubicBezTo>
                <a:cubicBezTo>
                  <a:pt x="176640" y="0"/>
                  <a:pt x="186521" y="4560"/>
                  <a:pt x="195650" y="2292"/>
                </a:cubicBezTo>
                <a:cubicBezTo>
                  <a:pt x="195657" y="2284"/>
                  <a:pt x="195665" y="2284"/>
                  <a:pt x="195673" y="2284"/>
                </a:cubicBezTo>
                <a:cubicBezTo>
                  <a:pt x="195673" y="2284"/>
                  <a:pt x="205570" y="8374"/>
                  <a:pt x="205570" y="13705"/>
                </a:cubicBezTo>
                <a:cubicBezTo>
                  <a:pt x="205570" y="19036"/>
                  <a:pt x="211660" y="34262"/>
                  <a:pt x="229932" y="30455"/>
                </a:cubicBezTo>
                <a:cubicBezTo>
                  <a:pt x="229932" y="30455"/>
                  <a:pt x="230017" y="30630"/>
                  <a:pt x="230176" y="30957"/>
                </a:cubicBezTo>
                <a:cubicBezTo>
                  <a:pt x="231698" y="33927"/>
                  <a:pt x="240400" y="49330"/>
                  <a:pt x="259623" y="54819"/>
                </a:cubicBezTo>
                <a:cubicBezTo>
                  <a:pt x="280938" y="60909"/>
                  <a:pt x="271042" y="98218"/>
                  <a:pt x="265712" y="108116"/>
                </a:cubicBezTo>
                <a:close/>
              </a:path>
            </a:pathLst>
          </a:custGeom>
          <a:solidFill>
            <a:schemeClr val="tx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53" name="Freeform 4">
            <a:extLst>
              <a:ext uri="{FF2B5EF4-FFF2-40B4-BE49-F238E27FC236}">
                <a16:creationId xmlns:a16="http://schemas.microsoft.com/office/drawing/2014/main" id="{1BA310AD-2128-B01B-B40F-02680F428EF7}"/>
              </a:ext>
            </a:extLst>
          </p:cNvPr>
          <p:cNvSpPr/>
          <p:nvPr/>
        </p:nvSpPr>
        <p:spPr>
          <a:xfrm>
            <a:off x="8784730" y="4661735"/>
            <a:ext cx="332026" cy="290771"/>
          </a:xfrm>
          <a:custGeom>
            <a:avLst/>
            <a:gdLst>
              <a:gd name="connsiteX0" fmla="*/ 249017 w 249020"/>
              <a:gd name="connsiteY0" fmla="*/ 159299 h 218078"/>
              <a:gd name="connsiteX1" fmla="*/ 231081 w 249020"/>
              <a:gd name="connsiteY1" fmla="*/ 167224 h 218078"/>
              <a:gd name="connsiteX2" fmla="*/ 208189 w 249020"/>
              <a:gd name="connsiteY2" fmla="*/ 214353 h 218078"/>
              <a:gd name="connsiteX3" fmla="*/ 138584 w 249020"/>
              <a:gd name="connsiteY3" fmla="*/ 209382 h 218078"/>
              <a:gd name="connsiteX4" fmla="*/ 85293 w 249020"/>
              <a:gd name="connsiteY4" fmla="*/ 217758 h 218078"/>
              <a:gd name="connsiteX5" fmla="*/ 33776 w 249020"/>
              <a:gd name="connsiteY5" fmla="*/ 209382 h 218078"/>
              <a:gd name="connsiteX6" fmla="*/ 10686 w 249020"/>
              <a:gd name="connsiteY6" fmla="*/ 182733 h 218078"/>
              <a:gd name="connsiteX7" fmla="*/ 4597 w 249020"/>
              <a:gd name="connsiteY7" fmla="*/ 149233 h 218078"/>
              <a:gd name="connsiteX8" fmla="*/ 1003 w 249020"/>
              <a:gd name="connsiteY8" fmla="*/ 120682 h 218078"/>
              <a:gd name="connsiteX9" fmla="*/ 8403 w 249020"/>
              <a:gd name="connsiteY9" fmla="*/ 96698 h 218078"/>
              <a:gd name="connsiteX10" fmla="*/ 22106 w 249020"/>
              <a:gd name="connsiteY10" fmla="*/ 72333 h 218078"/>
              <a:gd name="connsiteX11" fmla="*/ 63977 w 249020"/>
              <a:gd name="connsiteY11" fmla="*/ 33502 h 218078"/>
              <a:gd name="connsiteX12" fmla="*/ 85293 w 249020"/>
              <a:gd name="connsiteY12" fmla="*/ 20558 h 218078"/>
              <a:gd name="connsiteX13" fmla="*/ 100519 w 249020"/>
              <a:gd name="connsiteY13" fmla="*/ 12944 h 218078"/>
              <a:gd name="connsiteX14" fmla="*/ 130209 w 249020"/>
              <a:gd name="connsiteY14" fmla="*/ 2284 h 218078"/>
              <a:gd name="connsiteX15" fmla="*/ 134412 w 249020"/>
              <a:gd name="connsiteY15" fmla="*/ 0 h 218078"/>
              <a:gd name="connsiteX16" fmla="*/ 146198 w 249020"/>
              <a:gd name="connsiteY16" fmla="*/ 10660 h 218078"/>
              <a:gd name="connsiteX17" fmla="*/ 160662 w 249020"/>
              <a:gd name="connsiteY17" fmla="*/ 15989 h 218078"/>
              <a:gd name="connsiteX18" fmla="*/ 172082 w 249020"/>
              <a:gd name="connsiteY18" fmla="*/ 36546 h 218078"/>
              <a:gd name="connsiteX19" fmla="*/ 173718 w 249020"/>
              <a:gd name="connsiteY19" fmla="*/ 44967 h 218078"/>
              <a:gd name="connsiteX20" fmla="*/ 173604 w 249020"/>
              <a:gd name="connsiteY20" fmla="*/ 44922 h 218078"/>
              <a:gd name="connsiteX21" fmla="*/ 153050 w 249020"/>
              <a:gd name="connsiteY21" fmla="*/ 51773 h 218078"/>
              <a:gd name="connsiteX22" fmla="*/ 127166 w 249020"/>
              <a:gd name="connsiteY22" fmla="*/ 65478 h 218078"/>
              <a:gd name="connsiteX23" fmla="*/ 89863 w 249020"/>
              <a:gd name="connsiteY23" fmla="*/ 90605 h 218078"/>
              <a:gd name="connsiteX24" fmla="*/ 63218 w 249020"/>
              <a:gd name="connsiteY24" fmla="*/ 135526 h 218078"/>
              <a:gd name="connsiteX25" fmla="*/ 90274 w 249020"/>
              <a:gd name="connsiteY25" fmla="*/ 167504 h 218078"/>
              <a:gd name="connsiteX26" fmla="*/ 112703 w 249020"/>
              <a:gd name="connsiteY26" fmla="*/ 167504 h 218078"/>
              <a:gd name="connsiteX27" fmla="*/ 111180 w 249020"/>
              <a:gd name="connsiteY27" fmla="*/ 153799 h 218078"/>
              <a:gd name="connsiteX28" fmla="*/ 108897 w 249020"/>
              <a:gd name="connsiteY28" fmla="*/ 144662 h 218078"/>
              <a:gd name="connsiteX29" fmla="*/ 118033 w 249020"/>
              <a:gd name="connsiteY29" fmla="*/ 133241 h 218078"/>
              <a:gd name="connsiteX30" fmla="*/ 153052 w 249020"/>
              <a:gd name="connsiteY30" fmla="*/ 124865 h 218078"/>
              <a:gd name="connsiteX31" fmla="*/ 249020 w 249020"/>
              <a:gd name="connsiteY31" fmla="*/ 159294 h 21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49020" h="218078">
                <a:moveTo>
                  <a:pt x="249017" y="159299"/>
                </a:moveTo>
                <a:lnTo>
                  <a:pt x="231081" y="167224"/>
                </a:lnTo>
                <a:lnTo>
                  <a:pt x="208189" y="214353"/>
                </a:lnTo>
                <a:lnTo>
                  <a:pt x="138584" y="209382"/>
                </a:lnTo>
                <a:cubicBezTo>
                  <a:pt x="138584" y="209382"/>
                  <a:pt x="114222" y="220042"/>
                  <a:pt x="85293" y="217758"/>
                </a:cubicBezTo>
                <a:cubicBezTo>
                  <a:pt x="56364" y="215474"/>
                  <a:pt x="55337" y="217758"/>
                  <a:pt x="33776" y="209382"/>
                </a:cubicBezTo>
                <a:cubicBezTo>
                  <a:pt x="12209" y="201006"/>
                  <a:pt x="11448" y="189587"/>
                  <a:pt x="10686" y="182733"/>
                </a:cubicBezTo>
                <a:cubicBezTo>
                  <a:pt x="10686" y="182733"/>
                  <a:pt x="28" y="166744"/>
                  <a:pt x="4597" y="149233"/>
                </a:cubicBezTo>
                <a:cubicBezTo>
                  <a:pt x="4597" y="149233"/>
                  <a:pt x="-2582" y="131721"/>
                  <a:pt x="1003" y="120682"/>
                </a:cubicBezTo>
                <a:cubicBezTo>
                  <a:pt x="1003" y="120682"/>
                  <a:pt x="-3778" y="108119"/>
                  <a:pt x="8403" y="96698"/>
                </a:cubicBezTo>
                <a:cubicBezTo>
                  <a:pt x="8403" y="96698"/>
                  <a:pt x="8403" y="80709"/>
                  <a:pt x="22106" y="72333"/>
                </a:cubicBezTo>
                <a:cubicBezTo>
                  <a:pt x="22106" y="72333"/>
                  <a:pt x="38854" y="45684"/>
                  <a:pt x="63977" y="33502"/>
                </a:cubicBezTo>
                <a:cubicBezTo>
                  <a:pt x="63977" y="33502"/>
                  <a:pt x="71591" y="22081"/>
                  <a:pt x="85293" y="20558"/>
                </a:cubicBezTo>
                <a:cubicBezTo>
                  <a:pt x="85293" y="20558"/>
                  <a:pt x="92144" y="12944"/>
                  <a:pt x="100519" y="12944"/>
                </a:cubicBezTo>
                <a:cubicBezTo>
                  <a:pt x="100519" y="12944"/>
                  <a:pt x="105847" y="5331"/>
                  <a:pt x="130209" y="2284"/>
                </a:cubicBezTo>
                <a:cubicBezTo>
                  <a:pt x="130209" y="2284"/>
                  <a:pt x="131649" y="1255"/>
                  <a:pt x="134412" y="0"/>
                </a:cubicBezTo>
                <a:cubicBezTo>
                  <a:pt x="136377" y="2459"/>
                  <a:pt x="140692" y="7355"/>
                  <a:pt x="146198" y="10660"/>
                </a:cubicBezTo>
                <a:cubicBezTo>
                  <a:pt x="153811" y="15228"/>
                  <a:pt x="153811" y="12182"/>
                  <a:pt x="160662" y="15989"/>
                </a:cubicBezTo>
                <a:cubicBezTo>
                  <a:pt x="167513" y="19795"/>
                  <a:pt x="171321" y="31978"/>
                  <a:pt x="172082" y="36546"/>
                </a:cubicBezTo>
                <a:cubicBezTo>
                  <a:pt x="172524" y="39180"/>
                  <a:pt x="173209" y="42569"/>
                  <a:pt x="173718" y="44967"/>
                </a:cubicBezTo>
                <a:cubicBezTo>
                  <a:pt x="173642" y="44937"/>
                  <a:pt x="173604" y="44922"/>
                  <a:pt x="173604" y="44922"/>
                </a:cubicBezTo>
                <a:cubicBezTo>
                  <a:pt x="169037" y="51773"/>
                  <a:pt x="153050" y="51773"/>
                  <a:pt x="153050" y="51773"/>
                </a:cubicBezTo>
                <a:cubicBezTo>
                  <a:pt x="150005" y="56341"/>
                  <a:pt x="141630" y="60149"/>
                  <a:pt x="127166" y="65478"/>
                </a:cubicBezTo>
                <a:cubicBezTo>
                  <a:pt x="112701" y="70808"/>
                  <a:pt x="100520" y="82229"/>
                  <a:pt x="89863" y="90605"/>
                </a:cubicBezTo>
                <a:cubicBezTo>
                  <a:pt x="79205" y="98980"/>
                  <a:pt x="63979" y="113447"/>
                  <a:pt x="63218" y="135526"/>
                </a:cubicBezTo>
                <a:cubicBezTo>
                  <a:pt x="62457" y="157606"/>
                  <a:pt x="83772" y="167504"/>
                  <a:pt x="90274" y="167504"/>
                </a:cubicBezTo>
                <a:lnTo>
                  <a:pt x="112703" y="167504"/>
                </a:lnTo>
                <a:cubicBezTo>
                  <a:pt x="114986" y="159128"/>
                  <a:pt x="111180" y="153799"/>
                  <a:pt x="111180" y="153799"/>
                </a:cubicBezTo>
                <a:lnTo>
                  <a:pt x="108897" y="144662"/>
                </a:lnTo>
                <a:lnTo>
                  <a:pt x="118033" y="133241"/>
                </a:lnTo>
                <a:lnTo>
                  <a:pt x="153052" y="124865"/>
                </a:lnTo>
                <a:lnTo>
                  <a:pt x="249020" y="159294"/>
                </a:lnTo>
                <a:close/>
              </a:path>
            </a:pathLst>
          </a:custGeom>
          <a:solidFill>
            <a:schemeClr val="accent4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54" name="Freeform 5">
            <a:extLst>
              <a:ext uri="{FF2B5EF4-FFF2-40B4-BE49-F238E27FC236}">
                <a16:creationId xmlns:a16="http://schemas.microsoft.com/office/drawing/2014/main" id="{D04C081D-D150-1D37-5197-089C787F8FC1}"/>
              </a:ext>
            </a:extLst>
          </p:cNvPr>
          <p:cNvSpPr/>
          <p:nvPr/>
        </p:nvSpPr>
        <p:spPr>
          <a:xfrm>
            <a:off x="8963946" y="4646480"/>
            <a:ext cx="150713" cy="76504"/>
          </a:xfrm>
          <a:custGeom>
            <a:avLst/>
            <a:gdLst>
              <a:gd name="connsiteX0" fmla="*/ 109231 w 113035"/>
              <a:gd name="connsiteY0" fmla="*/ 37330 h 57378"/>
              <a:gd name="connsiteX1" fmla="*/ 106187 w 113035"/>
              <a:gd name="connsiteY1" fmla="*/ 50273 h 57378"/>
              <a:gd name="connsiteX2" fmla="*/ 104763 w 113035"/>
              <a:gd name="connsiteY2" fmla="*/ 51308 h 57378"/>
              <a:gd name="connsiteX3" fmla="*/ 104755 w 113035"/>
              <a:gd name="connsiteY3" fmla="*/ 51308 h 57378"/>
              <a:gd name="connsiteX4" fmla="*/ 51487 w 113035"/>
              <a:gd name="connsiteY4" fmla="*/ 56364 h 57378"/>
              <a:gd name="connsiteX5" fmla="*/ 39306 w 113035"/>
              <a:gd name="connsiteY5" fmla="*/ 56409 h 57378"/>
              <a:gd name="connsiteX6" fmla="*/ 37670 w 113035"/>
              <a:gd name="connsiteY6" fmla="*/ 47988 h 57378"/>
              <a:gd name="connsiteX7" fmla="*/ 26250 w 113035"/>
              <a:gd name="connsiteY7" fmla="*/ 27431 h 57378"/>
              <a:gd name="connsiteX8" fmla="*/ 11785 w 113035"/>
              <a:gd name="connsiteY8" fmla="*/ 22102 h 57378"/>
              <a:gd name="connsiteX9" fmla="*/ 0 w 113035"/>
              <a:gd name="connsiteY9" fmla="*/ 11442 h 57378"/>
              <a:gd name="connsiteX10" fmla="*/ 25487 w 113035"/>
              <a:gd name="connsiteY10" fmla="*/ 6874 h 57378"/>
              <a:gd name="connsiteX11" fmla="*/ 62791 w 113035"/>
              <a:gd name="connsiteY11" fmla="*/ 2306 h 57378"/>
              <a:gd name="connsiteX12" fmla="*/ 91720 w 113035"/>
              <a:gd name="connsiteY12" fmla="*/ 3829 h 57378"/>
              <a:gd name="connsiteX13" fmla="*/ 97324 w 113035"/>
              <a:gd name="connsiteY13" fmla="*/ 3487 h 57378"/>
              <a:gd name="connsiteX14" fmla="*/ 106946 w 113035"/>
              <a:gd name="connsiteY14" fmla="*/ 12205 h 57378"/>
              <a:gd name="connsiteX15" fmla="*/ 113036 w 113035"/>
              <a:gd name="connsiteY15" fmla="*/ 24387 h 57378"/>
              <a:gd name="connsiteX16" fmla="*/ 109230 w 113035"/>
              <a:gd name="connsiteY16" fmla="*/ 37331 h 5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3035" h="57378">
                <a:moveTo>
                  <a:pt x="109231" y="37330"/>
                </a:moveTo>
                <a:cubicBezTo>
                  <a:pt x="109231" y="37330"/>
                  <a:pt x="112276" y="46467"/>
                  <a:pt x="106187" y="50273"/>
                </a:cubicBezTo>
                <a:cubicBezTo>
                  <a:pt x="105638" y="50616"/>
                  <a:pt x="105166" y="50958"/>
                  <a:pt x="104763" y="51308"/>
                </a:cubicBezTo>
                <a:lnTo>
                  <a:pt x="104755" y="51308"/>
                </a:lnTo>
                <a:cubicBezTo>
                  <a:pt x="98093" y="53387"/>
                  <a:pt x="57951" y="54170"/>
                  <a:pt x="51487" y="56364"/>
                </a:cubicBezTo>
                <a:cubicBezTo>
                  <a:pt x="45313" y="58457"/>
                  <a:pt x="40128" y="56714"/>
                  <a:pt x="39306" y="56409"/>
                </a:cubicBezTo>
                <a:cubicBezTo>
                  <a:pt x="38797" y="54011"/>
                  <a:pt x="38111" y="50622"/>
                  <a:pt x="37670" y="47988"/>
                </a:cubicBezTo>
                <a:cubicBezTo>
                  <a:pt x="36909" y="43420"/>
                  <a:pt x="33103" y="31238"/>
                  <a:pt x="26250" y="27431"/>
                </a:cubicBezTo>
                <a:cubicBezTo>
                  <a:pt x="19399" y="23625"/>
                  <a:pt x="19399" y="26670"/>
                  <a:pt x="11785" y="22102"/>
                </a:cubicBezTo>
                <a:cubicBezTo>
                  <a:pt x="6282" y="18797"/>
                  <a:pt x="1965" y="13901"/>
                  <a:pt x="0" y="11442"/>
                </a:cubicBezTo>
                <a:cubicBezTo>
                  <a:pt x="4758" y="9264"/>
                  <a:pt x="13444" y="6394"/>
                  <a:pt x="25487" y="6874"/>
                </a:cubicBezTo>
                <a:cubicBezTo>
                  <a:pt x="25487" y="6874"/>
                  <a:pt x="39191" y="-3786"/>
                  <a:pt x="62791" y="2306"/>
                </a:cubicBezTo>
                <a:cubicBezTo>
                  <a:pt x="62791" y="2306"/>
                  <a:pt x="72689" y="-3784"/>
                  <a:pt x="91720" y="3829"/>
                </a:cubicBezTo>
                <a:cubicBezTo>
                  <a:pt x="91720" y="3829"/>
                  <a:pt x="94028" y="3570"/>
                  <a:pt x="97324" y="3487"/>
                </a:cubicBezTo>
                <a:cubicBezTo>
                  <a:pt x="99791" y="7157"/>
                  <a:pt x="103186" y="11078"/>
                  <a:pt x="106946" y="12205"/>
                </a:cubicBezTo>
                <a:cubicBezTo>
                  <a:pt x="106946" y="12205"/>
                  <a:pt x="113036" y="19820"/>
                  <a:pt x="113036" y="24387"/>
                </a:cubicBezTo>
                <a:cubicBezTo>
                  <a:pt x="113036" y="28955"/>
                  <a:pt x="112275" y="36570"/>
                  <a:pt x="109230" y="37331"/>
                </a:cubicBezTo>
                <a:close/>
              </a:path>
            </a:pathLst>
          </a:custGeom>
          <a:solidFill>
            <a:schemeClr val="accent4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55" name="Freeform 6">
            <a:extLst>
              <a:ext uri="{FF2B5EF4-FFF2-40B4-BE49-F238E27FC236}">
                <a16:creationId xmlns:a16="http://schemas.microsoft.com/office/drawing/2014/main" id="{23BDEF49-19D6-8124-89F4-C8F5C9C721F6}"/>
              </a:ext>
            </a:extLst>
          </p:cNvPr>
          <p:cNvSpPr/>
          <p:nvPr/>
        </p:nvSpPr>
        <p:spPr>
          <a:xfrm>
            <a:off x="9093711" y="4651081"/>
            <a:ext cx="63356" cy="67344"/>
          </a:xfrm>
          <a:custGeom>
            <a:avLst/>
            <a:gdLst>
              <a:gd name="connsiteX0" fmla="*/ 45457 w 47517"/>
              <a:gd name="connsiteY0" fmla="*/ 23805 h 50508"/>
              <a:gd name="connsiteX1" fmla="*/ 33223 w 47517"/>
              <a:gd name="connsiteY1" fmla="*/ 36163 h 50508"/>
              <a:gd name="connsiteX2" fmla="*/ 30939 w 47517"/>
              <a:gd name="connsiteY2" fmla="*/ 46061 h 50508"/>
              <a:gd name="connsiteX3" fmla="*/ 27110 w 47517"/>
              <a:gd name="connsiteY3" fmla="*/ 49876 h 50508"/>
              <a:gd name="connsiteX4" fmla="*/ 8100 w 47517"/>
              <a:gd name="connsiteY4" fmla="*/ 47584 h 50508"/>
              <a:gd name="connsiteX5" fmla="*/ 7437 w 47517"/>
              <a:gd name="connsiteY5" fmla="*/ 47858 h 50508"/>
              <a:gd name="connsiteX6" fmla="*/ 8861 w 47517"/>
              <a:gd name="connsiteY6" fmla="*/ 46823 h 50508"/>
              <a:gd name="connsiteX7" fmla="*/ 11906 w 47517"/>
              <a:gd name="connsiteY7" fmla="*/ 33879 h 50508"/>
              <a:gd name="connsiteX8" fmla="*/ 15712 w 47517"/>
              <a:gd name="connsiteY8" fmla="*/ 20935 h 50508"/>
              <a:gd name="connsiteX9" fmla="*/ 9622 w 47517"/>
              <a:gd name="connsiteY9" fmla="*/ 8753 h 50508"/>
              <a:gd name="connsiteX10" fmla="*/ 0 w 47517"/>
              <a:gd name="connsiteY10" fmla="*/ 35 h 50508"/>
              <a:gd name="connsiteX11" fmla="*/ 16475 w 47517"/>
              <a:gd name="connsiteY11" fmla="*/ 1900 h 50508"/>
              <a:gd name="connsiteX12" fmla="*/ 37029 w 47517"/>
              <a:gd name="connsiteY12" fmla="*/ 10275 h 50508"/>
              <a:gd name="connsiteX13" fmla="*/ 44110 w 47517"/>
              <a:gd name="connsiteY13" fmla="*/ 8631 h 50508"/>
              <a:gd name="connsiteX14" fmla="*/ 45457 w 47517"/>
              <a:gd name="connsiteY14" fmla="*/ 23805 h 50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517" h="50508">
                <a:moveTo>
                  <a:pt x="45457" y="23805"/>
                </a:moveTo>
                <a:cubicBezTo>
                  <a:pt x="39313" y="33118"/>
                  <a:pt x="33223" y="36163"/>
                  <a:pt x="33223" y="36163"/>
                </a:cubicBezTo>
                <a:cubicBezTo>
                  <a:pt x="33223" y="36163"/>
                  <a:pt x="35507" y="39969"/>
                  <a:pt x="30939" y="46061"/>
                </a:cubicBezTo>
                <a:cubicBezTo>
                  <a:pt x="29858" y="47501"/>
                  <a:pt x="28518" y="48772"/>
                  <a:pt x="27110" y="49876"/>
                </a:cubicBezTo>
                <a:cubicBezTo>
                  <a:pt x="17981" y="52144"/>
                  <a:pt x="8100" y="47584"/>
                  <a:pt x="8100" y="47584"/>
                </a:cubicBezTo>
                <a:cubicBezTo>
                  <a:pt x="7948" y="47675"/>
                  <a:pt x="7718" y="47767"/>
                  <a:pt x="7437" y="47858"/>
                </a:cubicBezTo>
                <a:cubicBezTo>
                  <a:pt x="7840" y="47507"/>
                  <a:pt x="8312" y="47165"/>
                  <a:pt x="8861" y="46823"/>
                </a:cubicBezTo>
                <a:cubicBezTo>
                  <a:pt x="14951" y="43016"/>
                  <a:pt x="11906" y="33879"/>
                  <a:pt x="11906" y="33879"/>
                </a:cubicBezTo>
                <a:cubicBezTo>
                  <a:pt x="14951" y="33118"/>
                  <a:pt x="15712" y="25503"/>
                  <a:pt x="15712" y="20935"/>
                </a:cubicBezTo>
                <a:cubicBezTo>
                  <a:pt x="15712" y="16367"/>
                  <a:pt x="9622" y="8753"/>
                  <a:pt x="9622" y="8753"/>
                </a:cubicBezTo>
                <a:cubicBezTo>
                  <a:pt x="5861" y="7626"/>
                  <a:pt x="2467" y="3705"/>
                  <a:pt x="0" y="35"/>
                </a:cubicBezTo>
                <a:cubicBezTo>
                  <a:pt x="4735" y="-103"/>
                  <a:pt x="11534" y="103"/>
                  <a:pt x="16475" y="1900"/>
                </a:cubicBezTo>
                <a:cubicBezTo>
                  <a:pt x="24850" y="4945"/>
                  <a:pt x="27894" y="1900"/>
                  <a:pt x="37029" y="10275"/>
                </a:cubicBezTo>
                <a:cubicBezTo>
                  <a:pt x="37029" y="10275"/>
                  <a:pt x="40325" y="8904"/>
                  <a:pt x="44110" y="8631"/>
                </a:cubicBezTo>
                <a:cubicBezTo>
                  <a:pt x="46507" y="11631"/>
                  <a:pt x="49666" y="17410"/>
                  <a:pt x="45457" y="23805"/>
                </a:cubicBezTo>
                <a:close/>
              </a:path>
            </a:pathLst>
          </a:custGeom>
          <a:solidFill>
            <a:schemeClr val="accent4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56" name="Freeform 8">
            <a:extLst>
              <a:ext uri="{FF2B5EF4-FFF2-40B4-BE49-F238E27FC236}">
                <a16:creationId xmlns:a16="http://schemas.microsoft.com/office/drawing/2014/main" id="{FCCDE355-9CD7-3A64-68D4-A2402C946425}"/>
              </a:ext>
            </a:extLst>
          </p:cNvPr>
          <p:cNvSpPr/>
          <p:nvPr/>
        </p:nvSpPr>
        <p:spPr>
          <a:xfrm>
            <a:off x="9129856" y="4662528"/>
            <a:ext cx="54735" cy="93412"/>
          </a:xfrm>
          <a:custGeom>
            <a:avLst/>
            <a:gdLst>
              <a:gd name="connsiteX0" fmla="*/ 38850 w 41051"/>
              <a:gd name="connsiteY0" fmla="*/ 42806 h 70059"/>
              <a:gd name="connsiteX1" fmla="*/ 38089 w 41051"/>
              <a:gd name="connsiteY1" fmla="*/ 53465 h 70059"/>
              <a:gd name="connsiteX2" fmla="*/ 34526 w 41051"/>
              <a:gd name="connsiteY2" fmla="*/ 69958 h 70059"/>
              <a:gd name="connsiteX3" fmla="*/ 34283 w 41051"/>
              <a:gd name="connsiteY3" fmla="*/ 69456 h 70059"/>
              <a:gd name="connsiteX4" fmla="*/ 9921 w 41051"/>
              <a:gd name="connsiteY4" fmla="*/ 52706 h 70059"/>
              <a:gd name="connsiteX5" fmla="*/ 23 w 41051"/>
              <a:gd name="connsiteY5" fmla="*/ 41284 h 70059"/>
              <a:gd name="connsiteX6" fmla="*/ 0 w 41051"/>
              <a:gd name="connsiteY6" fmla="*/ 41292 h 70059"/>
              <a:gd name="connsiteX7" fmla="*/ 3830 w 41051"/>
              <a:gd name="connsiteY7" fmla="*/ 37478 h 70059"/>
              <a:gd name="connsiteX8" fmla="*/ 6113 w 41051"/>
              <a:gd name="connsiteY8" fmla="*/ 27579 h 70059"/>
              <a:gd name="connsiteX9" fmla="*/ 18347 w 41051"/>
              <a:gd name="connsiteY9" fmla="*/ 15222 h 70059"/>
              <a:gd name="connsiteX10" fmla="*/ 17000 w 41051"/>
              <a:gd name="connsiteY10" fmla="*/ 47 h 70059"/>
              <a:gd name="connsiteX11" fmla="*/ 24384 w 41051"/>
              <a:gd name="connsiteY11" fmla="*/ 1692 h 70059"/>
              <a:gd name="connsiteX12" fmla="*/ 30863 w 41051"/>
              <a:gd name="connsiteY12" fmla="*/ 2896 h 70059"/>
              <a:gd name="connsiteX13" fmla="*/ 33239 w 41051"/>
              <a:gd name="connsiteY13" fmla="*/ 22075 h 70059"/>
              <a:gd name="connsiteX14" fmla="*/ 40372 w 41051"/>
              <a:gd name="connsiteY14" fmla="*/ 31388 h 70059"/>
              <a:gd name="connsiteX15" fmla="*/ 38850 w 41051"/>
              <a:gd name="connsiteY15" fmla="*/ 42809 h 70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051" h="70059">
                <a:moveTo>
                  <a:pt x="38850" y="42806"/>
                </a:moveTo>
                <a:cubicBezTo>
                  <a:pt x="38850" y="42806"/>
                  <a:pt x="40372" y="50420"/>
                  <a:pt x="38089" y="53465"/>
                </a:cubicBezTo>
                <a:cubicBezTo>
                  <a:pt x="38089" y="53465"/>
                  <a:pt x="33970" y="57584"/>
                  <a:pt x="34526" y="69958"/>
                </a:cubicBezTo>
                <a:cubicBezTo>
                  <a:pt x="34367" y="69631"/>
                  <a:pt x="34283" y="69456"/>
                  <a:pt x="34283" y="69456"/>
                </a:cubicBezTo>
                <a:cubicBezTo>
                  <a:pt x="16012" y="73262"/>
                  <a:pt x="9921" y="58035"/>
                  <a:pt x="9921" y="52706"/>
                </a:cubicBezTo>
                <a:cubicBezTo>
                  <a:pt x="9921" y="47376"/>
                  <a:pt x="23" y="41284"/>
                  <a:pt x="23" y="41284"/>
                </a:cubicBezTo>
                <a:cubicBezTo>
                  <a:pt x="16" y="41284"/>
                  <a:pt x="8" y="41284"/>
                  <a:pt x="0" y="41292"/>
                </a:cubicBezTo>
                <a:cubicBezTo>
                  <a:pt x="1408" y="40189"/>
                  <a:pt x="2748" y="38916"/>
                  <a:pt x="3830" y="37478"/>
                </a:cubicBezTo>
                <a:cubicBezTo>
                  <a:pt x="8397" y="31388"/>
                  <a:pt x="6113" y="27579"/>
                  <a:pt x="6113" y="27579"/>
                </a:cubicBezTo>
                <a:cubicBezTo>
                  <a:pt x="6113" y="27579"/>
                  <a:pt x="12203" y="24534"/>
                  <a:pt x="18347" y="15222"/>
                </a:cubicBezTo>
                <a:cubicBezTo>
                  <a:pt x="22557" y="8827"/>
                  <a:pt x="19398" y="3047"/>
                  <a:pt x="17000" y="47"/>
                </a:cubicBezTo>
                <a:cubicBezTo>
                  <a:pt x="19520" y="-135"/>
                  <a:pt x="22253" y="169"/>
                  <a:pt x="24384" y="1692"/>
                </a:cubicBezTo>
                <a:cubicBezTo>
                  <a:pt x="24384" y="1692"/>
                  <a:pt x="27041" y="2034"/>
                  <a:pt x="30863" y="2896"/>
                </a:cubicBezTo>
                <a:cubicBezTo>
                  <a:pt x="29767" y="7715"/>
                  <a:pt x="29134" y="15269"/>
                  <a:pt x="33239" y="22075"/>
                </a:cubicBezTo>
                <a:cubicBezTo>
                  <a:pt x="38850" y="31388"/>
                  <a:pt x="40372" y="31388"/>
                  <a:pt x="40372" y="31388"/>
                </a:cubicBezTo>
                <a:cubicBezTo>
                  <a:pt x="40372" y="31388"/>
                  <a:pt x="42656" y="39763"/>
                  <a:pt x="38850" y="42809"/>
                </a:cubicBezTo>
                <a:close/>
              </a:path>
            </a:pathLst>
          </a:custGeom>
          <a:solidFill>
            <a:schemeClr val="accent4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57" name="Freeform 9">
            <a:extLst>
              <a:ext uri="{FF2B5EF4-FFF2-40B4-BE49-F238E27FC236}">
                <a16:creationId xmlns:a16="http://schemas.microsoft.com/office/drawing/2014/main" id="{A3770A2E-3332-90BC-48C3-6586B8865667}"/>
              </a:ext>
            </a:extLst>
          </p:cNvPr>
          <p:cNvSpPr/>
          <p:nvPr/>
        </p:nvSpPr>
        <p:spPr>
          <a:xfrm>
            <a:off x="9169915" y="4666380"/>
            <a:ext cx="124595" cy="208439"/>
          </a:xfrm>
          <a:custGeom>
            <a:avLst/>
            <a:gdLst>
              <a:gd name="connsiteX0" fmla="*/ 93446 w 93446"/>
              <a:gd name="connsiteY0" fmla="*/ 61470 h 156329"/>
              <a:gd name="connsiteX1" fmla="*/ 91786 w 93446"/>
              <a:gd name="connsiteY1" fmla="*/ 65802 h 156329"/>
              <a:gd name="connsiteX2" fmla="*/ 78844 w 93446"/>
              <a:gd name="connsiteY2" fmla="*/ 81791 h 156329"/>
              <a:gd name="connsiteX3" fmla="*/ 75038 w 93446"/>
              <a:gd name="connsiteY3" fmla="*/ 98541 h 156329"/>
              <a:gd name="connsiteX4" fmla="*/ 64069 w 93446"/>
              <a:gd name="connsiteY4" fmla="*/ 116434 h 156329"/>
              <a:gd name="connsiteX5" fmla="*/ 56006 w 93446"/>
              <a:gd name="connsiteY5" fmla="*/ 141940 h 156329"/>
              <a:gd name="connsiteX6" fmla="*/ 32148 w 93446"/>
              <a:gd name="connsiteY6" fmla="*/ 156330 h 156329"/>
              <a:gd name="connsiteX7" fmla="*/ 40019 w 93446"/>
              <a:gd name="connsiteY7" fmla="*/ 144224 h 156329"/>
              <a:gd name="connsiteX8" fmla="*/ 33930 w 93446"/>
              <a:gd name="connsiteY8" fmla="*/ 90927 h 156329"/>
              <a:gd name="connsiteX9" fmla="*/ 4483 w 93446"/>
              <a:gd name="connsiteY9" fmla="*/ 67065 h 156329"/>
              <a:gd name="connsiteX10" fmla="*/ 8045 w 93446"/>
              <a:gd name="connsiteY10" fmla="*/ 50573 h 156329"/>
              <a:gd name="connsiteX11" fmla="*/ 8807 w 93446"/>
              <a:gd name="connsiteY11" fmla="*/ 39913 h 156329"/>
              <a:gd name="connsiteX12" fmla="*/ 10329 w 93446"/>
              <a:gd name="connsiteY12" fmla="*/ 28492 h 156329"/>
              <a:gd name="connsiteX13" fmla="*/ 3195 w 93446"/>
              <a:gd name="connsiteY13" fmla="*/ 19180 h 156329"/>
              <a:gd name="connsiteX14" fmla="*/ 819 w 93446"/>
              <a:gd name="connsiteY14" fmla="*/ 0 h 156329"/>
              <a:gd name="connsiteX15" fmla="*/ 25553 w 93446"/>
              <a:gd name="connsiteY15" fmla="*/ 12501 h 156329"/>
              <a:gd name="connsiteX16" fmla="*/ 62094 w 93446"/>
              <a:gd name="connsiteY16" fmla="*/ 33058 h 156329"/>
              <a:gd name="connsiteX17" fmla="*/ 89501 w 93446"/>
              <a:gd name="connsiteY17" fmla="*/ 59707 h 156329"/>
              <a:gd name="connsiteX18" fmla="*/ 93445 w 93446"/>
              <a:gd name="connsiteY18" fmla="*/ 61466 h 156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3446" h="156329">
                <a:moveTo>
                  <a:pt x="93446" y="61470"/>
                </a:moveTo>
                <a:cubicBezTo>
                  <a:pt x="92860" y="62841"/>
                  <a:pt x="92290" y="64303"/>
                  <a:pt x="91786" y="65802"/>
                </a:cubicBezTo>
                <a:cubicBezTo>
                  <a:pt x="89503" y="72654"/>
                  <a:pt x="78844" y="76462"/>
                  <a:pt x="78844" y="81791"/>
                </a:cubicBezTo>
                <a:cubicBezTo>
                  <a:pt x="78844" y="87120"/>
                  <a:pt x="77322" y="96257"/>
                  <a:pt x="75038" y="98541"/>
                </a:cubicBezTo>
                <a:cubicBezTo>
                  <a:pt x="72755" y="100825"/>
                  <a:pt x="65271" y="108440"/>
                  <a:pt x="64069" y="116434"/>
                </a:cubicBezTo>
                <a:cubicBezTo>
                  <a:pt x="62859" y="124429"/>
                  <a:pt x="60574" y="136611"/>
                  <a:pt x="56006" y="141940"/>
                </a:cubicBezTo>
                <a:cubicBezTo>
                  <a:pt x="51667" y="147004"/>
                  <a:pt x="44587" y="155494"/>
                  <a:pt x="32148" y="156330"/>
                </a:cubicBezTo>
                <a:cubicBezTo>
                  <a:pt x="35246" y="152394"/>
                  <a:pt x="37972" y="148031"/>
                  <a:pt x="40019" y="144224"/>
                </a:cubicBezTo>
                <a:cubicBezTo>
                  <a:pt x="45348" y="134326"/>
                  <a:pt x="55245" y="97019"/>
                  <a:pt x="33930" y="90927"/>
                </a:cubicBezTo>
                <a:cubicBezTo>
                  <a:pt x="14707" y="85436"/>
                  <a:pt x="6006" y="70034"/>
                  <a:pt x="4483" y="67065"/>
                </a:cubicBezTo>
                <a:cubicBezTo>
                  <a:pt x="3927" y="54692"/>
                  <a:pt x="8045" y="50573"/>
                  <a:pt x="8045" y="50573"/>
                </a:cubicBezTo>
                <a:cubicBezTo>
                  <a:pt x="10329" y="47528"/>
                  <a:pt x="8807" y="39913"/>
                  <a:pt x="8807" y="39913"/>
                </a:cubicBezTo>
                <a:cubicBezTo>
                  <a:pt x="12613" y="36868"/>
                  <a:pt x="10329" y="28492"/>
                  <a:pt x="10329" y="28492"/>
                </a:cubicBezTo>
                <a:cubicBezTo>
                  <a:pt x="10329" y="28492"/>
                  <a:pt x="8807" y="28492"/>
                  <a:pt x="3195" y="19180"/>
                </a:cubicBezTo>
                <a:cubicBezTo>
                  <a:pt x="-908" y="12373"/>
                  <a:pt x="-276" y="4820"/>
                  <a:pt x="819" y="0"/>
                </a:cubicBezTo>
                <a:cubicBezTo>
                  <a:pt x="8378" y="1698"/>
                  <a:pt x="20498" y="5421"/>
                  <a:pt x="25553" y="12501"/>
                </a:cubicBezTo>
                <a:cubicBezTo>
                  <a:pt x="25553" y="12501"/>
                  <a:pt x="48393" y="16308"/>
                  <a:pt x="62094" y="33058"/>
                </a:cubicBezTo>
                <a:cubicBezTo>
                  <a:pt x="62094" y="33058"/>
                  <a:pt x="80365" y="36103"/>
                  <a:pt x="89501" y="59707"/>
                </a:cubicBezTo>
                <a:cubicBezTo>
                  <a:pt x="89501" y="59707"/>
                  <a:pt x="91077" y="60232"/>
                  <a:pt x="93445" y="61466"/>
                </a:cubicBezTo>
                <a:close/>
              </a:path>
            </a:pathLst>
          </a:custGeom>
          <a:solidFill>
            <a:schemeClr val="accent4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58" name="Freeform 10">
            <a:extLst>
              <a:ext uri="{FF2B5EF4-FFF2-40B4-BE49-F238E27FC236}">
                <a16:creationId xmlns:a16="http://schemas.microsoft.com/office/drawing/2014/main" id="{D63C780C-C19F-CD11-3FF2-4DAD0DAF9831}"/>
              </a:ext>
            </a:extLst>
          </p:cNvPr>
          <p:cNvSpPr/>
          <p:nvPr/>
        </p:nvSpPr>
        <p:spPr>
          <a:xfrm>
            <a:off x="8933982" y="4870711"/>
            <a:ext cx="76129" cy="64109"/>
          </a:xfrm>
          <a:custGeom>
            <a:avLst/>
            <a:gdLst>
              <a:gd name="connsiteX0" fmla="*/ 37304 w 57097"/>
              <a:gd name="connsiteY0" fmla="*/ 45037 h 48082"/>
              <a:gd name="connsiteX1" fmla="*/ 23601 w 57097"/>
              <a:gd name="connsiteY1" fmla="*/ 31332 h 48082"/>
              <a:gd name="connsiteX2" fmla="*/ 0 w 57097"/>
              <a:gd name="connsiteY2" fmla="*/ 10775 h 48082"/>
              <a:gd name="connsiteX3" fmla="*/ 0 w 57097"/>
              <a:gd name="connsiteY3" fmla="*/ 0 h 48082"/>
              <a:gd name="connsiteX4" fmla="*/ 57097 w 57097"/>
              <a:gd name="connsiteY4" fmla="*/ 2400 h 48082"/>
              <a:gd name="connsiteX5" fmla="*/ 55575 w 57097"/>
              <a:gd name="connsiteY5" fmla="*/ 24479 h 48082"/>
              <a:gd name="connsiteX6" fmla="*/ 48724 w 57097"/>
              <a:gd name="connsiteY6" fmla="*/ 48083 h 48082"/>
              <a:gd name="connsiteX7" fmla="*/ 37304 w 57097"/>
              <a:gd name="connsiteY7" fmla="*/ 45037 h 48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097" h="48082">
                <a:moveTo>
                  <a:pt x="37304" y="45037"/>
                </a:moveTo>
                <a:cubicBezTo>
                  <a:pt x="37304" y="45037"/>
                  <a:pt x="27407" y="40469"/>
                  <a:pt x="23601" y="31332"/>
                </a:cubicBezTo>
                <a:cubicBezTo>
                  <a:pt x="23601" y="31332"/>
                  <a:pt x="29690" y="14582"/>
                  <a:pt x="0" y="10775"/>
                </a:cubicBezTo>
                <a:cubicBezTo>
                  <a:pt x="0" y="10775"/>
                  <a:pt x="1522" y="2930"/>
                  <a:pt x="0" y="0"/>
                </a:cubicBezTo>
                <a:lnTo>
                  <a:pt x="57097" y="2400"/>
                </a:lnTo>
                <a:lnTo>
                  <a:pt x="55575" y="24479"/>
                </a:lnTo>
                <a:lnTo>
                  <a:pt x="48724" y="48083"/>
                </a:lnTo>
                <a:lnTo>
                  <a:pt x="37304" y="45037"/>
                </a:lnTo>
                <a:close/>
              </a:path>
            </a:pathLst>
          </a:custGeom>
          <a:solidFill>
            <a:schemeClr val="tx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59" name="Freeform 11">
            <a:extLst>
              <a:ext uri="{FF2B5EF4-FFF2-40B4-BE49-F238E27FC236}">
                <a16:creationId xmlns:a16="http://schemas.microsoft.com/office/drawing/2014/main" id="{329685E3-A0F1-3C16-905C-E0D662B3E963}"/>
              </a:ext>
            </a:extLst>
          </p:cNvPr>
          <p:cNvSpPr/>
          <p:nvPr/>
        </p:nvSpPr>
        <p:spPr>
          <a:xfrm>
            <a:off x="9173030" y="4881640"/>
            <a:ext cx="160927" cy="182233"/>
          </a:xfrm>
          <a:custGeom>
            <a:avLst/>
            <a:gdLst>
              <a:gd name="connsiteX0" fmla="*/ 14083 w 120695"/>
              <a:gd name="connsiteY0" fmla="*/ 25799 h 136675"/>
              <a:gd name="connsiteX1" fmla="*/ 25883 w 120695"/>
              <a:gd name="connsiteY1" fmla="*/ 16282 h 136675"/>
              <a:gd name="connsiteX2" fmla="*/ 49483 w 120695"/>
              <a:gd name="connsiteY2" fmla="*/ 4099 h 136675"/>
              <a:gd name="connsiteX3" fmla="*/ 74292 w 120695"/>
              <a:gd name="connsiteY3" fmla="*/ 4066 h 136675"/>
              <a:gd name="connsiteX4" fmla="*/ 89832 w 120695"/>
              <a:gd name="connsiteY4" fmla="*/ 14757 h 136675"/>
              <a:gd name="connsiteX5" fmla="*/ 116478 w 120695"/>
              <a:gd name="connsiteY5" fmla="*/ 36837 h 136675"/>
              <a:gd name="connsiteX6" fmla="*/ 104297 w 120695"/>
              <a:gd name="connsiteY6" fmla="*/ 86326 h 136675"/>
              <a:gd name="connsiteX7" fmla="*/ 73845 w 120695"/>
              <a:gd name="connsiteY7" fmla="*/ 122111 h 136675"/>
              <a:gd name="connsiteX8" fmla="*/ 59001 w 120695"/>
              <a:gd name="connsiteY8" fmla="*/ 128118 h 136675"/>
              <a:gd name="connsiteX9" fmla="*/ 25123 w 120695"/>
              <a:gd name="connsiteY9" fmla="*/ 135053 h 136675"/>
              <a:gd name="connsiteX10" fmla="*/ 6471 w 120695"/>
              <a:gd name="connsiteY10" fmla="*/ 122491 h 136675"/>
              <a:gd name="connsiteX11" fmla="*/ 6471 w 120695"/>
              <a:gd name="connsiteY11" fmla="*/ 79257 h 136675"/>
              <a:gd name="connsiteX12" fmla="*/ 0 w 120695"/>
              <a:gd name="connsiteY12" fmla="*/ 45210 h 136675"/>
              <a:gd name="connsiteX13" fmla="*/ 14083 w 120695"/>
              <a:gd name="connsiteY13" fmla="*/ 25794 h 13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0695" h="136675">
                <a:moveTo>
                  <a:pt x="14083" y="25799"/>
                </a:moveTo>
                <a:cubicBezTo>
                  <a:pt x="14083" y="25799"/>
                  <a:pt x="19032" y="18566"/>
                  <a:pt x="25883" y="16282"/>
                </a:cubicBezTo>
                <a:cubicBezTo>
                  <a:pt x="25883" y="16282"/>
                  <a:pt x="34258" y="3338"/>
                  <a:pt x="49483" y="4099"/>
                </a:cubicBezTo>
                <a:cubicBezTo>
                  <a:pt x="49483" y="4099"/>
                  <a:pt x="54945" y="-5102"/>
                  <a:pt x="74292" y="4066"/>
                </a:cubicBezTo>
                <a:cubicBezTo>
                  <a:pt x="74292" y="4066"/>
                  <a:pt x="86026" y="5622"/>
                  <a:pt x="89832" y="14757"/>
                </a:cubicBezTo>
                <a:cubicBezTo>
                  <a:pt x="89832" y="14757"/>
                  <a:pt x="109625" y="13996"/>
                  <a:pt x="116478" y="36837"/>
                </a:cubicBezTo>
                <a:cubicBezTo>
                  <a:pt x="116478" y="36837"/>
                  <a:pt x="131704" y="73383"/>
                  <a:pt x="104297" y="86326"/>
                </a:cubicBezTo>
                <a:cubicBezTo>
                  <a:pt x="104297" y="86326"/>
                  <a:pt x="95161" y="116782"/>
                  <a:pt x="73845" y="122111"/>
                </a:cubicBezTo>
                <a:cubicBezTo>
                  <a:pt x="73845" y="122111"/>
                  <a:pt x="70039" y="130321"/>
                  <a:pt x="59001" y="128118"/>
                </a:cubicBezTo>
                <a:cubicBezTo>
                  <a:pt x="59001" y="128118"/>
                  <a:pt x="41871" y="141145"/>
                  <a:pt x="25123" y="135053"/>
                </a:cubicBezTo>
                <a:cubicBezTo>
                  <a:pt x="8375" y="128962"/>
                  <a:pt x="6471" y="122491"/>
                  <a:pt x="6471" y="122491"/>
                </a:cubicBezTo>
                <a:lnTo>
                  <a:pt x="6471" y="79257"/>
                </a:lnTo>
                <a:lnTo>
                  <a:pt x="0" y="45210"/>
                </a:lnTo>
                <a:lnTo>
                  <a:pt x="14083" y="25794"/>
                </a:lnTo>
                <a:close/>
              </a:path>
            </a:pathLst>
          </a:custGeom>
          <a:solidFill>
            <a:schemeClr val="tx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60" name="Freeform 13">
            <a:extLst>
              <a:ext uri="{FF2B5EF4-FFF2-40B4-BE49-F238E27FC236}">
                <a16:creationId xmlns:a16="http://schemas.microsoft.com/office/drawing/2014/main" id="{998C1E1D-1EDA-08E7-9900-C017951DD944}"/>
              </a:ext>
            </a:extLst>
          </p:cNvPr>
          <p:cNvSpPr/>
          <p:nvPr/>
        </p:nvSpPr>
        <p:spPr>
          <a:xfrm>
            <a:off x="9188951" y="4888661"/>
            <a:ext cx="125688" cy="141513"/>
          </a:xfrm>
          <a:custGeom>
            <a:avLst/>
            <a:gdLst>
              <a:gd name="connsiteX0" fmla="*/ 31833 w 94266"/>
              <a:gd name="connsiteY0" fmla="*/ 79541 h 106135"/>
              <a:gd name="connsiteX1" fmla="*/ 22697 w 94266"/>
              <a:gd name="connsiteY1" fmla="*/ 88678 h 106135"/>
              <a:gd name="connsiteX2" fmla="*/ 15846 w 94266"/>
              <a:gd name="connsiteY2" fmla="*/ 97054 h 106135"/>
              <a:gd name="connsiteX3" fmla="*/ 23749 w 94266"/>
              <a:gd name="connsiteY3" fmla="*/ 100845 h 106135"/>
              <a:gd name="connsiteX4" fmla="*/ 26504 w 94266"/>
              <a:gd name="connsiteY4" fmla="*/ 94009 h 106135"/>
              <a:gd name="connsiteX5" fmla="*/ 28788 w 94266"/>
              <a:gd name="connsiteY5" fmla="*/ 98577 h 106135"/>
              <a:gd name="connsiteX6" fmla="*/ 27348 w 94266"/>
              <a:gd name="connsiteY6" fmla="*/ 103123 h 106135"/>
              <a:gd name="connsiteX7" fmla="*/ 41730 w 94266"/>
              <a:gd name="connsiteY7" fmla="*/ 104669 h 106135"/>
              <a:gd name="connsiteX8" fmla="*/ 53150 w 94266"/>
              <a:gd name="connsiteY8" fmla="*/ 101623 h 106135"/>
              <a:gd name="connsiteX9" fmla="*/ 48201 w 94266"/>
              <a:gd name="connsiteY9" fmla="*/ 92840 h 106135"/>
              <a:gd name="connsiteX10" fmla="*/ 51627 w 94266"/>
              <a:gd name="connsiteY10" fmla="*/ 87157 h 106135"/>
              <a:gd name="connsiteX11" fmla="*/ 48201 w 94266"/>
              <a:gd name="connsiteY11" fmla="*/ 76713 h 106135"/>
              <a:gd name="connsiteX12" fmla="*/ 54367 w 94266"/>
              <a:gd name="connsiteY12" fmla="*/ 82969 h 106135"/>
              <a:gd name="connsiteX13" fmla="*/ 55351 w 94266"/>
              <a:gd name="connsiteY13" fmla="*/ 91192 h 106135"/>
              <a:gd name="connsiteX14" fmla="*/ 66373 w 94266"/>
              <a:gd name="connsiteY14" fmla="*/ 91192 h 106135"/>
              <a:gd name="connsiteX15" fmla="*/ 79795 w 94266"/>
              <a:gd name="connsiteY15" fmla="*/ 79543 h 106135"/>
              <a:gd name="connsiteX16" fmla="*/ 75989 w 94266"/>
              <a:gd name="connsiteY16" fmla="*/ 71928 h 106135"/>
              <a:gd name="connsiteX17" fmla="*/ 71438 w 94266"/>
              <a:gd name="connsiteY17" fmla="*/ 61984 h 106135"/>
              <a:gd name="connsiteX18" fmla="*/ 62286 w 94266"/>
              <a:gd name="connsiteY18" fmla="*/ 63552 h 106135"/>
              <a:gd name="connsiteX19" fmla="*/ 65331 w 94266"/>
              <a:gd name="connsiteY19" fmla="*/ 58223 h 106135"/>
              <a:gd name="connsiteX20" fmla="*/ 50866 w 94266"/>
              <a:gd name="connsiteY20" fmla="*/ 54416 h 106135"/>
              <a:gd name="connsiteX21" fmla="*/ 62286 w 94266"/>
              <a:gd name="connsiteY21" fmla="*/ 52132 h 106135"/>
              <a:gd name="connsiteX22" fmla="*/ 72183 w 94266"/>
              <a:gd name="connsiteY22" fmla="*/ 57462 h 106135"/>
              <a:gd name="connsiteX23" fmla="*/ 79991 w 94266"/>
              <a:gd name="connsiteY23" fmla="*/ 63305 h 106135"/>
              <a:gd name="connsiteX24" fmla="*/ 91696 w 94266"/>
              <a:gd name="connsiteY24" fmla="*/ 52067 h 106135"/>
              <a:gd name="connsiteX25" fmla="*/ 90455 w 94266"/>
              <a:gd name="connsiteY25" fmla="*/ 36144 h 106135"/>
              <a:gd name="connsiteX26" fmla="*/ 76752 w 94266"/>
              <a:gd name="connsiteY26" fmla="*/ 40711 h 106135"/>
              <a:gd name="connsiteX27" fmla="*/ 64571 w 94266"/>
              <a:gd name="connsiteY27" fmla="*/ 40711 h 106135"/>
              <a:gd name="connsiteX28" fmla="*/ 79797 w 94266"/>
              <a:gd name="connsiteY28" fmla="*/ 37666 h 106135"/>
              <a:gd name="connsiteX29" fmla="*/ 94238 w 94266"/>
              <a:gd name="connsiteY29" fmla="*/ 29936 h 106135"/>
              <a:gd name="connsiteX30" fmla="*/ 86649 w 94266"/>
              <a:gd name="connsiteY30" fmla="*/ 18630 h 106135"/>
              <a:gd name="connsiteX31" fmla="*/ 77513 w 94266"/>
              <a:gd name="connsiteY31" fmla="*/ 17108 h 106135"/>
              <a:gd name="connsiteX32" fmla="*/ 72185 w 94266"/>
              <a:gd name="connsiteY32" fmla="*/ 23960 h 106135"/>
              <a:gd name="connsiteX33" fmla="*/ 66095 w 94266"/>
              <a:gd name="connsiteY33" fmla="*/ 30050 h 106135"/>
              <a:gd name="connsiteX34" fmla="*/ 69140 w 94266"/>
              <a:gd name="connsiteY34" fmla="*/ 24721 h 106135"/>
              <a:gd name="connsiteX35" fmla="*/ 73707 w 94266"/>
              <a:gd name="connsiteY35" fmla="*/ 17106 h 106135"/>
              <a:gd name="connsiteX36" fmla="*/ 73707 w 94266"/>
              <a:gd name="connsiteY36" fmla="*/ 10254 h 106135"/>
              <a:gd name="connsiteX37" fmla="*/ 60765 w 94266"/>
              <a:gd name="connsiteY37" fmla="*/ 7209 h 106135"/>
              <a:gd name="connsiteX38" fmla="*/ 52390 w 94266"/>
              <a:gd name="connsiteY38" fmla="*/ 19392 h 106135"/>
              <a:gd name="connsiteX39" fmla="*/ 49991 w 94266"/>
              <a:gd name="connsiteY39" fmla="*/ 22842 h 106135"/>
              <a:gd name="connsiteX40" fmla="*/ 52390 w 94266"/>
              <a:gd name="connsiteY40" fmla="*/ 14822 h 106135"/>
              <a:gd name="connsiteX41" fmla="*/ 54966 w 94266"/>
              <a:gd name="connsiteY41" fmla="*/ 6496 h 106135"/>
              <a:gd name="connsiteX42" fmla="*/ 54966 w 94266"/>
              <a:gd name="connsiteY42" fmla="*/ 1034 h 106135"/>
              <a:gd name="connsiteX43" fmla="*/ 39265 w 94266"/>
              <a:gd name="connsiteY43" fmla="*/ 1034 h 106135"/>
              <a:gd name="connsiteX44" fmla="*/ 40209 w 94266"/>
              <a:gd name="connsiteY44" fmla="*/ 18630 h 106135"/>
              <a:gd name="connsiteX45" fmla="*/ 35642 w 94266"/>
              <a:gd name="connsiteY45" fmla="*/ 10254 h 106135"/>
              <a:gd name="connsiteX46" fmla="*/ 33358 w 94266"/>
              <a:gd name="connsiteY46" fmla="*/ 2640 h 106135"/>
              <a:gd name="connsiteX47" fmla="*/ 20416 w 94266"/>
              <a:gd name="connsiteY47" fmla="*/ 10254 h 106135"/>
              <a:gd name="connsiteX48" fmla="*/ 24222 w 94266"/>
              <a:gd name="connsiteY48" fmla="*/ 17106 h 106135"/>
              <a:gd name="connsiteX49" fmla="*/ 22286 w 94266"/>
              <a:gd name="connsiteY49" fmla="*/ 22840 h 106135"/>
              <a:gd name="connsiteX50" fmla="*/ 34881 w 94266"/>
              <a:gd name="connsiteY50" fmla="*/ 25481 h 106135"/>
              <a:gd name="connsiteX51" fmla="*/ 27267 w 94266"/>
              <a:gd name="connsiteY51" fmla="*/ 27764 h 106135"/>
              <a:gd name="connsiteX52" fmla="*/ 33357 w 94266"/>
              <a:gd name="connsiteY52" fmla="*/ 36140 h 106135"/>
              <a:gd name="connsiteX53" fmla="*/ 35640 w 94266"/>
              <a:gd name="connsiteY53" fmla="*/ 41469 h 106135"/>
              <a:gd name="connsiteX54" fmla="*/ 28789 w 94266"/>
              <a:gd name="connsiteY54" fmla="*/ 35379 h 106135"/>
              <a:gd name="connsiteX55" fmla="*/ 19306 w 94266"/>
              <a:gd name="connsiteY55" fmla="*/ 22840 h 106135"/>
              <a:gd name="connsiteX56" fmla="*/ 10519 w 94266"/>
              <a:gd name="connsiteY56" fmla="*/ 17106 h 106135"/>
              <a:gd name="connsiteX57" fmla="*/ 3668 w 94266"/>
              <a:gd name="connsiteY57" fmla="*/ 27005 h 106135"/>
              <a:gd name="connsiteX58" fmla="*/ 4429 w 94266"/>
              <a:gd name="connsiteY58" fmla="*/ 36142 h 106135"/>
              <a:gd name="connsiteX59" fmla="*/ 14326 w 94266"/>
              <a:gd name="connsiteY59" fmla="*/ 40710 h 106135"/>
              <a:gd name="connsiteX60" fmla="*/ 17371 w 94266"/>
              <a:gd name="connsiteY60" fmla="*/ 37665 h 106135"/>
              <a:gd name="connsiteX61" fmla="*/ 19655 w 94266"/>
              <a:gd name="connsiteY61" fmla="*/ 44516 h 106135"/>
              <a:gd name="connsiteX62" fmla="*/ 8235 w 94266"/>
              <a:gd name="connsiteY62" fmla="*/ 44516 h 106135"/>
              <a:gd name="connsiteX63" fmla="*/ 622 w 94266"/>
              <a:gd name="connsiteY63" fmla="*/ 49845 h 106135"/>
              <a:gd name="connsiteX64" fmla="*/ 2905 w 94266"/>
              <a:gd name="connsiteY64" fmla="*/ 58983 h 106135"/>
              <a:gd name="connsiteX65" fmla="*/ 5189 w 94266"/>
              <a:gd name="connsiteY65" fmla="*/ 66597 h 106135"/>
              <a:gd name="connsiteX66" fmla="*/ 21987 w 94266"/>
              <a:gd name="connsiteY66" fmla="*/ 61983 h 106135"/>
              <a:gd name="connsiteX67" fmla="*/ 28789 w 94266"/>
              <a:gd name="connsiteY67" fmla="*/ 55937 h 106135"/>
              <a:gd name="connsiteX68" fmla="*/ 18892 w 94266"/>
              <a:gd name="connsiteY68" fmla="*/ 65836 h 106135"/>
              <a:gd name="connsiteX69" fmla="*/ 8995 w 94266"/>
              <a:gd name="connsiteY69" fmla="*/ 68120 h 106135"/>
              <a:gd name="connsiteX70" fmla="*/ 15085 w 94266"/>
              <a:gd name="connsiteY70" fmla="*/ 74972 h 106135"/>
              <a:gd name="connsiteX71" fmla="*/ 24982 w 94266"/>
              <a:gd name="connsiteY71" fmla="*/ 81823 h 106135"/>
              <a:gd name="connsiteX72" fmla="*/ 31833 w 94266"/>
              <a:gd name="connsiteY72" fmla="*/ 79539 h 106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94266" h="106135">
                <a:moveTo>
                  <a:pt x="31833" y="79541"/>
                </a:moveTo>
                <a:cubicBezTo>
                  <a:pt x="31833" y="79541"/>
                  <a:pt x="28788" y="88678"/>
                  <a:pt x="22697" y="88678"/>
                </a:cubicBezTo>
                <a:cubicBezTo>
                  <a:pt x="16605" y="88678"/>
                  <a:pt x="15083" y="90201"/>
                  <a:pt x="15846" y="97054"/>
                </a:cubicBezTo>
                <a:cubicBezTo>
                  <a:pt x="16607" y="103906"/>
                  <a:pt x="20994" y="104634"/>
                  <a:pt x="23749" y="100845"/>
                </a:cubicBezTo>
                <a:cubicBezTo>
                  <a:pt x="26504" y="97054"/>
                  <a:pt x="26504" y="94009"/>
                  <a:pt x="26504" y="94009"/>
                </a:cubicBezTo>
                <a:cubicBezTo>
                  <a:pt x="26504" y="94009"/>
                  <a:pt x="25743" y="98577"/>
                  <a:pt x="28788" y="98577"/>
                </a:cubicBezTo>
                <a:cubicBezTo>
                  <a:pt x="28788" y="98577"/>
                  <a:pt x="22862" y="100815"/>
                  <a:pt x="27348" y="103123"/>
                </a:cubicBezTo>
                <a:cubicBezTo>
                  <a:pt x="31833" y="105430"/>
                  <a:pt x="38685" y="107714"/>
                  <a:pt x="41730" y="104669"/>
                </a:cubicBezTo>
                <a:cubicBezTo>
                  <a:pt x="44775" y="101623"/>
                  <a:pt x="49344" y="107714"/>
                  <a:pt x="53150" y="101623"/>
                </a:cubicBezTo>
                <a:cubicBezTo>
                  <a:pt x="56956" y="95533"/>
                  <a:pt x="50866" y="92432"/>
                  <a:pt x="48201" y="92840"/>
                </a:cubicBezTo>
                <a:cubicBezTo>
                  <a:pt x="45536" y="93248"/>
                  <a:pt x="53150" y="90202"/>
                  <a:pt x="51627" y="87157"/>
                </a:cubicBezTo>
                <a:cubicBezTo>
                  <a:pt x="50105" y="84112"/>
                  <a:pt x="47060" y="79213"/>
                  <a:pt x="48201" y="76713"/>
                </a:cubicBezTo>
                <a:cubicBezTo>
                  <a:pt x="49344" y="74213"/>
                  <a:pt x="49495" y="82589"/>
                  <a:pt x="54367" y="82969"/>
                </a:cubicBezTo>
                <a:cubicBezTo>
                  <a:pt x="59239" y="83351"/>
                  <a:pt x="52984" y="89897"/>
                  <a:pt x="55351" y="91192"/>
                </a:cubicBezTo>
                <a:cubicBezTo>
                  <a:pt x="57717" y="92486"/>
                  <a:pt x="61325" y="93704"/>
                  <a:pt x="66373" y="91192"/>
                </a:cubicBezTo>
                <a:cubicBezTo>
                  <a:pt x="71420" y="88680"/>
                  <a:pt x="79034" y="84873"/>
                  <a:pt x="79795" y="79543"/>
                </a:cubicBezTo>
                <a:cubicBezTo>
                  <a:pt x="80556" y="74213"/>
                  <a:pt x="79034" y="75736"/>
                  <a:pt x="75989" y="71928"/>
                </a:cubicBezTo>
                <a:cubicBezTo>
                  <a:pt x="72944" y="68121"/>
                  <a:pt x="74500" y="61177"/>
                  <a:pt x="71438" y="61984"/>
                </a:cubicBezTo>
                <a:cubicBezTo>
                  <a:pt x="68376" y="62791"/>
                  <a:pt x="63047" y="61268"/>
                  <a:pt x="62286" y="63552"/>
                </a:cubicBezTo>
                <a:cubicBezTo>
                  <a:pt x="62286" y="63552"/>
                  <a:pt x="63047" y="61268"/>
                  <a:pt x="65331" y="58223"/>
                </a:cubicBezTo>
                <a:cubicBezTo>
                  <a:pt x="67614" y="55178"/>
                  <a:pt x="54672" y="54416"/>
                  <a:pt x="50866" y="54416"/>
                </a:cubicBezTo>
                <a:cubicBezTo>
                  <a:pt x="47060" y="54416"/>
                  <a:pt x="61525" y="52894"/>
                  <a:pt x="62286" y="52132"/>
                </a:cubicBezTo>
                <a:cubicBezTo>
                  <a:pt x="63047" y="51371"/>
                  <a:pt x="69900" y="57462"/>
                  <a:pt x="72183" y="57462"/>
                </a:cubicBezTo>
                <a:cubicBezTo>
                  <a:pt x="74467" y="57462"/>
                  <a:pt x="75616" y="63056"/>
                  <a:pt x="79991" y="63305"/>
                </a:cubicBezTo>
                <a:cubicBezTo>
                  <a:pt x="84364" y="63554"/>
                  <a:pt x="86846" y="62659"/>
                  <a:pt x="91696" y="52067"/>
                </a:cubicBezTo>
                <a:cubicBezTo>
                  <a:pt x="96545" y="41473"/>
                  <a:pt x="93500" y="35382"/>
                  <a:pt x="90455" y="36144"/>
                </a:cubicBezTo>
                <a:cubicBezTo>
                  <a:pt x="87411" y="36905"/>
                  <a:pt x="82080" y="40711"/>
                  <a:pt x="76752" y="40711"/>
                </a:cubicBezTo>
                <a:lnTo>
                  <a:pt x="64571" y="40711"/>
                </a:lnTo>
                <a:cubicBezTo>
                  <a:pt x="64571" y="40711"/>
                  <a:pt x="78274" y="39950"/>
                  <a:pt x="79797" y="37666"/>
                </a:cubicBezTo>
                <a:cubicBezTo>
                  <a:pt x="81319" y="35382"/>
                  <a:pt x="94974" y="36673"/>
                  <a:pt x="94238" y="29936"/>
                </a:cubicBezTo>
                <a:cubicBezTo>
                  <a:pt x="93500" y="23200"/>
                  <a:pt x="91217" y="22438"/>
                  <a:pt x="86649" y="18630"/>
                </a:cubicBezTo>
                <a:cubicBezTo>
                  <a:pt x="82082" y="14824"/>
                  <a:pt x="79798" y="13301"/>
                  <a:pt x="77513" y="17108"/>
                </a:cubicBezTo>
                <a:cubicBezTo>
                  <a:pt x="75230" y="20914"/>
                  <a:pt x="71424" y="20914"/>
                  <a:pt x="72185" y="23960"/>
                </a:cubicBezTo>
                <a:cubicBezTo>
                  <a:pt x="72946" y="27005"/>
                  <a:pt x="64571" y="27766"/>
                  <a:pt x="66095" y="30050"/>
                </a:cubicBezTo>
                <a:cubicBezTo>
                  <a:pt x="66095" y="30050"/>
                  <a:pt x="65334" y="27766"/>
                  <a:pt x="69140" y="24721"/>
                </a:cubicBezTo>
                <a:cubicBezTo>
                  <a:pt x="72946" y="21676"/>
                  <a:pt x="71424" y="18630"/>
                  <a:pt x="73707" y="17106"/>
                </a:cubicBezTo>
                <a:cubicBezTo>
                  <a:pt x="75991" y="15584"/>
                  <a:pt x="77513" y="11777"/>
                  <a:pt x="73707" y="10254"/>
                </a:cubicBezTo>
                <a:cubicBezTo>
                  <a:pt x="69901" y="8732"/>
                  <a:pt x="66093" y="4925"/>
                  <a:pt x="60765" y="7209"/>
                </a:cubicBezTo>
                <a:cubicBezTo>
                  <a:pt x="55437" y="9493"/>
                  <a:pt x="53151" y="17108"/>
                  <a:pt x="52390" y="19392"/>
                </a:cubicBezTo>
                <a:cubicBezTo>
                  <a:pt x="51629" y="21676"/>
                  <a:pt x="49991" y="22842"/>
                  <a:pt x="49991" y="22842"/>
                </a:cubicBezTo>
                <a:cubicBezTo>
                  <a:pt x="49991" y="22842"/>
                  <a:pt x="50868" y="18630"/>
                  <a:pt x="52390" y="14822"/>
                </a:cubicBezTo>
                <a:cubicBezTo>
                  <a:pt x="53913" y="11016"/>
                  <a:pt x="52214" y="7306"/>
                  <a:pt x="54966" y="6496"/>
                </a:cubicBezTo>
                <a:cubicBezTo>
                  <a:pt x="57719" y="5687"/>
                  <a:pt x="58303" y="952"/>
                  <a:pt x="54966" y="1034"/>
                </a:cubicBezTo>
                <a:cubicBezTo>
                  <a:pt x="51629" y="1117"/>
                  <a:pt x="39084" y="-1334"/>
                  <a:pt x="39265" y="1034"/>
                </a:cubicBezTo>
                <a:cubicBezTo>
                  <a:pt x="39446" y="3403"/>
                  <a:pt x="37924" y="14061"/>
                  <a:pt x="40209" y="18630"/>
                </a:cubicBezTo>
                <a:cubicBezTo>
                  <a:pt x="40209" y="18630"/>
                  <a:pt x="34881" y="14063"/>
                  <a:pt x="35642" y="10254"/>
                </a:cubicBezTo>
                <a:cubicBezTo>
                  <a:pt x="36403" y="6448"/>
                  <a:pt x="36403" y="356"/>
                  <a:pt x="33358" y="2640"/>
                </a:cubicBezTo>
                <a:cubicBezTo>
                  <a:pt x="30313" y="4924"/>
                  <a:pt x="22700" y="7969"/>
                  <a:pt x="20416" y="10254"/>
                </a:cubicBezTo>
                <a:cubicBezTo>
                  <a:pt x="18133" y="12538"/>
                  <a:pt x="21177" y="17106"/>
                  <a:pt x="24222" y="17106"/>
                </a:cubicBezTo>
                <a:cubicBezTo>
                  <a:pt x="24222" y="17106"/>
                  <a:pt x="18065" y="19439"/>
                  <a:pt x="22286" y="22840"/>
                </a:cubicBezTo>
                <a:cubicBezTo>
                  <a:pt x="26506" y="26242"/>
                  <a:pt x="28789" y="22435"/>
                  <a:pt x="34881" y="25481"/>
                </a:cubicBezTo>
                <a:cubicBezTo>
                  <a:pt x="34881" y="25481"/>
                  <a:pt x="24222" y="24719"/>
                  <a:pt x="27267" y="27764"/>
                </a:cubicBezTo>
                <a:cubicBezTo>
                  <a:pt x="30312" y="30810"/>
                  <a:pt x="31073" y="36140"/>
                  <a:pt x="33357" y="36140"/>
                </a:cubicBezTo>
                <a:cubicBezTo>
                  <a:pt x="35640" y="36140"/>
                  <a:pt x="35640" y="41469"/>
                  <a:pt x="35640" y="41469"/>
                </a:cubicBezTo>
                <a:cubicBezTo>
                  <a:pt x="35640" y="41469"/>
                  <a:pt x="32596" y="38424"/>
                  <a:pt x="28789" y="35379"/>
                </a:cubicBezTo>
                <a:cubicBezTo>
                  <a:pt x="24983" y="32334"/>
                  <a:pt x="25049" y="26290"/>
                  <a:pt x="19306" y="22840"/>
                </a:cubicBezTo>
                <a:cubicBezTo>
                  <a:pt x="13564" y="19390"/>
                  <a:pt x="14325" y="15582"/>
                  <a:pt x="10519" y="17106"/>
                </a:cubicBezTo>
                <a:cubicBezTo>
                  <a:pt x="6713" y="18629"/>
                  <a:pt x="2144" y="24721"/>
                  <a:pt x="3668" y="27005"/>
                </a:cubicBezTo>
                <a:cubicBezTo>
                  <a:pt x="5190" y="29289"/>
                  <a:pt x="623" y="30811"/>
                  <a:pt x="4429" y="36142"/>
                </a:cubicBezTo>
                <a:cubicBezTo>
                  <a:pt x="8235" y="41471"/>
                  <a:pt x="14326" y="44518"/>
                  <a:pt x="14326" y="40710"/>
                </a:cubicBezTo>
                <a:cubicBezTo>
                  <a:pt x="14326" y="36902"/>
                  <a:pt x="15849" y="36142"/>
                  <a:pt x="17371" y="37665"/>
                </a:cubicBezTo>
                <a:cubicBezTo>
                  <a:pt x="18894" y="39187"/>
                  <a:pt x="15849" y="40710"/>
                  <a:pt x="19655" y="44516"/>
                </a:cubicBezTo>
                <a:cubicBezTo>
                  <a:pt x="23461" y="48323"/>
                  <a:pt x="13565" y="43755"/>
                  <a:pt x="8235" y="44516"/>
                </a:cubicBezTo>
                <a:cubicBezTo>
                  <a:pt x="2907" y="45278"/>
                  <a:pt x="1384" y="42994"/>
                  <a:pt x="622" y="49845"/>
                </a:cubicBezTo>
                <a:cubicBezTo>
                  <a:pt x="-140" y="56697"/>
                  <a:pt x="-901" y="58221"/>
                  <a:pt x="2905" y="58983"/>
                </a:cubicBezTo>
                <a:cubicBezTo>
                  <a:pt x="6711" y="59744"/>
                  <a:pt x="-901" y="65073"/>
                  <a:pt x="5189" y="66597"/>
                </a:cubicBezTo>
                <a:cubicBezTo>
                  <a:pt x="11278" y="68120"/>
                  <a:pt x="17468" y="62698"/>
                  <a:pt x="21987" y="61983"/>
                </a:cubicBezTo>
                <a:cubicBezTo>
                  <a:pt x="26506" y="61267"/>
                  <a:pt x="28789" y="55937"/>
                  <a:pt x="28789" y="55937"/>
                </a:cubicBezTo>
                <a:cubicBezTo>
                  <a:pt x="28789" y="55937"/>
                  <a:pt x="24222" y="66597"/>
                  <a:pt x="18892" y="65836"/>
                </a:cubicBezTo>
                <a:cubicBezTo>
                  <a:pt x="13564" y="65075"/>
                  <a:pt x="13564" y="66597"/>
                  <a:pt x="8995" y="68120"/>
                </a:cubicBezTo>
                <a:cubicBezTo>
                  <a:pt x="4428" y="69642"/>
                  <a:pt x="12040" y="75734"/>
                  <a:pt x="15085" y="74972"/>
                </a:cubicBezTo>
                <a:cubicBezTo>
                  <a:pt x="18129" y="74210"/>
                  <a:pt x="22698" y="80301"/>
                  <a:pt x="24982" y="81823"/>
                </a:cubicBezTo>
                <a:cubicBezTo>
                  <a:pt x="27265" y="83346"/>
                  <a:pt x="31833" y="79539"/>
                  <a:pt x="31833" y="79539"/>
                </a:cubicBezTo>
                <a:close/>
              </a:path>
            </a:pathLst>
          </a:custGeom>
          <a:solidFill>
            <a:schemeClr val="accent4"/>
          </a:solidFill>
          <a:ln w="254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61" name="Freeform 18448">
            <a:extLst>
              <a:ext uri="{FF2B5EF4-FFF2-40B4-BE49-F238E27FC236}">
                <a16:creationId xmlns:a16="http://schemas.microsoft.com/office/drawing/2014/main" id="{E9CEEE9F-0004-455E-F08F-21B012927D01}"/>
              </a:ext>
            </a:extLst>
          </p:cNvPr>
          <p:cNvSpPr/>
          <p:nvPr/>
        </p:nvSpPr>
        <p:spPr>
          <a:xfrm>
            <a:off x="8902434" y="4765860"/>
            <a:ext cx="304794" cy="235620"/>
          </a:xfrm>
          <a:custGeom>
            <a:avLst/>
            <a:gdLst>
              <a:gd name="connsiteX0" fmla="*/ 117036 w 228596"/>
              <a:gd name="connsiteY0" fmla="*/ 222 h 176715"/>
              <a:gd name="connsiteX1" fmla="*/ 169828 w 228596"/>
              <a:gd name="connsiteY1" fmla="*/ 8327 h 176715"/>
              <a:gd name="connsiteX2" fmla="*/ 219693 w 228596"/>
              <a:gd name="connsiteY2" fmla="*/ 82561 h 176715"/>
              <a:gd name="connsiteX3" fmla="*/ 205610 w 228596"/>
              <a:gd name="connsiteY3" fmla="*/ 82180 h 176715"/>
              <a:gd name="connsiteX4" fmla="*/ 205541 w 228596"/>
              <a:gd name="connsiteY4" fmla="*/ 82660 h 176715"/>
              <a:gd name="connsiteX5" fmla="*/ 205229 w 228596"/>
              <a:gd name="connsiteY5" fmla="*/ 86550 h 176715"/>
              <a:gd name="connsiteX6" fmla="*/ 206218 w 228596"/>
              <a:gd name="connsiteY6" fmla="*/ 98070 h 176715"/>
              <a:gd name="connsiteX7" fmla="*/ 206796 w 228596"/>
              <a:gd name="connsiteY7" fmla="*/ 100224 h 176715"/>
              <a:gd name="connsiteX8" fmla="*/ 210695 w 228596"/>
              <a:gd name="connsiteY8" fmla="*/ 107739 h 176715"/>
              <a:gd name="connsiteX9" fmla="*/ 214714 w 228596"/>
              <a:gd name="connsiteY9" fmla="*/ 110846 h 176715"/>
              <a:gd name="connsiteX10" fmla="*/ 154785 w 228596"/>
              <a:gd name="connsiteY10" fmla="*/ 111477 h 176715"/>
              <a:gd name="connsiteX11" fmla="*/ 100810 w 228596"/>
              <a:gd name="connsiteY11" fmla="*/ 159102 h 176715"/>
              <a:gd name="connsiteX12" fmla="*/ 96587 w 228596"/>
              <a:gd name="connsiteY12" fmla="*/ 161864 h 176715"/>
              <a:gd name="connsiteX13" fmla="*/ 88371 w 228596"/>
              <a:gd name="connsiteY13" fmla="*/ 155273 h 176715"/>
              <a:gd name="connsiteX14" fmla="*/ 80757 w 228596"/>
              <a:gd name="connsiteY14" fmla="*/ 157557 h 176715"/>
              <a:gd name="connsiteX15" fmla="*/ 80590 w 228596"/>
              <a:gd name="connsiteY15" fmla="*/ 159407 h 176715"/>
              <a:gd name="connsiteX16" fmla="*/ 71623 w 228596"/>
              <a:gd name="connsiteY16" fmla="*/ 176592 h 176715"/>
              <a:gd name="connsiteX17" fmla="*/ 67055 w 228596"/>
              <a:gd name="connsiteY17" fmla="*/ 158319 h 176715"/>
              <a:gd name="connsiteX18" fmla="*/ 72856 w 228596"/>
              <a:gd name="connsiteY18" fmla="*/ 151200 h 176715"/>
              <a:gd name="connsiteX19" fmla="*/ 72856 w 228596"/>
              <a:gd name="connsiteY19" fmla="*/ 151193 h 176715"/>
              <a:gd name="connsiteX20" fmla="*/ 70100 w 228596"/>
              <a:gd name="connsiteY20" fmla="*/ 145376 h 176715"/>
              <a:gd name="connsiteX21" fmla="*/ 60203 w 228596"/>
              <a:gd name="connsiteY21" fmla="*/ 137000 h 176715"/>
              <a:gd name="connsiteX22" fmla="*/ 46500 w 228596"/>
              <a:gd name="connsiteY22" fmla="*/ 130909 h 176715"/>
              <a:gd name="connsiteX23" fmla="*/ 69339 w 228596"/>
              <a:gd name="connsiteY23" fmla="*/ 108067 h 176715"/>
              <a:gd name="connsiteX24" fmla="*/ 46279 w 228596"/>
              <a:gd name="connsiteY24" fmla="*/ 81487 h 176715"/>
              <a:gd name="connsiteX25" fmla="*/ 61 w 228596"/>
              <a:gd name="connsiteY25" fmla="*/ 58578 h 176715"/>
              <a:gd name="connsiteX26" fmla="*/ 117036 w 228596"/>
              <a:gd name="connsiteY26" fmla="*/ 222 h 176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28596" h="176715">
                <a:moveTo>
                  <a:pt x="117036" y="222"/>
                </a:moveTo>
                <a:cubicBezTo>
                  <a:pt x="136061" y="-765"/>
                  <a:pt x="154517" y="1473"/>
                  <a:pt x="169828" y="8327"/>
                </a:cubicBezTo>
                <a:cubicBezTo>
                  <a:pt x="231249" y="35820"/>
                  <a:pt x="237964" y="68096"/>
                  <a:pt x="219693" y="82561"/>
                </a:cubicBezTo>
                <a:cubicBezTo>
                  <a:pt x="210665" y="89710"/>
                  <a:pt x="205610" y="82180"/>
                  <a:pt x="205610" y="82180"/>
                </a:cubicBezTo>
                <a:cubicBezTo>
                  <a:pt x="205610" y="82180"/>
                  <a:pt x="205580" y="82347"/>
                  <a:pt x="205541" y="82660"/>
                </a:cubicBezTo>
                <a:cubicBezTo>
                  <a:pt x="205457" y="83344"/>
                  <a:pt x="205305" y="84731"/>
                  <a:pt x="205229" y="86550"/>
                </a:cubicBezTo>
                <a:cubicBezTo>
                  <a:pt x="205107" y="89574"/>
                  <a:pt x="205213" y="93813"/>
                  <a:pt x="206218" y="98070"/>
                </a:cubicBezTo>
                <a:cubicBezTo>
                  <a:pt x="206377" y="98794"/>
                  <a:pt x="206576" y="99510"/>
                  <a:pt x="206796" y="100224"/>
                </a:cubicBezTo>
                <a:cubicBezTo>
                  <a:pt x="207634" y="102897"/>
                  <a:pt x="208875" y="105500"/>
                  <a:pt x="210695" y="107739"/>
                </a:cubicBezTo>
                <a:lnTo>
                  <a:pt x="214714" y="110846"/>
                </a:lnTo>
                <a:lnTo>
                  <a:pt x="154785" y="111477"/>
                </a:lnTo>
                <a:lnTo>
                  <a:pt x="100810" y="159102"/>
                </a:lnTo>
                <a:lnTo>
                  <a:pt x="96587" y="161864"/>
                </a:lnTo>
                <a:lnTo>
                  <a:pt x="88371" y="155273"/>
                </a:lnTo>
                <a:cubicBezTo>
                  <a:pt x="88371" y="155273"/>
                  <a:pt x="81520" y="149944"/>
                  <a:pt x="80757" y="157557"/>
                </a:cubicBezTo>
                <a:cubicBezTo>
                  <a:pt x="80696" y="158143"/>
                  <a:pt x="80643" y="158766"/>
                  <a:pt x="80590" y="159407"/>
                </a:cubicBezTo>
                <a:cubicBezTo>
                  <a:pt x="79943" y="167081"/>
                  <a:pt x="79349" y="178001"/>
                  <a:pt x="71623" y="176592"/>
                </a:cubicBezTo>
                <a:cubicBezTo>
                  <a:pt x="63248" y="175070"/>
                  <a:pt x="63248" y="162887"/>
                  <a:pt x="67055" y="158319"/>
                </a:cubicBezTo>
                <a:cubicBezTo>
                  <a:pt x="69559" y="155304"/>
                  <a:pt x="72734" y="153949"/>
                  <a:pt x="72856" y="151200"/>
                </a:cubicBezTo>
                <a:lnTo>
                  <a:pt x="72856" y="151193"/>
                </a:lnTo>
                <a:cubicBezTo>
                  <a:pt x="72925" y="149768"/>
                  <a:pt x="72171" y="147972"/>
                  <a:pt x="70100" y="145376"/>
                </a:cubicBezTo>
                <a:cubicBezTo>
                  <a:pt x="64011" y="137761"/>
                  <a:pt x="60203" y="137000"/>
                  <a:pt x="60203" y="137000"/>
                </a:cubicBezTo>
                <a:cubicBezTo>
                  <a:pt x="60203" y="137000"/>
                  <a:pt x="44216" y="143090"/>
                  <a:pt x="46500" y="130909"/>
                </a:cubicBezTo>
                <a:cubicBezTo>
                  <a:pt x="48783" y="118727"/>
                  <a:pt x="66293" y="128625"/>
                  <a:pt x="69339" y="108067"/>
                </a:cubicBezTo>
                <a:cubicBezTo>
                  <a:pt x="72384" y="87510"/>
                  <a:pt x="55948" y="83071"/>
                  <a:pt x="46279" y="81487"/>
                </a:cubicBezTo>
                <a:cubicBezTo>
                  <a:pt x="36604" y="79896"/>
                  <a:pt x="3106" y="89794"/>
                  <a:pt x="61" y="58578"/>
                </a:cubicBezTo>
                <a:cubicBezTo>
                  <a:pt x="-2223" y="35165"/>
                  <a:pt x="59963" y="3183"/>
                  <a:pt x="117036" y="222"/>
                </a:cubicBez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62" name="Freeform 15">
            <a:extLst>
              <a:ext uri="{FF2B5EF4-FFF2-40B4-BE49-F238E27FC236}">
                <a16:creationId xmlns:a16="http://schemas.microsoft.com/office/drawing/2014/main" id="{9B51DCE8-FDFD-39AE-79FD-99AD9D6073BD}"/>
              </a:ext>
            </a:extLst>
          </p:cNvPr>
          <p:cNvSpPr/>
          <p:nvPr/>
        </p:nvSpPr>
        <p:spPr>
          <a:xfrm>
            <a:off x="9009766" y="4941372"/>
            <a:ext cx="86615" cy="74599"/>
          </a:xfrm>
          <a:custGeom>
            <a:avLst/>
            <a:gdLst>
              <a:gd name="connsiteX0" fmla="*/ 64962 w 64961"/>
              <a:gd name="connsiteY0" fmla="*/ 30101 h 55949"/>
              <a:gd name="connsiteX1" fmla="*/ 33969 w 64961"/>
              <a:gd name="connsiteY1" fmla="*/ 55949 h 55949"/>
              <a:gd name="connsiteX2" fmla="*/ 23859 w 64961"/>
              <a:gd name="connsiteY2" fmla="*/ 34295 h 55949"/>
              <a:gd name="connsiteX3" fmla="*/ 7872 w 64961"/>
              <a:gd name="connsiteY3" fmla="*/ 23635 h 55949"/>
              <a:gd name="connsiteX4" fmla="*/ 259 w 64961"/>
              <a:gd name="connsiteY4" fmla="*/ 25919 h 55949"/>
              <a:gd name="connsiteX5" fmla="*/ 91 w 64961"/>
              <a:gd name="connsiteY5" fmla="*/ 27770 h 55949"/>
              <a:gd name="connsiteX6" fmla="*/ 26143 w 64961"/>
              <a:gd name="connsiteY6" fmla="*/ 7267 h 55949"/>
              <a:gd name="connsiteX7" fmla="*/ 37563 w 64961"/>
              <a:gd name="connsiteY7" fmla="*/ 12596 h 55949"/>
              <a:gd name="connsiteX8" fmla="*/ 42130 w 64961"/>
              <a:gd name="connsiteY8" fmla="*/ 5744 h 55949"/>
              <a:gd name="connsiteX9" fmla="*/ 42891 w 64961"/>
              <a:gd name="connsiteY9" fmla="*/ 415 h 55949"/>
              <a:gd name="connsiteX10" fmla="*/ 52027 w 64961"/>
              <a:gd name="connsiteY10" fmla="*/ 11836 h 55949"/>
              <a:gd name="connsiteX11" fmla="*/ 64962 w 64961"/>
              <a:gd name="connsiteY11" fmla="*/ 30101 h 55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961" h="55949">
                <a:moveTo>
                  <a:pt x="64962" y="30101"/>
                </a:moveTo>
                <a:cubicBezTo>
                  <a:pt x="32606" y="14203"/>
                  <a:pt x="31861" y="40182"/>
                  <a:pt x="33969" y="55949"/>
                </a:cubicBezTo>
                <a:cubicBezTo>
                  <a:pt x="26996" y="43006"/>
                  <a:pt x="23859" y="34295"/>
                  <a:pt x="23859" y="34295"/>
                </a:cubicBezTo>
                <a:cubicBezTo>
                  <a:pt x="23859" y="34295"/>
                  <a:pt x="10917" y="28966"/>
                  <a:pt x="7872" y="23635"/>
                </a:cubicBezTo>
                <a:cubicBezTo>
                  <a:pt x="7872" y="23635"/>
                  <a:pt x="1021" y="18306"/>
                  <a:pt x="259" y="25919"/>
                </a:cubicBezTo>
                <a:cubicBezTo>
                  <a:pt x="198" y="26506"/>
                  <a:pt x="145" y="27129"/>
                  <a:pt x="91" y="27770"/>
                </a:cubicBezTo>
                <a:cubicBezTo>
                  <a:pt x="-1637" y="16768"/>
                  <a:pt x="21682" y="8750"/>
                  <a:pt x="26143" y="7267"/>
                </a:cubicBezTo>
                <a:cubicBezTo>
                  <a:pt x="30710" y="5744"/>
                  <a:pt x="32233" y="11073"/>
                  <a:pt x="37563" y="12596"/>
                </a:cubicBezTo>
                <a:cubicBezTo>
                  <a:pt x="42891" y="14118"/>
                  <a:pt x="44414" y="8789"/>
                  <a:pt x="42130" y="5744"/>
                </a:cubicBezTo>
                <a:cubicBezTo>
                  <a:pt x="39846" y="2699"/>
                  <a:pt x="42891" y="415"/>
                  <a:pt x="42891" y="415"/>
                </a:cubicBezTo>
                <a:cubicBezTo>
                  <a:pt x="49742" y="-1869"/>
                  <a:pt x="52788" y="5744"/>
                  <a:pt x="52027" y="11836"/>
                </a:cubicBezTo>
                <a:cubicBezTo>
                  <a:pt x="51282" y="17836"/>
                  <a:pt x="64558" y="29743"/>
                  <a:pt x="64962" y="30101"/>
                </a:cubicBezTo>
                <a:close/>
              </a:path>
            </a:pathLst>
          </a:custGeom>
          <a:solidFill>
            <a:schemeClr val="tx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63" name="Freeform 18">
            <a:extLst>
              <a:ext uri="{FF2B5EF4-FFF2-40B4-BE49-F238E27FC236}">
                <a16:creationId xmlns:a16="http://schemas.microsoft.com/office/drawing/2014/main" id="{F00A6D81-7FE3-49D5-8F0B-0D7297B66832}"/>
              </a:ext>
            </a:extLst>
          </p:cNvPr>
          <p:cNvSpPr/>
          <p:nvPr/>
        </p:nvSpPr>
        <p:spPr>
          <a:xfrm>
            <a:off x="8986767" y="4801563"/>
            <a:ext cx="212148" cy="353549"/>
          </a:xfrm>
          <a:custGeom>
            <a:avLst/>
            <a:gdLst>
              <a:gd name="connsiteX0" fmla="*/ 140077 w 159111"/>
              <a:gd name="connsiteY0" fmla="*/ 172274 h 265162"/>
              <a:gd name="connsiteX1" fmla="*/ 137032 w 159111"/>
              <a:gd name="connsiteY1" fmla="*/ 207298 h 265162"/>
              <a:gd name="connsiteX2" fmla="*/ 131292 w 159111"/>
              <a:gd name="connsiteY2" fmla="*/ 235087 h 265162"/>
              <a:gd name="connsiteX3" fmla="*/ 132465 w 159111"/>
              <a:gd name="connsiteY3" fmla="*/ 265163 h 265162"/>
              <a:gd name="connsiteX4" fmla="*/ 128659 w 159111"/>
              <a:gd name="connsiteY4" fmla="*/ 216435 h 265162"/>
              <a:gd name="connsiteX5" fmla="*/ 131704 w 159111"/>
              <a:gd name="connsiteY5" fmla="*/ 186741 h 265162"/>
              <a:gd name="connsiteX6" fmla="*/ 122567 w 159111"/>
              <a:gd name="connsiteY6" fmla="*/ 131159 h 265162"/>
              <a:gd name="connsiteX7" fmla="*/ 90593 w 159111"/>
              <a:gd name="connsiteY7" fmla="*/ 90044 h 265162"/>
              <a:gd name="connsiteX8" fmla="*/ 13703 w 159111"/>
              <a:gd name="connsiteY8" fmla="*/ 123545 h 265162"/>
              <a:gd name="connsiteX9" fmla="*/ 0 w 159111"/>
              <a:gd name="connsiteY9" fmla="*/ 101465 h 265162"/>
              <a:gd name="connsiteX10" fmla="*/ 11420 w 159111"/>
              <a:gd name="connsiteY10" fmla="*/ 82431 h 265162"/>
              <a:gd name="connsiteX11" fmla="*/ 12181 w 159111"/>
              <a:gd name="connsiteY11" fmla="*/ 61874 h 265162"/>
              <a:gd name="connsiteX12" fmla="*/ 4567 w 159111"/>
              <a:gd name="connsiteY12" fmla="*/ 56545 h 265162"/>
              <a:gd name="connsiteX13" fmla="*/ 4567 w 159111"/>
              <a:gd name="connsiteY13" fmla="*/ 35227 h 265162"/>
              <a:gd name="connsiteX14" fmla="*/ 79935 w 159111"/>
              <a:gd name="connsiteY14" fmla="*/ 204 h 265162"/>
              <a:gd name="connsiteX15" fmla="*/ 136240 w 159111"/>
              <a:gd name="connsiteY15" fmla="*/ 38760 h 265162"/>
              <a:gd name="connsiteX16" fmla="*/ 137032 w 159111"/>
              <a:gd name="connsiteY16" fmla="*/ 41319 h 265162"/>
              <a:gd name="connsiteX17" fmla="*/ 142292 w 159111"/>
              <a:gd name="connsiteY17" fmla="*/ 55884 h 265162"/>
              <a:gd name="connsiteX18" fmla="*/ 142262 w 159111"/>
              <a:gd name="connsiteY18" fmla="*/ 56144 h 265162"/>
              <a:gd name="connsiteX19" fmla="*/ 143548 w 159111"/>
              <a:gd name="connsiteY19" fmla="*/ 73450 h 265162"/>
              <a:gd name="connsiteX20" fmla="*/ 133987 w 159111"/>
              <a:gd name="connsiteY20" fmla="*/ 69491 h 265162"/>
              <a:gd name="connsiteX21" fmla="*/ 131704 w 159111"/>
              <a:gd name="connsiteY21" fmla="*/ 56547 h 265162"/>
              <a:gd name="connsiteX22" fmla="*/ 129420 w 159111"/>
              <a:gd name="connsiteY22" fmla="*/ 45887 h 265162"/>
              <a:gd name="connsiteX23" fmla="*/ 92879 w 159111"/>
              <a:gd name="connsiteY23" fmla="*/ 36750 h 265162"/>
              <a:gd name="connsiteX24" fmla="*/ 52530 w 159111"/>
              <a:gd name="connsiteY24" fmla="*/ 54261 h 265162"/>
              <a:gd name="connsiteX25" fmla="*/ 51007 w 159111"/>
              <a:gd name="connsiteY25" fmla="*/ 58829 h 265162"/>
              <a:gd name="connsiteX26" fmla="*/ 68517 w 159111"/>
              <a:gd name="connsiteY26" fmla="*/ 51977 h 265162"/>
              <a:gd name="connsiteX27" fmla="*/ 102774 w 159111"/>
              <a:gd name="connsiteY27" fmla="*/ 38272 h 265162"/>
              <a:gd name="connsiteX28" fmla="*/ 128659 w 159111"/>
              <a:gd name="connsiteY28" fmla="*/ 49694 h 265162"/>
              <a:gd name="connsiteX29" fmla="*/ 124853 w 159111"/>
              <a:gd name="connsiteY29" fmla="*/ 58069 h 265162"/>
              <a:gd name="connsiteX30" fmla="*/ 132466 w 159111"/>
              <a:gd name="connsiteY30" fmla="*/ 71774 h 265162"/>
              <a:gd name="connsiteX31" fmla="*/ 118002 w 159111"/>
              <a:gd name="connsiteY31" fmla="*/ 79389 h 265162"/>
              <a:gd name="connsiteX32" fmla="*/ 111912 w 159111"/>
              <a:gd name="connsiteY32" fmla="*/ 101468 h 265162"/>
              <a:gd name="connsiteX33" fmla="*/ 159112 w 159111"/>
              <a:gd name="connsiteY33" fmla="*/ 147151 h 265162"/>
              <a:gd name="connsiteX34" fmla="*/ 140080 w 159111"/>
              <a:gd name="connsiteY34" fmla="*/ 172278 h 26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59111" h="265162">
                <a:moveTo>
                  <a:pt x="140077" y="172274"/>
                </a:moveTo>
                <a:cubicBezTo>
                  <a:pt x="140838" y="182934"/>
                  <a:pt x="140077" y="201207"/>
                  <a:pt x="137032" y="207298"/>
                </a:cubicBezTo>
                <a:cubicBezTo>
                  <a:pt x="133987" y="213388"/>
                  <a:pt x="130874" y="225570"/>
                  <a:pt x="131292" y="235087"/>
                </a:cubicBezTo>
                <a:cubicBezTo>
                  <a:pt x="131704" y="244605"/>
                  <a:pt x="132465" y="265163"/>
                  <a:pt x="132465" y="265163"/>
                </a:cubicBezTo>
                <a:cubicBezTo>
                  <a:pt x="132465" y="265163"/>
                  <a:pt x="127136" y="233185"/>
                  <a:pt x="128659" y="216435"/>
                </a:cubicBezTo>
                <a:cubicBezTo>
                  <a:pt x="130181" y="199684"/>
                  <a:pt x="129420" y="194355"/>
                  <a:pt x="131704" y="186741"/>
                </a:cubicBezTo>
                <a:cubicBezTo>
                  <a:pt x="133987" y="179128"/>
                  <a:pt x="131704" y="147148"/>
                  <a:pt x="122567" y="131159"/>
                </a:cubicBezTo>
                <a:cubicBezTo>
                  <a:pt x="113431" y="115170"/>
                  <a:pt x="106580" y="93089"/>
                  <a:pt x="90593" y="90044"/>
                </a:cubicBezTo>
                <a:cubicBezTo>
                  <a:pt x="74606" y="86999"/>
                  <a:pt x="31974" y="103749"/>
                  <a:pt x="13703" y="123545"/>
                </a:cubicBezTo>
                <a:cubicBezTo>
                  <a:pt x="13703" y="123545"/>
                  <a:pt x="19032" y="99180"/>
                  <a:pt x="0" y="101465"/>
                </a:cubicBezTo>
                <a:cubicBezTo>
                  <a:pt x="0" y="101465"/>
                  <a:pt x="14465" y="93089"/>
                  <a:pt x="11420" y="82431"/>
                </a:cubicBezTo>
                <a:cubicBezTo>
                  <a:pt x="8375" y="71771"/>
                  <a:pt x="9136" y="68726"/>
                  <a:pt x="12181" y="61874"/>
                </a:cubicBezTo>
                <a:cubicBezTo>
                  <a:pt x="12181" y="61874"/>
                  <a:pt x="9897" y="57307"/>
                  <a:pt x="4567" y="56545"/>
                </a:cubicBezTo>
                <a:cubicBezTo>
                  <a:pt x="-761" y="55784"/>
                  <a:pt x="-1522" y="41318"/>
                  <a:pt x="4567" y="35227"/>
                </a:cubicBezTo>
                <a:cubicBezTo>
                  <a:pt x="10657" y="29137"/>
                  <a:pt x="45677" y="-2843"/>
                  <a:pt x="79935" y="204"/>
                </a:cubicBezTo>
                <a:cubicBezTo>
                  <a:pt x="112937" y="3135"/>
                  <a:pt x="128985" y="16673"/>
                  <a:pt x="136240" y="38760"/>
                </a:cubicBezTo>
                <a:cubicBezTo>
                  <a:pt x="136513" y="39598"/>
                  <a:pt x="136780" y="40450"/>
                  <a:pt x="137032" y="41319"/>
                </a:cubicBezTo>
                <a:cubicBezTo>
                  <a:pt x="139034" y="48202"/>
                  <a:pt x="140793" y="52809"/>
                  <a:pt x="142292" y="55884"/>
                </a:cubicBezTo>
                <a:cubicBezTo>
                  <a:pt x="142284" y="55961"/>
                  <a:pt x="142268" y="56051"/>
                  <a:pt x="142262" y="56144"/>
                </a:cubicBezTo>
                <a:cubicBezTo>
                  <a:pt x="141973" y="58526"/>
                  <a:pt x="141302" y="66247"/>
                  <a:pt x="143548" y="73450"/>
                </a:cubicBezTo>
                <a:cubicBezTo>
                  <a:pt x="140862" y="71875"/>
                  <a:pt x="137048" y="69925"/>
                  <a:pt x="133987" y="69491"/>
                </a:cubicBezTo>
                <a:cubicBezTo>
                  <a:pt x="128659" y="68729"/>
                  <a:pt x="125612" y="56547"/>
                  <a:pt x="131704" y="56547"/>
                </a:cubicBezTo>
                <a:cubicBezTo>
                  <a:pt x="137795" y="56547"/>
                  <a:pt x="133987" y="49695"/>
                  <a:pt x="129420" y="45887"/>
                </a:cubicBezTo>
                <a:cubicBezTo>
                  <a:pt x="124853" y="42080"/>
                  <a:pt x="109627" y="32182"/>
                  <a:pt x="92879" y="36750"/>
                </a:cubicBezTo>
                <a:cubicBezTo>
                  <a:pt x="76130" y="41318"/>
                  <a:pt x="57099" y="56545"/>
                  <a:pt x="52530" y="54261"/>
                </a:cubicBezTo>
                <a:cubicBezTo>
                  <a:pt x="47963" y="51977"/>
                  <a:pt x="44916" y="57307"/>
                  <a:pt x="51007" y="58829"/>
                </a:cubicBezTo>
                <a:cubicBezTo>
                  <a:pt x="57097" y="60352"/>
                  <a:pt x="63950" y="54261"/>
                  <a:pt x="68517" y="51977"/>
                </a:cubicBezTo>
                <a:cubicBezTo>
                  <a:pt x="73084" y="49694"/>
                  <a:pt x="91356" y="36750"/>
                  <a:pt x="102774" y="38272"/>
                </a:cubicBezTo>
                <a:cubicBezTo>
                  <a:pt x="114194" y="39795"/>
                  <a:pt x="125614" y="42840"/>
                  <a:pt x="128659" y="49694"/>
                </a:cubicBezTo>
                <a:cubicBezTo>
                  <a:pt x="131704" y="56545"/>
                  <a:pt x="123330" y="55023"/>
                  <a:pt x="124853" y="58069"/>
                </a:cubicBezTo>
                <a:cubicBezTo>
                  <a:pt x="126375" y="61115"/>
                  <a:pt x="127898" y="67207"/>
                  <a:pt x="132466" y="71774"/>
                </a:cubicBezTo>
                <a:cubicBezTo>
                  <a:pt x="137034" y="76342"/>
                  <a:pt x="124853" y="74820"/>
                  <a:pt x="118002" y="79389"/>
                </a:cubicBezTo>
                <a:cubicBezTo>
                  <a:pt x="111478" y="83736"/>
                  <a:pt x="108866" y="90810"/>
                  <a:pt x="111912" y="101468"/>
                </a:cubicBezTo>
                <a:cubicBezTo>
                  <a:pt x="114957" y="112128"/>
                  <a:pt x="134752" y="146390"/>
                  <a:pt x="159112" y="147151"/>
                </a:cubicBezTo>
                <a:cubicBezTo>
                  <a:pt x="159112" y="147151"/>
                  <a:pt x="139319" y="161618"/>
                  <a:pt x="140080" y="172278"/>
                </a:cubicBezTo>
                <a:close/>
              </a:path>
            </a:pathLst>
          </a:custGeom>
          <a:solidFill>
            <a:schemeClr val="tx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64" name="Freeform 19">
            <a:extLst>
              <a:ext uri="{FF2B5EF4-FFF2-40B4-BE49-F238E27FC236}">
                <a16:creationId xmlns:a16="http://schemas.microsoft.com/office/drawing/2014/main" id="{AB72807D-7164-2885-5EBE-C1CD0079E415}"/>
              </a:ext>
            </a:extLst>
          </p:cNvPr>
          <p:cNvSpPr/>
          <p:nvPr/>
        </p:nvSpPr>
        <p:spPr>
          <a:xfrm>
            <a:off x="9028701" y="4835919"/>
            <a:ext cx="147788" cy="73593"/>
          </a:xfrm>
          <a:custGeom>
            <a:avLst/>
            <a:gdLst>
              <a:gd name="connsiteX0" fmla="*/ 110841 w 110841"/>
              <a:gd name="connsiteY0" fmla="*/ 30115 h 55195"/>
              <a:gd name="connsiteX1" fmla="*/ 110812 w 110841"/>
              <a:gd name="connsiteY1" fmla="*/ 30374 h 55195"/>
              <a:gd name="connsiteX2" fmla="*/ 85027 w 110841"/>
              <a:gd name="connsiteY2" fmla="*/ 9459 h 55195"/>
              <a:gd name="connsiteX3" fmla="*/ 35544 w 110841"/>
              <a:gd name="connsiteY3" fmla="*/ 17835 h 55195"/>
              <a:gd name="connsiteX4" fmla="*/ 19557 w 110841"/>
              <a:gd name="connsiteY4" fmla="*/ 22403 h 55195"/>
              <a:gd name="connsiteX5" fmla="*/ 8137 w 110841"/>
              <a:gd name="connsiteY5" fmla="*/ 40676 h 55195"/>
              <a:gd name="connsiteX6" fmla="*/ 57621 w 110841"/>
              <a:gd name="connsiteY6" fmla="*/ 46005 h 55195"/>
              <a:gd name="connsiteX7" fmla="*/ 69192 w 110841"/>
              <a:gd name="connsiteY7" fmla="*/ 55195 h 55195"/>
              <a:gd name="connsiteX8" fmla="*/ 21839 w 110841"/>
              <a:gd name="connsiteY8" fmla="*/ 54381 h 55195"/>
              <a:gd name="connsiteX9" fmla="*/ 524 w 110841"/>
              <a:gd name="connsiteY9" fmla="*/ 32302 h 55195"/>
              <a:gd name="connsiteX10" fmla="*/ 75130 w 110841"/>
              <a:gd name="connsiteY10" fmla="*/ 324 h 55195"/>
              <a:gd name="connsiteX11" fmla="*/ 104789 w 110841"/>
              <a:gd name="connsiteY11" fmla="*/ 12994 h 55195"/>
              <a:gd name="connsiteX12" fmla="*/ 105582 w 110841"/>
              <a:gd name="connsiteY12" fmla="*/ 15553 h 55195"/>
              <a:gd name="connsiteX13" fmla="*/ 110841 w 110841"/>
              <a:gd name="connsiteY13" fmla="*/ 30118 h 55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0841" h="55195">
                <a:moveTo>
                  <a:pt x="110841" y="30115"/>
                </a:moveTo>
                <a:cubicBezTo>
                  <a:pt x="110834" y="30191"/>
                  <a:pt x="110818" y="30282"/>
                  <a:pt x="110812" y="30374"/>
                </a:cubicBezTo>
                <a:cubicBezTo>
                  <a:pt x="106197" y="25631"/>
                  <a:pt x="99118" y="14584"/>
                  <a:pt x="85027" y="9459"/>
                </a:cubicBezTo>
                <a:cubicBezTo>
                  <a:pt x="68279" y="3369"/>
                  <a:pt x="43156" y="10982"/>
                  <a:pt x="35544" y="17835"/>
                </a:cubicBezTo>
                <a:cubicBezTo>
                  <a:pt x="27930" y="24687"/>
                  <a:pt x="25647" y="21642"/>
                  <a:pt x="19557" y="22403"/>
                </a:cubicBezTo>
                <a:cubicBezTo>
                  <a:pt x="13467" y="23164"/>
                  <a:pt x="7376" y="26210"/>
                  <a:pt x="8137" y="40676"/>
                </a:cubicBezTo>
                <a:cubicBezTo>
                  <a:pt x="8898" y="55142"/>
                  <a:pt x="50770" y="46005"/>
                  <a:pt x="57621" y="46005"/>
                </a:cubicBezTo>
                <a:cubicBezTo>
                  <a:pt x="64472" y="46005"/>
                  <a:pt x="69192" y="55195"/>
                  <a:pt x="69192" y="55195"/>
                </a:cubicBezTo>
                <a:cubicBezTo>
                  <a:pt x="60962" y="48397"/>
                  <a:pt x="35542" y="50575"/>
                  <a:pt x="21839" y="54381"/>
                </a:cubicBezTo>
                <a:cubicBezTo>
                  <a:pt x="8136" y="58188"/>
                  <a:pt x="-2523" y="48291"/>
                  <a:pt x="524" y="32302"/>
                </a:cubicBezTo>
                <a:cubicBezTo>
                  <a:pt x="3568" y="16313"/>
                  <a:pt x="51529" y="-2721"/>
                  <a:pt x="75130" y="324"/>
                </a:cubicBezTo>
                <a:cubicBezTo>
                  <a:pt x="91064" y="2379"/>
                  <a:pt x="100405" y="8950"/>
                  <a:pt x="104789" y="12994"/>
                </a:cubicBezTo>
                <a:cubicBezTo>
                  <a:pt x="105063" y="13832"/>
                  <a:pt x="105330" y="14684"/>
                  <a:pt x="105582" y="15553"/>
                </a:cubicBezTo>
                <a:cubicBezTo>
                  <a:pt x="107584" y="22436"/>
                  <a:pt x="109342" y="27043"/>
                  <a:pt x="110841" y="30118"/>
                </a:cubicBez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65" name="Freeform 20">
            <a:extLst>
              <a:ext uri="{FF2B5EF4-FFF2-40B4-BE49-F238E27FC236}">
                <a16:creationId xmlns:a16="http://schemas.microsoft.com/office/drawing/2014/main" id="{F9D66C9D-D240-2FCA-A695-AC9658595E73}"/>
              </a:ext>
            </a:extLst>
          </p:cNvPr>
          <p:cNvSpPr/>
          <p:nvPr/>
        </p:nvSpPr>
        <p:spPr>
          <a:xfrm>
            <a:off x="9091315" y="4865789"/>
            <a:ext cx="22332" cy="14211"/>
          </a:xfrm>
          <a:custGeom>
            <a:avLst/>
            <a:gdLst>
              <a:gd name="connsiteX0" fmla="*/ 16750 w 16749"/>
              <a:gd name="connsiteY0" fmla="*/ 5329 h 10658"/>
              <a:gd name="connsiteX1" fmla="*/ 8375 w 16749"/>
              <a:gd name="connsiteY1" fmla="*/ 10658 h 10658"/>
              <a:gd name="connsiteX2" fmla="*/ 0 w 16749"/>
              <a:gd name="connsiteY2" fmla="*/ 5329 h 10658"/>
              <a:gd name="connsiteX3" fmla="*/ 8375 w 16749"/>
              <a:gd name="connsiteY3" fmla="*/ 0 h 10658"/>
              <a:gd name="connsiteX4" fmla="*/ 16750 w 16749"/>
              <a:gd name="connsiteY4" fmla="*/ 5329 h 10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49" h="10658">
                <a:moveTo>
                  <a:pt x="16750" y="5329"/>
                </a:moveTo>
                <a:cubicBezTo>
                  <a:pt x="16750" y="8272"/>
                  <a:pt x="13000" y="10658"/>
                  <a:pt x="8375" y="10658"/>
                </a:cubicBezTo>
                <a:cubicBezTo>
                  <a:pt x="3750" y="10658"/>
                  <a:pt x="0" y="8272"/>
                  <a:pt x="0" y="5329"/>
                </a:cubicBezTo>
                <a:cubicBezTo>
                  <a:pt x="0" y="2386"/>
                  <a:pt x="3750" y="0"/>
                  <a:pt x="8375" y="0"/>
                </a:cubicBezTo>
                <a:cubicBezTo>
                  <a:pt x="13000" y="0"/>
                  <a:pt x="16750" y="2386"/>
                  <a:pt x="16750" y="5329"/>
                </a:cubicBez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66" name="Freeform 21">
            <a:extLst>
              <a:ext uri="{FF2B5EF4-FFF2-40B4-BE49-F238E27FC236}">
                <a16:creationId xmlns:a16="http://schemas.microsoft.com/office/drawing/2014/main" id="{B3D0CBB0-2CF5-A52E-9D53-23ECAC1A6C3A}"/>
              </a:ext>
            </a:extLst>
          </p:cNvPr>
          <p:cNvSpPr/>
          <p:nvPr/>
        </p:nvSpPr>
        <p:spPr>
          <a:xfrm>
            <a:off x="9167618" y="4877424"/>
            <a:ext cx="9776" cy="19195"/>
          </a:xfrm>
          <a:custGeom>
            <a:avLst/>
            <a:gdLst>
              <a:gd name="connsiteX0" fmla="*/ 7332 w 7332"/>
              <a:gd name="connsiteY0" fmla="*/ 14396 h 14396"/>
              <a:gd name="connsiteX1" fmla="*/ 222 w 7332"/>
              <a:gd name="connsiteY1" fmla="*/ 4216 h 14396"/>
              <a:gd name="connsiteX2" fmla="*/ 3678 w 7332"/>
              <a:gd name="connsiteY2" fmla="*/ 410 h 14396"/>
              <a:gd name="connsiteX3" fmla="*/ 6343 w 7332"/>
              <a:gd name="connsiteY3" fmla="*/ 2877 h 14396"/>
              <a:gd name="connsiteX4" fmla="*/ 7332 w 7332"/>
              <a:gd name="connsiteY4" fmla="*/ 14396 h 14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32" h="14396">
                <a:moveTo>
                  <a:pt x="7332" y="14396"/>
                </a:moveTo>
                <a:cubicBezTo>
                  <a:pt x="3633" y="10452"/>
                  <a:pt x="1007" y="5739"/>
                  <a:pt x="222" y="4216"/>
                </a:cubicBezTo>
                <a:cubicBezTo>
                  <a:pt x="-958" y="1932"/>
                  <a:pt x="2917" y="-1113"/>
                  <a:pt x="3678" y="410"/>
                </a:cubicBezTo>
                <a:cubicBezTo>
                  <a:pt x="3914" y="890"/>
                  <a:pt x="4988" y="1818"/>
                  <a:pt x="6343" y="2877"/>
                </a:cubicBezTo>
                <a:cubicBezTo>
                  <a:pt x="6221" y="5900"/>
                  <a:pt x="6327" y="10140"/>
                  <a:pt x="7332" y="14396"/>
                </a:cubicBez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67" name="Freeform 22">
            <a:extLst>
              <a:ext uri="{FF2B5EF4-FFF2-40B4-BE49-F238E27FC236}">
                <a16:creationId xmlns:a16="http://schemas.microsoft.com/office/drawing/2014/main" id="{20A729EE-F23D-B201-B775-B8B1C3D4518C}"/>
              </a:ext>
            </a:extLst>
          </p:cNvPr>
          <p:cNvSpPr/>
          <p:nvPr/>
        </p:nvSpPr>
        <p:spPr>
          <a:xfrm>
            <a:off x="9152594" y="4909057"/>
            <a:ext cx="49404" cy="80473"/>
          </a:xfrm>
          <a:custGeom>
            <a:avLst/>
            <a:gdLst>
              <a:gd name="connsiteX0" fmla="*/ 37053 w 37053"/>
              <a:gd name="connsiteY0" fmla="*/ 60055 h 60355"/>
              <a:gd name="connsiteX1" fmla="*/ 20274 w 37053"/>
              <a:gd name="connsiteY1" fmla="*/ 55106 h 60355"/>
              <a:gd name="connsiteX2" fmla="*/ 19512 w 37053"/>
              <a:gd name="connsiteY2" fmla="*/ 37595 h 60355"/>
              <a:gd name="connsiteX3" fmla="*/ 8854 w 37053"/>
              <a:gd name="connsiteY3" fmla="*/ 24651 h 60355"/>
              <a:gd name="connsiteX4" fmla="*/ 4287 w 37053"/>
              <a:gd name="connsiteY4" fmla="*/ 11030 h 60355"/>
              <a:gd name="connsiteX5" fmla="*/ 4287 w 37053"/>
              <a:gd name="connsiteY5" fmla="*/ 288 h 60355"/>
              <a:gd name="connsiteX6" fmla="*/ 20274 w 37053"/>
              <a:gd name="connsiteY6" fmla="*/ 6378 h 60355"/>
              <a:gd name="connsiteX7" fmla="*/ 23075 w 37053"/>
              <a:gd name="connsiteY7" fmla="*/ 341 h 60355"/>
              <a:gd name="connsiteX8" fmla="*/ 29408 w 37053"/>
              <a:gd name="connsiteY8" fmla="*/ 5237 h 60355"/>
              <a:gd name="connsiteX9" fmla="*/ 26363 w 37053"/>
              <a:gd name="connsiteY9" fmla="*/ 25032 h 60355"/>
              <a:gd name="connsiteX10" fmla="*/ 26363 w 37053"/>
              <a:gd name="connsiteY10" fmla="*/ 50159 h 60355"/>
              <a:gd name="connsiteX11" fmla="*/ 37022 w 37053"/>
              <a:gd name="connsiteY11" fmla="*/ 60057 h 60355"/>
              <a:gd name="connsiteX12" fmla="*/ 37053 w 37053"/>
              <a:gd name="connsiteY12" fmla="*/ 60057 h 6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053" h="60355">
                <a:moveTo>
                  <a:pt x="37053" y="60055"/>
                </a:moveTo>
                <a:cubicBezTo>
                  <a:pt x="30902" y="61441"/>
                  <a:pt x="24187" y="57718"/>
                  <a:pt x="20274" y="55106"/>
                </a:cubicBezTo>
                <a:cubicBezTo>
                  <a:pt x="15706" y="52061"/>
                  <a:pt x="17990" y="42924"/>
                  <a:pt x="19512" y="37595"/>
                </a:cubicBezTo>
                <a:cubicBezTo>
                  <a:pt x="21035" y="32266"/>
                  <a:pt x="14945" y="26935"/>
                  <a:pt x="8854" y="24651"/>
                </a:cubicBezTo>
                <a:cubicBezTo>
                  <a:pt x="2764" y="22367"/>
                  <a:pt x="9615" y="13991"/>
                  <a:pt x="4287" y="11030"/>
                </a:cubicBezTo>
                <a:cubicBezTo>
                  <a:pt x="-1042" y="8068"/>
                  <a:pt x="-1803" y="2572"/>
                  <a:pt x="4287" y="288"/>
                </a:cubicBezTo>
                <a:cubicBezTo>
                  <a:pt x="10376" y="-1996"/>
                  <a:pt x="14945" y="10186"/>
                  <a:pt x="20274" y="6378"/>
                </a:cubicBezTo>
                <a:cubicBezTo>
                  <a:pt x="22793" y="4582"/>
                  <a:pt x="23273" y="2275"/>
                  <a:pt x="23075" y="341"/>
                </a:cubicBezTo>
                <a:cubicBezTo>
                  <a:pt x="24681" y="2343"/>
                  <a:pt x="26759" y="4041"/>
                  <a:pt x="29408" y="5237"/>
                </a:cubicBezTo>
                <a:cubicBezTo>
                  <a:pt x="29408" y="5237"/>
                  <a:pt x="21033" y="16658"/>
                  <a:pt x="26363" y="25032"/>
                </a:cubicBezTo>
                <a:cubicBezTo>
                  <a:pt x="26363" y="25032"/>
                  <a:pt x="15705" y="40260"/>
                  <a:pt x="26363" y="50159"/>
                </a:cubicBezTo>
                <a:lnTo>
                  <a:pt x="37022" y="60057"/>
                </a:lnTo>
                <a:lnTo>
                  <a:pt x="37053" y="60057"/>
                </a:ln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68" name="Freeform 23">
            <a:extLst>
              <a:ext uri="{FF2B5EF4-FFF2-40B4-BE49-F238E27FC236}">
                <a16:creationId xmlns:a16="http://schemas.microsoft.com/office/drawing/2014/main" id="{9332B7BE-2ED2-1E70-6A32-047189CC72B3}"/>
              </a:ext>
            </a:extLst>
          </p:cNvPr>
          <p:cNvSpPr/>
          <p:nvPr/>
        </p:nvSpPr>
        <p:spPr>
          <a:xfrm>
            <a:off x="8982705" y="4946269"/>
            <a:ext cx="17873" cy="21179"/>
          </a:xfrm>
          <a:custGeom>
            <a:avLst/>
            <a:gdLst>
              <a:gd name="connsiteX0" fmla="*/ 12653 w 13405"/>
              <a:gd name="connsiteY0" fmla="*/ 15885 h 15884"/>
              <a:gd name="connsiteX1" fmla="*/ 9897 w 13405"/>
              <a:gd name="connsiteY1" fmla="*/ 10068 h 15884"/>
              <a:gd name="connsiteX2" fmla="*/ 0 w 13405"/>
              <a:gd name="connsiteY2" fmla="*/ 1692 h 15884"/>
              <a:gd name="connsiteX3" fmla="*/ 9349 w 13405"/>
              <a:gd name="connsiteY3" fmla="*/ 1692 h 15884"/>
              <a:gd name="connsiteX4" fmla="*/ 12653 w 13405"/>
              <a:gd name="connsiteY4" fmla="*/ 15885 h 1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05" h="15884">
                <a:moveTo>
                  <a:pt x="12653" y="15885"/>
                </a:moveTo>
                <a:cubicBezTo>
                  <a:pt x="12722" y="14460"/>
                  <a:pt x="11968" y="12664"/>
                  <a:pt x="9897" y="10068"/>
                </a:cubicBezTo>
                <a:cubicBezTo>
                  <a:pt x="3808" y="2453"/>
                  <a:pt x="0" y="1692"/>
                  <a:pt x="0" y="1692"/>
                </a:cubicBezTo>
                <a:cubicBezTo>
                  <a:pt x="0" y="1692"/>
                  <a:pt x="5382" y="-2115"/>
                  <a:pt x="9349" y="1692"/>
                </a:cubicBezTo>
                <a:cubicBezTo>
                  <a:pt x="13322" y="5498"/>
                  <a:pt x="14274" y="12572"/>
                  <a:pt x="12653" y="15885"/>
                </a:cubicBez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69" name="Freeform 24">
            <a:extLst>
              <a:ext uri="{FF2B5EF4-FFF2-40B4-BE49-F238E27FC236}">
                <a16:creationId xmlns:a16="http://schemas.microsoft.com/office/drawing/2014/main" id="{2142BA88-210C-9030-E988-4BEC4FF68781}"/>
              </a:ext>
            </a:extLst>
          </p:cNvPr>
          <p:cNvSpPr/>
          <p:nvPr/>
        </p:nvSpPr>
        <p:spPr>
          <a:xfrm>
            <a:off x="9163892" y="5089492"/>
            <a:ext cx="16819" cy="59876"/>
          </a:xfrm>
          <a:custGeom>
            <a:avLst/>
            <a:gdLst>
              <a:gd name="connsiteX0" fmla="*/ 0 w 12614"/>
              <a:gd name="connsiteY0" fmla="*/ 13051 h 44907"/>
              <a:gd name="connsiteX1" fmla="*/ 6851 w 12614"/>
              <a:gd name="connsiteY1" fmla="*/ 41 h 44907"/>
              <a:gd name="connsiteX2" fmla="*/ 10052 w 12614"/>
              <a:gd name="connsiteY2" fmla="*/ 43242 h 44907"/>
              <a:gd name="connsiteX3" fmla="*/ 0 w 12614"/>
              <a:gd name="connsiteY3" fmla="*/ 13051 h 44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14" h="44907">
                <a:moveTo>
                  <a:pt x="0" y="13051"/>
                </a:moveTo>
                <a:cubicBezTo>
                  <a:pt x="0" y="13051"/>
                  <a:pt x="0" y="1498"/>
                  <a:pt x="6851" y="41"/>
                </a:cubicBezTo>
                <a:cubicBezTo>
                  <a:pt x="13702" y="-1416"/>
                  <a:pt x="14014" y="36124"/>
                  <a:pt x="10052" y="43242"/>
                </a:cubicBezTo>
                <a:cubicBezTo>
                  <a:pt x="6090" y="50359"/>
                  <a:pt x="0" y="33609"/>
                  <a:pt x="0" y="13051"/>
                </a:cubicBez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70" name="Freeform 25">
            <a:extLst>
              <a:ext uri="{FF2B5EF4-FFF2-40B4-BE49-F238E27FC236}">
                <a16:creationId xmlns:a16="http://schemas.microsoft.com/office/drawing/2014/main" id="{DE1017C3-1882-B55E-53DE-1274D85B1119}"/>
              </a:ext>
            </a:extLst>
          </p:cNvPr>
          <p:cNvSpPr/>
          <p:nvPr/>
        </p:nvSpPr>
        <p:spPr>
          <a:xfrm>
            <a:off x="9116754" y="5064895"/>
            <a:ext cx="40165" cy="84892"/>
          </a:xfrm>
          <a:custGeom>
            <a:avLst/>
            <a:gdLst>
              <a:gd name="connsiteX0" fmla="*/ 0 w 30124"/>
              <a:gd name="connsiteY0" fmla="*/ 1209 h 63669"/>
              <a:gd name="connsiteX1" fmla="*/ 9829 w 30124"/>
              <a:gd name="connsiteY1" fmla="*/ 36365 h 63669"/>
              <a:gd name="connsiteX2" fmla="*/ 26880 w 30124"/>
              <a:gd name="connsiteY2" fmla="*/ 63354 h 63669"/>
              <a:gd name="connsiteX3" fmla="*/ 26880 w 30124"/>
              <a:gd name="connsiteY3" fmla="*/ 5975 h 63669"/>
              <a:gd name="connsiteX4" fmla="*/ 0 w 30124"/>
              <a:gd name="connsiteY4" fmla="*/ 1209 h 6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24" h="63669">
                <a:moveTo>
                  <a:pt x="0" y="1209"/>
                </a:moveTo>
                <a:cubicBezTo>
                  <a:pt x="0" y="1209"/>
                  <a:pt x="5618" y="24481"/>
                  <a:pt x="9829" y="36365"/>
                </a:cubicBezTo>
                <a:cubicBezTo>
                  <a:pt x="14038" y="48249"/>
                  <a:pt x="19168" y="66277"/>
                  <a:pt x="26880" y="63354"/>
                </a:cubicBezTo>
                <a:cubicBezTo>
                  <a:pt x="34592" y="60431"/>
                  <a:pt x="26019" y="13954"/>
                  <a:pt x="26880" y="5975"/>
                </a:cubicBezTo>
                <a:cubicBezTo>
                  <a:pt x="27741" y="-2002"/>
                  <a:pt x="6516" y="-150"/>
                  <a:pt x="0" y="1209"/>
                </a:cubicBez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371" name="Freeform 26">
            <a:extLst>
              <a:ext uri="{FF2B5EF4-FFF2-40B4-BE49-F238E27FC236}">
                <a16:creationId xmlns:a16="http://schemas.microsoft.com/office/drawing/2014/main" id="{30AFC180-7F79-7EF1-59FF-8884DBA572F5}"/>
              </a:ext>
            </a:extLst>
          </p:cNvPr>
          <p:cNvSpPr/>
          <p:nvPr/>
        </p:nvSpPr>
        <p:spPr>
          <a:xfrm>
            <a:off x="9062317" y="4748349"/>
            <a:ext cx="287342" cy="208807"/>
          </a:xfrm>
          <a:custGeom>
            <a:avLst/>
            <a:gdLst>
              <a:gd name="connsiteX0" fmla="*/ 213084 w 215507"/>
              <a:gd name="connsiteY0" fmla="*/ 125471 h 156605"/>
              <a:gd name="connsiteX1" fmla="*/ 191517 w 215507"/>
              <a:gd name="connsiteY1" fmla="*/ 142139 h 156605"/>
              <a:gd name="connsiteX2" fmla="*/ 100924 w 215507"/>
              <a:gd name="connsiteY2" fmla="*/ 156605 h 156605"/>
              <a:gd name="connsiteX3" fmla="*/ 0 w 215507"/>
              <a:gd name="connsiteY3" fmla="*/ 149395 h 156605"/>
              <a:gd name="connsiteX4" fmla="*/ 22893 w 215507"/>
              <a:gd name="connsiteY4" fmla="*/ 102266 h 156605"/>
              <a:gd name="connsiteX5" fmla="*/ 40829 w 215507"/>
              <a:gd name="connsiteY5" fmla="*/ 94341 h 156605"/>
              <a:gd name="connsiteX6" fmla="*/ 84938 w 215507"/>
              <a:gd name="connsiteY6" fmla="*/ 110162 h 156605"/>
              <a:gd name="connsiteX7" fmla="*/ 96358 w 215507"/>
              <a:gd name="connsiteY7" fmla="*/ 106356 h 156605"/>
              <a:gd name="connsiteX8" fmla="*/ 112847 w 215507"/>
              <a:gd name="connsiteY8" fmla="*/ 94860 h 156605"/>
              <a:gd name="connsiteX9" fmla="*/ 136705 w 215507"/>
              <a:gd name="connsiteY9" fmla="*/ 80470 h 156605"/>
              <a:gd name="connsiteX10" fmla="*/ 144768 w 215507"/>
              <a:gd name="connsiteY10" fmla="*/ 54964 h 156605"/>
              <a:gd name="connsiteX11" fmla="*/ 155737 w 215507"/>
              <a:gd name="connsiteY11" fmla="*/ 37071 h 156605"/>
              <a:gd name="connsiteX12" fmla="*/ 159543 w 215507"/>
              <a:gd name="connsiteY12" fmla="*/ 20321 h 156605"/>
              <a:gd name="connsiteX13" fmla="*/ 172485 w 215507"/>
              <a:gd name="connsiteY13" fmla="*/ 4332 h 156605"/>
              <a:gd name="connsiteX14" fmla="*/ 174145 w 215507"/>
              <a:gd name="connsiteY14" fmla="*/ 0 h 156605"/>
              <a:gd name="connsiteX15" fmla="*/ 195325 w 215507"/>
              <a:gd name="connsiteY15" fmla="*/ 30981 h 156605"/>
              <a:gd name="connsiteX16" fmla="*/ 208267 w 215507"/>
              <a:gd name="connsiteY16" fmla="*/ 69812 h 156605"/>
              <a:gd name="connsiteX17" fmla="*/ 211312 w 215507"/>
              <a:gd name="connsiteY17" fmla="*/ 91891 h 156605"/>
              <a:gd name="connsiteX18" fmla="*/ 213086 w 215507"/>
              <a:gd name="connsiteY18" fmla="*/ 125476 h 156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5507" h="156605">
                <a:moveTo>
                  <a:pt x="213084" y="125471"/>
                </a:moveTo>
                <a:cubicBezTo>
                  <a:pt x="206743" y="136808"/>
                  <a:pt x="195323" y="136808"/>
                  <a:pt x="191517" y="142139"/>
                </a:cubicBezTo>
                <a:cubicBezTo>
                  <a:pt x="187711" y="147468"/>
                  <a:pt x="100924" y="156605"/>
                  <a:pt x="100924" y="156605"/>
                </a:cubicBezTo>
                <a:lnTo>
                  <a:pt x="0" y="149395"/>
                </a:lnTo>
                <a:lnTo>
                  <a:pt x="22893" y="102266"/>
                </a:lnTo>
                <a:lnTo>
                  <a:pt x="40829" y="94341"/>
                </a:lnTo>
                <a:lnTo>
                  <a:pt x="84938" y="110162"/>
                </a:lnTo>
                <a:cubicBezTo>
                  <a:pt x="84938" y="110162"/>
                  <a:pt x="87222" y="106356"/>
                  <a:pt x="96358" y="106356"/>
                </a:cubicBezTo>
                <a:cubicBezTo>
                  <a:pt x="101984" y="106356"/>
                  <a:pt x="107892" y="101163"/>
                  <a:pt x="112847" y="94860"/>
                </a:cubicBezTo>
                <a:cubicBezTo>
                  <a:pt x="125286" y="94022"/>
                  <a:pt x="132366" y="85533"/>
                  <a:pt x="136705" y="80470"/>
                </a:cubicBezTo>
                <a:cubicBezTo>
                  <a:pt x="141273" y="75141"/>
                  <a:pt x="143556" y="62958"/>
                  <a:pt x="144768" y="54964"/>
                </a:cubicBezTo>
                <a:cubicBezTo>
                  <a:pt x="145970" y="46969"/>
                  <a:pt x="153454" y="39355"/>
                  <a:pt x="155737" y="37071"/>
                </a:cubicBezTo>
                <a:cubicBezTo>
                  <a:pt x="158021" y="34787"/>
                  <a:pt x="159543" y="25650"/>
                  <a:pt x="159543" y="20321"/>
                </a:cubicBezTo>
                <a:cubicBezTo>
                  <a:pt x="159543" y="14992"/>
                  <a:pt x="170202" y="11184"/>
                  <a:pt x="172485" y="4332"/>
                </a:cubicBezTo>
                <a:cubicBezTo>
                  <a:pt x="172987" y="2833"/>
                  <a:pt x="173559" y="1369"/>
                  <a:pt x="174145" y="0"/>
                </a:cubicBezTo>
                <a:cubicBezTo>
                  <a:pt x="180784" y="3449"/>
                  <a:pt x="193641" y="12456"/>
                  <a:pt x="195325" y="30981"/>
                </a:cubicBezTo>
                <a:cubicBezTo>
                  <a:pt x="195325" y="30981"/>
                  <a:pt x="212073" y="50776"/>
                  <a:pt x="208267" y="69812"/>
                </a:cubicBezTo>
                <a:cubicBezTo>
                  <a:pt x="208267" y="69812"/>
                  <a:pt x="216642" y="77426"/>
                  <a:pt x="211312" y="91891"/>
                </a:cubicBezTo>
                <a:cubicBezTo>
                  <a:pt x="211312" y="91891"/>
                  <a:pt x="219427" y="114139"/>
                  <a:pt x="213086" y="125476"/>
                </a:cubicBezTo>
                <a:close/>
              </a:path>
            </a:pathLst>
          </a:custGeom>
          <a:solidFill>
            <a:schemeClr val="accent4"/>
          </a:solidFill>
          <a:ln w="155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grpSp>
        <p:nvGrpSpPr>
          <p:cNvPr id="19372" name="Graphic 18447">
            <a:extLst>
              <a:ext uri="{FF2B5EF4-FFF2-40B4-BE49-F238E27FC236}">
                <a16:creationId xmlns:a16="http://schemas.microsoft.com/office/drawing/2014/main" id="{7194A35D-4D38-6762-2C18-D1BB71F1BEF5}"/>
              </a:ext>
            </a:extLst>
          </p:cNvPr>
          <p:cNvGrpSpPr/>
          <p:nvPr/>
        </p:nvGrpSpPr>
        <p:grpSpPr>
          <a:xfrm>
            <a:off x="8791750" y="4649176"/>
            <a:ext cx="552808" cy="282643"/>
            <a:chOff x="1345817" y="1541660"/>
            <a:chExt cx="414606" cy="211982"/>
          </a:xfrm>
          <a:solidFill>
            <a:schemeClr val="bg1"/>
          </a:solidFill>
        </p:grpSpPr>
        <p:sp>
          <p:nvSpPr>
            <p:cNvPr id="19373" name="Freeform 28">
              <a:extLst>
                <a:ext uri="{FF2B5EF4-FFF2-40B4-BE49-F238E27FC236}">
                  <a16:creationId xmlns:a16="http://schemas.microsoft.com/office/drawing/2014/main" id="{2FD427EE-F1F4-A0DD-42CB-5596BADB491B}"/>
                </a:ext>
              </a:extLst>
            </p:cNvPr>
            <p:cNvSpPr/>
            <p:nvPr/>
          </p:nvSpPr>
          <p:spPr>
            <a:xfrm>
              <a:off x="1437670" y="1566930"/>
              <a:ext cx="28089" cy="13513"/>
            </a:xfrm>
            <a:custGeom>
              <a:avLst/>
              <a:gdLst>
                <a:gd name="connsiteX0" fmla="*/ 27977 w 28089"/>
                <a:gd name="connsiteY0" fmla="*/ 9206 h 13513"/>
                <a:gd name="connsiteX1" fmla="*/ 23699 w 28089"/>
                <a:gd name="connsiteY1" fmla="*/ 10250 h 13513"/>
                <a:gd name="connsiteX2" fmla="*/ 21753 w 28089"/>
                <a:gd name="connsiteY2" fmla="*/ 10924 h 13513"/>
                <a:gd name="connsiteX3" fmla="*/ 19960 w 28089"/>
                <a:gd name="connsiteY3" fmla="*/ 11815 h 13513"/>
                <a:gd name="connsiteX4" fmla="*/ 17810 w 28089"/>
                <a:gd name="connsiteY4" fmla="*/ 12872 h 13513"/>
                <a:gd name="connsiteX5" fmla="*/ 15229 w 28089"/>
                <a:gd name="connsiteY5" fmla="*/ 13456 h 13513"/>
                <a:gd name="connsiteX6" fmla="*/ 12505 w 28089"/>
                <a:gd name="connsiteY6" fmla="*/ 13338 h 13513"/>
                <a:gd name="connsiteX7" fmla="*/ 9644 w 28089"/>
                <a:gd name="connsiteY7" fmla="*/ 12023 h 13513"/>
                <a:gd name="connsiteX8" fmla="*/ 7873 w 28089"/>
                <a:gd name="connsiteY8" fmla="*/ 9184 h 13513"/>
                <a:gd name="connsiteX9" fmla="*/ 7525 w 28089"/>
                <a:gd name="connsiteY9" fmla="*/ 6594 h 13513"/>
                <a:gd name="connsiteX10" fmla="*/ 7407 w 28089"/>
                <a:gd name="connsiteY10" fmla="*/ 4651 h 13513"/>
                <a:gd name="connsiteX11" fmla="*/ 6993 w 28089"/>
                <a:gd name="connsiteY11" fmla="*/ 3391 h 13513"/>
                <a:gd name="connsiteX12" fmla="*/ 5957 w 28089"/>
                <a:gd name="connsiteY12" fmla="*/ 2362 h 13513"/>
                <a:gd name="connsiteX13" fmla="*/ 4359 w 28089"/>
                <a:gd name="connsiteY13" fmla="*/ 1668 h 13513"/>
                <a:gd name="connsiteX14" fmla="*/ 213 w 28089"/>
                <a:gd name="connsiteY14" fmla="*/ 1201 h 13513"/>
                <a:gd name="connsiteX15" fmla="*/ 139 w 28089"/>
                <a:gd name="connsiteY15" fmla="*/ 0 h 13513"/>
                <a:gd name="connsiteX16" fmla="*/ 1297 w 28089"/>
                <a:gd name="connsiteY16" fmla="*/ 460 h 13513"/>
                <a:gd name="connsiteX17" fmla="*/ 2127 w 28089"/>
                <a:gd name="connsiteY17" fmla="*/ 1280 h 13513"/>
                <a:gd name="connsiteX18" fmla="*/ 2141 w 28089"/>
                <a:gd name="connsiteY18" fmla="*/ 1302 h 13513"/>
                <a:gd name="connsiteX19" fmla="*/ 2112 w 28089"/>
                <a:gd name="connsiteY19" fmla="*/ 1459 h 13513"/>
                <a:gd name="connsiteX20" fmla="*/ 1973 w 28089"/>
                <a:gd name="connsiteY20" fmla="*/ 1449 h 13513"/>
                <a:gd name="connsiteX21" fmla="*/ 125 w 28089"/>
                <a:gd name="connsiteY21" fmla="*/ 730 h 13513"/>
                <a:gd name="connsiteX22" fmla="*/ 0 w 28089"/>
                <a:gd name="connsiteY22" fmla="*/ 602 h 13513"/>
                <a:gd name="connsiteX23" fmla="*/ 109 w 28089"/>
                <a:gd name="connsiteY23" fmla="*/ 477 h 13513"/>
                <a:gd name="connsiteX24" fmla="*/ 4531 w 28089"/>
                <a:gd name="connsiteY24" fmla="*/ 208 h 13513"/>
                <a:gd name="connsiteX25" fmla="*/ 8503 w 28089"/>
                <a:gd name="connsiteY25" fmla="*/ 2159 h 13513"/>
                <a:gd name="connsiteX26" fmla="*/ 9452 w 28089"/>
                <a:gd name="connsiteY26" fmla="*/ 4219 h 13513"/>
                <a:gd name="connsiteX27" fmla="*/ 9716 w 28089"/>
                <a:gd name="connsiteY27" fmla="*/ 6431 h 13513"/>
                <a:gd name="connsiteX28" fmla="*/ 10038 w 28089"/>
                <a:gd name="connsiteY28" fmla="*/ 8560 h 13513"/>
                <a:gd name="connsiteX29" fmla="*/ 11104 w 28089"/>
                <a:gd name="connsiteY29" fmla="*/ 10300 h 13513"/>
                <a:gd name="connsiteX30" fmla="*/ 15116 w 28089"/>
                <a:gd name="connsiteY30" fmla="*/ 11359 h 13513"/>
                <a:gd name="connsiteX31" fmla="*/ 17237 w 28089"/>
                <a:gd name="connsiteY31" fmla="*/ 10999 h 13513"/>
                <a:gd name="connsiteX32" fmla="*/ 19273 w 28089"/>
                <a:gd name="connsiteY32" fmla="*/ 10211 h 13513"/>
                <a:gd name="connsiteX33" fmla="*/ 23562 w 28089"/>
                <a:gd name="connsiteY33" fmla="*/ 9097 h 13513"/>
                <a:gd name="connsiteX34" fmla="*/ 27980 w 28089"/>
                <a:gd name="connsiteY34" fmla="*/ 8979 h 13513"/>
                <a:gd name="connsiteX35" fmla="*/ 28090 w 28089"/>
                <a:gd name="connsiteY35" fmla="*/ 9095 h 13513"/>
                <a:gd name="connsiteX36" fmla="*/ 28005 w 28089"/>
                <a:gd name="connsiteY36" fmla="*/ 9201 h 13513"/>
                <a:gd name="connsiteX37" fmla="*/ 27976 w 28089"/>
                <a:gd name="connsiteY37" fmla="*/ 9209 h 13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089" h="13513">
                  <a:moveTo>
                    <a:pt x="27977" y="9206"/>
                  </a:moveTo>
                  <a:cubicBezTo>
                    <a:pt x="26503" y="9575"/>
                    <a:pt x="25053" y="9844"/>
                    <a:pt x="23699" y="10250"/>
                  </a:cubicBezTo>
                  <a:cubicBezTo>
                    <a:pt x="23024" y="10457"/>
                    <a:pt x="22367" y="10655"/>
                    <a:pt x="21753" y="10924"/>
                  </a:cubicBezTo>
                  <a:cubicBezTo>
                    <a:pt x="21133" y="11201"/>
                    <a:pt x="20587" y="11463"/>
                    <a:pt x="19960" y="11815"/>
                  </a:cubicBezTo>
                  <a:cubicBezTo>
                    <a:pt x="19335" y="12151"/>
                    <a:pt x="18650" y="12573"/>
                    <a:pt x="17810" y="12872"/>
                  </a:cubicBezTo>
                  <a:cubicBezTo>
                    <a:pt x="16981" y="13169"/>
                    <a:pt x="16114" y="13367"/>
                    <a:pt x="15229" y="13456"/>
                  </a:cubicBezTo>
                  <a:cubicBezTo>
                    <a:pt x="14343" y="13552"/>
                    <a:pt x="13456" y="13538"/>
                    <a:pt x="12505" y="13338"/>
                  </a:cubicBezTo>
                  <a:cubicBezTo>
                    <a:pt x="11567" y="13139"/>
                    <a:pt x="10555" y="12772"/>
                    <a:pt x="9644" y="12023"/>
                  </a:cubicBezTo>
                  <a:cubicBezTo>
                    <a:pt x="8705" y="11280"/>
                    <a:pt x="8123" y="10160"/>
                    <a:pt x="7873" y="9184"/>
                  </a:cubicBezTo>
                  <a:cubicBezTo>
                    <a:pt x="7606" y="8196"/>
                    <a:pt x="7572" y="7343"/>
                    <a:pt x="7525" y="6594"/>
                  </a:cubicBezTo>
                  <a:cubicBezTo>
                    <a:pt x="7473" y="5845"/>
                    <a:pt x="7473" y="5190"/>
                    <a:pt x="7407" y="4651"/>
                  </a:cubicBezTo>
                  <a:cubicBezTo>
                    <a:pt x="7329" y="4108"/>
                    <a:pt x="7223" y="3741"/>
                    <a:pt x="6993" y="3391"/>
                  </a:cubicBezTo>
                  <a:cubicBezTo>
                    <a:pt x="6770" y="3031"/>
                    <a:pt x="6421" y="2656"/>
                    <a:pt x="5957" y="2362"/>
                  </a:cubicBezTo>
                  <a:cubicBezTo>
                    <a:pt x="5488" y="2070"/>
                    <a:pt x="4960" y="1846"/>
                    <a:pt x="4359" y="1668"/>
                  </a:cubicBezTo>
                  <a:cubicBezTo>
                    <a:pt x="3148" y="1332"/>
                    <a:pt x="1704" y="1285"/>
                    <a:pt x="213" y="1201"/>
                  </a:cubicBezTo>
                  <a:lnTo>
                    <a:pt x="139" y="0"/>
                  </a:lnTo>
                  <a:cubicBezTo>
                    <a:pt x="564" y="83"/>
                    <a:pt x="960" y="233"/>
                    <a:pt x="1297" y="460"/>
                  </a:cubicBezTo>
                  <a:cubicBezTo>
                    <a:pt x="1633" y="688"/>
                    <a:pt x="1915" y="968"/>
                    <a:pt x="2127" y="1280"/>
                  </a:cubicBezTo>
                  <a:lnTo>
                    <a:pt x="2141" y="1302"/>
                  </a:lnTo>
                  <a:cubicBezTo>
                    <a:pt x="2176" y="1354"/>
                    <a:pt x="2163" y="1424"/>
                    <a:pt x="2112" y="1459"/>
                  </a:cubicBezTo>
                  <a:cubicBezTo>
                    <a:pt x="2068" y="1488"/>
                    <a:pt x="2010" y="1484"/>
                    <a:pt x="1973" y="1449"/>
                  </a:cubicBezTo>
                  <a:cubicBezTo>
                    <a:pt x="1469" y="999"/>
                    <a:pt x="797" y="738"/>
                    <a:pt x="125" y="730"/>
                  </a:cubicBezTo>
                  <a:cubicBezTo>
                    <a:pt x="55" y="730"/>
                    <a:pt x="-2" y="672"/>
                    <a:pt x="0" y="602"/>
                  </a:cubicBezTo>
                  <a:cubicBezTo>
                    <a:pt x="0" y="538"/>
                    <a:pt x="48" y="486"/>
                    <a:pt x="109" y="477"/>
                  </a:cubicBezTo>
                  <a:cubicBezTo>
                    <a:pt x="1558" y="264"/>
                    <a:pt x="3039" y="42"/>
                    <a:pt x="4531" y="208"/>
                  </a:cubicBezTo>
                  <a:cubicBezTo>
                    <a:pt x="6008" y="367"/>
                    <a:pt x="7511" y="971"/>
                    <a:pt x="8503" y="2159"/>
                  </a:cubicBezTo>
                  <a:cubicBezTo>
                    <a:pt x="8999" y="2748"/>
                    <a:pt x="9294" y="3486"/>
                    <a:pt x="9452" y="4219"/>
                  </a:cubicBezTo>
                  <a:cubicBezTo>
                    <a:pt x="9608" y="4959"/>
                    <a:pt x="9657" y="5701"/>
                    <a:pt x="9716" y="6431"/>
                  </a:cubicBezTo>
                  <a:cubicBezTo>
                    <a:pt x="9775" y="7160"/>
                    <a:pt x="9836" y="7885"/>
                    <a:pt x="10038" y="8560"/>
                  </a:cubicBezTo>
                  <a:cubicBezTo>
                    <a:pt x="10238" y="9231"/>
                    <a:pt x="10580" y="9855"/>
                    <a:pt x="11104" y="10300"/>
                  </a:cubicBezTo>
                  <a:cubicBezTo>
                    <a:pt x="12172" y="11201"/>
                    <a:pt x="13700" y="11415"/>
                    <a:pt x="15116" y="11359"/>
                  </a:cubicBezTo>
                  <a:cubicBezTo>
                    <a:pt x="15834" y="11326"/>
                    <a:pt x="16548" y="11204"/>
                    <a:pt x="17237" y="10999"/>
                  </a:cubicBezTo>
                  <a:cubicBezTo>
                    <a:pt x="17927" y="10796"/>
                    <a:pt x="18594" y="10496"/>
                    <a:pt x="19273" y="10211"/>
                  </a:cubicBezTo>
                  <a:cubicBezTo>
                    <a:pt x="20628" y="9611"/>
                    <a:pt x="22094" y="9253"/>
                    <a:pt x="23562" y="9097"/>
                  </a:cubicBezTo>
                  <a:cubicBezTo>
                    <a:pt x="25032" y="8937"/>
                    <a:pt x="26511" y="8940"/>
                    <a:pt x="27980" y="8979"/>
                  </a:cubicBezTo>
                  <a:cubicBezTo>
                    <a:pt x="28043" y="8981"/>
                    <a:pt x="28091" y="9032"/>
                    <a:pt x="28090" y="9095"/>
                  </a:cubicBezTo>
                  <a:cubicBezTo>
                    <a:pt x="28090" y="9147"/>
                    <a:pt x="28052" y="9189"/>
                    <a:pt x="28005" y="9201"/>
                  </a:cubicBezTo>
                  <a:lnTo>
                    <a:pt x="27976" y="9209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74" name="Freeform 29">
              <a:extLst>
                <a:ext uri="{FF2B5EF4-FFF2-40B4-BE49-F238E27FC236}">
                  <a16:creationId xmlns:a16="http://schemas.microsoft.com/office/drawing/2014/main" id="{AB605602-54CA-8CA3-C509-ED7C1BC37FD1}"/>
                </a:ext>
              </a:extLst>
            </p:cNvPr>
            <p:cNvSpPr/>
            <p:nvPr/>
          </p:nvSpPr>
          <p:spPr>
            <a:xfrm>
              <a:off x="1412806" y="1593915"/>
              <a:ext cx="54002" cy="35475"/>
            </a:xfrm>
            <a:custGeom>
              <a:avLst/>
              <a:gdLst>
                <a:gd name="connsiteX0" fmla="*/ 53921 w 54002"/>
                <a:gd name="connsiteY0" fmla="*/ 1807 h 35475"/>
                <a:gd name="connsiteX1" fmla="*/ 45218 w 54002"/>
                <a:gd name="connsiteY1" fmla="*/ 4598 h 35475"/>
                <a:gd name="connsiteX2" fmla="*/ 40361 w 54002"/>
                <a:gd name="connsiteY2" fmla="*/ 4340 h 35475"/>
                <a:gd name="connsiteX3" fmla="*/ 38009 w 54002"/>
                <a:gd name="connsiteY3" fmla="*/ 3503 h 35475"/>
                <a:gd name="connsiteX4" fmla="*/ 36005 w 54002"/>
                <a:gd name="connsiteY4" fmla="*/ 2539 h 35475"/>
                <a:gd name="connsiteX5" fmla="*/ 34289 w 54002"/>
                <a:gd name="connsiteY5" fmla="*/ 1968 h 35475"/>
                <a:gd name="connsiteX6" fmla="*/ 33002 w 54002"/>
                <a:gd name="connsiteY6" fmla="*/ 2067 h 35475"/>
                <a:gd name="connsiteX7" fmla="*/ 31665 w 54002"/>
                <a:gd name="connsiteY7" fmla="*/ 2920 h 35475"/>
                <a:gd name="connsiteX8" fmla="*/ 30042 w 54002"/>
                <a:gd name="connsiteY8" fmla="*/ 4344 h 35475"/>
                <a:gd name="connsiteX9" fmla="*/ 26658 w 54002"/>
                <a:gd name="connsiteY9" fmla="*/ 7262 h 35475"/>
                <a:gd name="connsiteX10" fmla="*/ 23594 w 54002"/>
                <a:gd name="connsiteY10" fmla="*/ 10111 h 35475"/>
                <a:gd name="connsiteX11" fmla="*/ 22461 w 54002"/>
                <a:gd name="connsiteY11" fmla="*/ 11578 h 35475"/>
                <a:gd name="connsiteX12" fmla="*/ 21716 w 54002"/>
                <a:gd name="connsiteY12" fmla="*/ 13153 h 35475"/>
                <a:gd name="connsiteX13" fmla="*/ 21089 w 54002"/>
                <a:gd name="connsiteY13" fmla="*/ 15258 h 35475"/>
                <a:gd name="connsiteX14" fmla="*/ 20632 w 54002"/>
                <a:gd name="connsiteY14" fmla="*/ 16488 h 35475"/>
                <a:gd name="connsiteX15" fmla="*/ 20040 w 54002"/>
                <a:gd name="connsiteY15" fmla="*/ 17688 h 35475"/>
                <a:gd name="connsiteX16" fmla="*/ 16678 w 54002"/>
                <a:gd name="connsiteY16" fmla="*/ 21536 h 35475"/>
                <a:gd name="connsiteX17" fmla="*/ 12739 w 54002"/>
                <a:gd name="connsiteY17" fmla="*/ 24185 h 35475"/>
                <a:gd name="connsiteX18" fmla="*/ 5216 w 54002"/>
                <a:gd name="connsiteY18" fmla="*/ 28586 h 35475"/>
                <a:gd name="connsiteX19" fmla="*/ 2276 w 54002"/>
                <a:gd name="connsiteY19" fmla="*/ 31517 h 35475"/>
                <a:gd name="connsiteX20" fmla="*/ 736 w 54002"/>
                <a:gd name="connsiteY20" fmla="*/ 35352 h 35475"/>
                <a:gd name="connsiteX21" fmla="*/ 0 w 54002"/>
                <a:gd name="connsiteY21" fmla="*/ 35345 h 35475"/>
                <a:gd name="connsiteX22" fmla="*/ 302 w 54002"/>
                <a:gd name="connsiteY22" fmla="*/ 33352 h 35475"/>
                <a:gd name="connsiteX23" fmla="*/ 302 w 54002"/>
                <a:gd name="connsiteY23" fmla="*/ 33338 h 35475"/>
                <a:gd name="connsiteX24" fmla="*/ 433 w 54002"/>
                <a:gd name="connsiteY24" fmla="*/ 33243 h 35475"/>
                <a:gd name="connsiteX25" fmla="*/ 530 w 54002"/>
                <a:gd name="connsiteY25" fmla="*/ 33357 h 35475"/>
                <a:gd name="connsiteX26" fmla="*/ 489 w 54002"/>
                <a:gd name="connsiteY26" fmla="*/ 35356 h 35475"/>
                <a:gd name="connsiteX27" fmla="*/ 367 w 54002"/>
                <a:gd name="connsiteY27" fmla="*/ 35475 h 35475"/>
                <a:gd name="connsiteX28" fmla="*/ 249 w 54002"/>
                <a:gd name="connsiteY28" fmla="*/ 35355 h 35475"/>
                <a:gd name="connsiteX29" fmla="*/ 1446 w 54002"/>
                <a:gd name="connsiteY29" fmla="*/ 31037 h 35475"/>
                <a:gd name="connsiteX30" fmla="*/ 4328 w 54002"/>
                <a:gd name="connsiteY30" fmla="*/ 27592 h 35475"/>
                <a:gd name="connsiteX31" fmla="*/ 7929 w 54002"/>
                <a:gd name="connsiteY31" fmla="*/ 24915 h 35475"/>
                <a:gd name="connsiteX32" fmla="*/ 11748 w 54002"/>
                <a:gd name="connsiteY32" fmla="*/ 22599 h 35475"/>
                <a:gd name="connsiteX33" fmla="*/ 18135 w 54002"/>
                <a:gd name="connsiteY33" fmla="*/ 16635 h 35475"/>
                <a:gd name="connsiteX34" fmla="*/ 18607 w 54002"/>
                <a:gd name="connsiteY34" fmla="*/ 15650 h 35475"/>
                <a:gd name="connsiteX35" fmla="*/ 18977 w 54002"/>
                <a:gd name="connsiteY35" fmla="*/ 14618 h 35475"/>
                <a:gd name="connsiteX36" fmla="*/ 19588 w 54002"/>
                <a:gd name="connsiteY36" fmla="*/ 12466 h 35475"/>
                <a:gd name="connsiteX37" fmla="*/ 21914 w 54002"/>
                <a:gd name="connsiteY37" fmla="*/ 8586 h 35475"/>
                <a:gd name="connsiteX38" fmla="*/ 25240 w 54002"/>
                <a:gd name="connsiteY38" fmla="*/ 5564 h 35475"/>
                <a:gd name="connsiteX39" fmla="*/ 28679 w 54002"/>
                <a:gd name="connsiteY39" fmla="*/ 2712 h 35475"/>
                <a:gd name="connsiteX40" fmla="*/ 32412 w 54002"/>
                <a:gd name="connsiteY40" fmla="*/ 180 h 35475"/>
                <a:gd name="connsiteX41" fmla="*/ 34711 w 54002"/>
                <a:gd name="connsiteY41" fmla="*/ 127 h 35475"/>
                <a:gd name="connsiteX42" fmla="*/ 36821 w 54002"/>
                <a:gd name="connsiteY42" fmla="*/ 965 h 35475"/>
                <a:gd name="connsiteX43" fmla="*/ 40808 w 54002"/>
                <a:gd name="connsiteY43" fmla="*/ 2892 h 35475"/>
                <a:gd name="connsiteX44" fmla="*/ 45171 w 54002"/>
                <a:gd name="connsiteY44" fmla="*/ 3414 h 35475"/>
                <a:gd name="connsiteX45" fmla="*/ 53855 w 54002"/>
                <a:gd name="connsiteY45" fmla="*/ 1593 h 35475"/>
                <a:gd name="connsiteX46" fmla="*/ 53998 w 54002"/>
                <a:gd name="connsiteY46" fmla="*/ 1668 h 35475"/>
                <a:gd name="connsiteX47" fmla="*/ 53937 w 54002"/>
                <a:gd name="connsiteY47" fmla="*/ 1804 h 35475"/>
                <a:gd name="connsiteX48" fmla="*/ 53922 w 54002"/>
                <a:gd name="connsiteY48" fmla="*/ 1810 h 35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4002" h="35475">
                  <a:moveTo>
                    <a:pt x="53921" y="1807"/>
                  </a:moveTo>
                  <a:cubicBezTo>
                    <a:pt x="51203" y="3075"/>
                    <a:pt x="48371" y="4201"/>
                    <a:pt x="45218" y="4598"/>
                  </a:cubicBezTo>
                  <a:cubicBezTo>
                    <a:pt x="43648" y="4790"/>
                    <a:pt x="41995" y="4737"/>
                    <a:pt x="40361" y="4340"/>
                  </a:cubicBezTo>
                  <a:cubicBezTo>
                    <a:pt x="39549" y="4158"/>
                    <a:pt x="38726" y="3844"/>
                    <a:pt x="38009" y="3503"/>
                  </a:cubicBezTo>
                  <a:cubicBezTo>
                    <a:pt x="37290" y="3166"/>
                    <a:pt x="36632" y="2822"/>
                    <a:pt x="36005" y="2539"/>
                  </a:cubicBezTo>
                  <a:cubicBezTo>
                    <a:pt x="35381" y="2251"/>
                    <a:pt x="34795" y="2051"/>
                    <a:pt x="34289" y="1968"/>
                  </a:cubicBezTo>
                  <a:cubicBezTo>
                    <a:pt x="33779" y="1892"/>
                    <a:pt x="33385" y="1937"/>
                    <a:pt x="33002" y="2067"/>
                  </a:cubicBezTo>
                  <a:cubicBezTo>
                    <a:pt x="32613" y="2211"/>
                    <a:pt x="32160" y="2506"/>
                    <a:pt x="31665" y="2920"/>
                  </a:cubicBezTo>
                  <a:cubicBezTo>
                    <a:pt x="31177" y="3327"/>
                    <a:pt x="30594" y="3860"/>
                    <a:pt x="30042" y="4344"/>
                  </a:cubicBezTo>
                  <a:cubicBezTo>
                    <a:pt x="28935" y="5343"/>
                    <a:pt x="27790" y="6294"/>
                    <a:pt x="26658" y="7262"/>
                  </a:cubicBezTo>
                  <a:cubicBezTo>
                    <a:pt x="25523" y="8226"/>
                    <a:pt x="24454" y="9142"/>
                    <a:pt x="23594" y="10111"/>
                  </a:cubicBezTo>
                  <a:cubicBezTo>
                    <a:pt x="23169" y="10599"/>
                    <a:pt x="22778" y="11081"/>
                    <a:pt x="22461" y="11578"/>
                  </a:cubicBezTo>
                  <a:cubicBezTo>
                    <a:pt x="22144" y="12090"/>
                    <a:pt x="21913" y="12556"/>
                    <a:pt x="21716" y="13153"/>
                  </a:cubicBezTo>
                  <a:cubicBezTo>
                    <a:pt x="21512" y="13752"/>
                    <a:pt x="21336" y="14463"/>
                    <a:pt x="21089" y="15258"/>
                  </a:cubicBezTo>
                  <a:cubicBezTo>
                    <a:pt x="20964" y="15650"/>
                    <a:pt x="20823" y="16080"/>
                    <a:pt x="20632" y="16488"/>
                  </a:cubicBezTo>
                  <a:cubicBezTo>
                    <a:pt x="20460" y="16904"/>
                    <a:pt x="20265" y="17304"/>
                    <a:pt x="20040" y="17688"/>
                  </a:cubicBezTo>
                  <a:cubicBezTo>
                    <a:pt x="19162" y="19247"/>
                    <a:pt x="17931" y="20485"/>
                    <a:pt x="16678" y="21536"/>
                  </a:cubicBezTo>
                  <a:cubicBezTo>
                    <a:pt x="15406" y="22575"/>
                    <a:pt x="14085" y="23440"/>
                    <a:pt x="12739" y="24185"/>
                  </a:cubicBezTo>
                  <a:cubicBezTo>
                    <a:pt x="10036" y="25695"/>
                    <a:pt x="7446" y="26857"/>
                    <a:pt x="5216" y="28586"/>
                  </a:cubicBezTo>
                  <a:cubicBezTo>
                    <a:pt x="4108" y="29444"/>
                    <a:pt x="3081" y="30396"/>
                    <a:pt x="2276" y="31517"/>
                  </a:cubicBezTo>
                  <a:cubicBezTo>
                    <a:pt x="1474" y="32635"/>
                    <a:pt x="916" y="33927"/>
                    <a:pt x="736" y="35352"/>
                  </a:cubicBezTo>
                  <a:lnTo>
                    <a:pt x="0" y="35345"/>
                  </a:lnTo>
                  <a:lnTo>
                    <a:pt x="302" y="33352"/>
                  </a:lnTo>
                  <a:lnTo>
                    <a:pt x="302" y="33338"/>
                  </a:lnTo>
                  <a:cubicBezTo>
                    <a:pt x="313" y="33276"/>
                    <a:pt x="370" y="33233"/>
                    <a:pt x="433" y="33243"/>
                  </a:cubicBezTo>
                  <a:cubicBezTo>
                    <a:pt x="491" y="33252"/>
                    <a:pt x="531" y="33301"/>
                    <a:pt x="530" y="33357"/>
                  </a:cubicBezTo>
                  <a:lnTo>
                    <a:pt x="489" y="35356"/>
                  </a:lnTo>
                  <a:cubicBezTo>
                    <a:pt x="489" y="35424"/>
                    <a:pt x="433" y="35477"/>
                    <a:pt x="367" y="35475"/>
                  </a:cubicBezTo>
                  <a:cubicBezTo>
                    <a:pt x="302" y="35475"/>
                    <a:pt x="249" y="35420"/>
                    <a:pt x="249" y="35355"/>
                  </a:cubicBezTo>
                  <a:cubicBezTo>
                    <a:pt x="255" y="33843"/>
                    <a:pt x="678" y="32335"/>
                    <a:pt x="1446" y="31037"/>
                  </a:cubicBezTo>
                  <a:cubicBezTo>
                    <a:pt x="2205" y="29733"/>
                    <a:pt x="3207" y="28586"/>
                    <a:pt x="4328" y="27592"/>
                  </a:cubicBezTo>
                  <a:cubicBezTo>
                    <a:pt x="5447" y="26593"/>
                    <a:pt x="6662" y="25708"/>
                    <a:pt x="7929" y="24915"/>
                  </a:cubicBezTo>
                  <a:cubicBezTo>
                    <a:pt x="9199" y="24124"/>
                    <a:pt x="10493" y="23391"/>
                    <a:pt x="11748" y="22599"/>
                  </a:cubicBezTo>
                  <a:cubicBezTo>
                    <a:pt x="14236" y="21028"/>
                    <a:pt x="16714" y="19219"/>
                    <a:pt x="18135" y="16635"/>
                  </a:cubicBezTo>
                  <a:cubicBezTo>
                    <a:pt x="18318" y="16317"/>
                    <a:pt x="18472" y="15989"/>
                    <a:pt x="18607" y="15650"/>
                  </a:cubicBezTo>
                  <a:cubicBezTo>
                    <a:pt x="18761" y="15320"/>
                    <a:pt x="18868" y="14970"/>
                    <a:pt x="18977" y="14618"/>
                  </a:cubicBezTo>
                  <a:cubicBezTo>
                    <a:pt x="19190" y="13915"/>
                    <a:pt x="19357" y="13186"/>
                    <a:pt x="19588" y="12466"/>
                  </a:cubicBezTo>
                  <a:cubicBezTo>
                    <a:pt x="20038" y="11007"/>
                    <a:pt x="20889" y="9688"/>
                    <a:pt x="21914" y="8586"/>
                  </a:cubicBezTo>
                  <a:cubicBezTo>
                    <a:pt x="22935" y="7469"/>
                    <a:pt x="24096" y="6514"/>
                    <a:pt x="25240" y="5564"/>
                  </a:cubicBezTo>
                  <a:lnTo>
                    <a:pt x="28679" y="2712"/>
                  </a:lnTo>
                  <a:cubicBezTo>
                    <a:pt x="29834" y="1803"/>
                    <a:pt x="30906" y="672"/>
                    <a:pt x="32412" y="180"/>
                  </a:cubicBezTo>
                  <a:cubicBezTo>
                    <a:pt x="33157" y="-44"/>
                    <a:pt x="33965" y="-56"/>
                    <a:pt x="34711" y="127"/>
                  </a:cubicBezTo>
                  <a:cubicBezTo>
                    <a:pt x="35460" y="305"/>
                    <a:pt x="36158" y="616"/>
                    <a:pt x="36821" y="965"/>
                  </a:cubicBezTo>
                  <a:cubicBezTo>
                    <a:pt x="38148" y="1667"/>
                    <a:pt x="39395" y="2478"/>
                    <a:pt x="40808" y="2892"/>
                  </a:cubicBezTo>
                  <a:cubicBezTo>
                    <a:pt x="42209" y="3335"/>
                    <a:pt x="43697" y="3478"/>
                    <a:pt x="45171" y="3414"/>
                  </a:cubicBezTo>
                  <a:cubicBezTo>
                    <a:pt x="48133" y="3299"/>
                    <a:pt x="51017" y="2456"/>
                    <a:pt x="53855" y="1593"/>
                  </a:cubicBezTo>
                  <a:cubicBezTo>
                    <a:pt x="53915" y="1574"/>
                    <a:pt x="53979" y="1609"/>
                    <a:pt x="53998" y="1668"/>
                  </a:cubicBezTo>
                  <a:cubicBezTo>
                    <a:pt x="54015" y="1723"/>
                    <a:pt x="53988" y="1781"/>
                    <a:pt x="53937" y="1804"/>
                  </a:cubicBezTo>
                  <a:lnTo>
                    <a:pt x="53922" y="181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75" name="Freeform 30">
              <a:extLst>
                <a:ext uri="{FF2B5EF4-FFF2-40B4-BE49-F238E27FC236}">
                  <a16:creationId xmlns:a16="http://schemas.microsoft.com/office/drawing/2014/main" id="{0B7C109A-A0F6-C3BC-2C4B-41A9A2F6A2B9}"/>
                </a:ext>
              </a:extLst>
            </p:cNvPr>
            <p:cNvSpPr/>
            <p:nvPr/>
          </p:nvSpPr>
          <p:spPr>
            <a:xfrm>
              <a:off x="1395673" y="1589977"/>
              <a:ext cx="19686" cy="10931"/>
            </a:xfrm>
            <a:custGeom>
              <a:avLst/>
              <a:gdLst>
                <a:gd name="connsiteX0" fmla="*/ 63 w 19686"/>
                <a:gd name="connsiteY0" fmla="*/ 2914 h 10931"/>
                <a:gd name="connsiteX1" fmla="*/ 5785 w 19686"/>
                <a:gd name="connsiteY1" fmla="*/ 166 h 10931"/>
                <a:gd name="connsiteX2" fmla="*/ 12289 w 19686"/>
                <a:gd name="connsiteY2" fmla="*/ 781 h 10931"/>
                <a:gd name="connsiteX3" fmla="*/ 15253 w 19686"/>
                <a:gd name="connsiteY3" fmla="*/ 2288 h 10931"/>
                <a:gd name="connsiteX4" fmla="*/ 16602 w 19686"/>
                <a:gd name="connsiteY4" fmla="*/ 3352 h 10931"/>
                <a:gd name="connsiteX5" fmla="*/ 17830 w 19686"/>
                <a:gd name="connsiteY5" fmla="*/ 4878 h 10931"/>
                <a:gd name="connsiteX6" fmla="*/ 18465 w 19686"/>
                <a:gd name="connsiteY6" fmla="*/ 6496 h 10931"/>
                <a:gd name="connsiteX7" fmla="*/ 18832 w 19686"/>
                <a:gd name="connsiteY7" fmla="*/ 7870 h 10931"/>
                <a:gd name="connsiteX8" fmla="*/ 19670 w 19686"/>
                <a:gd name="connsiteY8" fmla="*/ 10749 h 10931"/>
                <a:gd name="connsiteX9" fmla="*/ 19682 w 19686"/>
                <a:gd name="connsiteY9" fmla="*/ 10793 h 10931"/>
                <a:gd name="connsiteX10" fmla="*/ 19606 w 19686"/>
                <a:gd name="connsiteY10" fmla="*/ 10928 h 10931"/>
                <a:gd name="connsiteX11" fmla="*/ 19493 w 19686"/>
                <a:gd name="connsiteY11" fmla="*/ 10893 h 10931"/>
                <a:gd name="connsiteX12" fmla="*/ 17766 w 19686"/>
                <a:gd name="connsiteY12" fmla="*/ 8487 h 10931"/>
                <a:gd name="connsiteX13" fmla="*/ 16355 w 19686"/>
                <a:gd name="connsiteY13" fmla="*/ 5930 h 10931"/>
                <a:gd name="connsiteX14" fmla="*/ 14152 w 19686"/>
                <a:gd name="connsiteY14" fmla="*/ 4140 h 10931"/>
                <a:gd name="connsiteX15" fmla="*/ 11523 w 19686"/>
                <a:gd name="connsiteY15" fmla="*/ 2930 h 10931"/>
                <a:gd name="connsiteX16" fmla="*/ 152 w 19686"/>
                <a:gd name="connsiteY16" fmla="*/ 3122 h 10931"/>
                <a:gd name="connsiteX17" fmla="*/ 8 w 19686"/>
                <a:gd name="connsiteY17" fmla="*/ 3061 h 10931"/>
                <a:gd name="connsiteX18" fmla="*/ 32 w 19686"/>
                <a:gd name="connsiteY18" fmla="*/ 2943 h 10931"/>
                <a:gd name="connsiteX19" fmla="*/ 61 w 19686"/>
                <a:gd name="connsiteY19" fmla="*/ 2913 h 1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686" h="10931">
                  <a:moveTo>
                    <a:pt x="63" y="2914"/>
                  </a:moveTo>
                  <a:cubicBezTo>
                    <a:pt x="1571" y="1393"/>
                    <a:pt x="3641" y="495"/>
                    <a:pt x="5785" y="166"/>
                  </a:cubicBezTo>
                  <a:cubicBezTo>
                    <a:pt x="7938" y="-190"/>
                    <a:pt x="10202" y="32"/>
                    <a:pt x="12289" y="781"/>
                  </a:cubicBezTo>
                  <a:cubicBezTo>
                    <a:pt x="13333" y="1153"/>
                    <a:pt x="14338" y="1654"/>
                    <a:pt x="15253" y="2288"/>
                  </a:cubicBezTo>
                  <a:cubicBezTo>
                    <a:pt x="15708" y="2607"/>
                    <a:pt x="16145" y="2935"/>
                    <a:pt x="16602" y="3352"/>
                  </a:cubicBezTo>
                  <a:cubicBezTo>
                    <a:pt x="17060" y="3754"/>
                    <a:pt x="17496" y="4273"/>
                    <a:pt x="17830" y="4878"/>
                  </a:cubicBezTo>
                  <a:cubicBezTo>
                    <a:pt x="18151" y="5474"/>
                    <a:pt x="18348" y="6011"/>
                    <a:pt x="18465" y="6496"/>
                  </a:cubicBezTo>
                  <a:cubicBezTo>
                    <a:pt x="18577" y="6973"/>
                    <a:pt x="18696" y="7409"/>
                    <a:pt x="18832" y="7870"/>
                  </a:cubicBezTo>
                  <a:cubicBezTo>
                    <a:pt x="19068" y="8805"/>
                    <a:pt x="19389" y="9724"/>
                    <a:pt x="19670" y="10749"/>
                  </a:cubicBezTo>
                  <a:lnTo>
                    <a:pt x="19682" y="10793"/>
                  </a:lnTo>
                  <a:cubicBezTo>
                    <a:pt x="19698" y="10851"/>
                    <a:pt x="19664" y="10912"/>
                    <a:pt x="19606" y="10928"/>
                  </a:cubicBezTo>
                  <a:cubicBezTo>
                    <a:pt x="19564" y="10939"/>
                    <a:pt x="19520" y="10925"/>
                    <a:pt x="19493" y="10893"/>
                  </a:cubicBezTo>
                  <a:cubicBezTo>
                    <a:pt x="18857" y="10140"/>
                    <a:pt x="18279" y="9335"/>
                    <a:pt x="17766" y="8487"/>
                  </a:cubicBezTo>
                  <a:cubicBezTo>
                    <a:pt x="17241" y="7648"/>
                    <a:pt x="16894" y="6696"/>
                    <a:pt x="16355" y="5930"/>
                  </a:cubicBezTo>
                  <a:cubicBezTo>
                    <a:pt x="15801" y="5172"/>
                    <a:pt x="14990" y="4618"/>
                    <a:pt x="14152" y="4140"/>
                  </a:cubicBezTo>
                  <a:cubicBezTo>
                    <a:pt x="13319" y="3652"/>
                    <a:pt x="12439" y="3238"/>
                    <a:pt x="11523" y="2930"/>
                  </a:cubicBezTo>
                  <a:cubicBezTo>
                    <a:pt x="7888" y="1597"/>
                    <a:pt x="3766" y="1681"/>
                    <a:pt x="152" y="3122"/>
                  </a:cubicBezTo>
                  <a:cubicBezTo>
                    <a:pt x="96" y="3144"/>
                    <a:pt x="32" y="3118"/>
                    <a:pt x="8" y="3061"/>
                  </a:cubicBezTo>
                  <a:cubicBezTo>
                    <a:pt x="-9" y="3019"/>
                    <a:pt x="2" y="2972"/>
                    <a:pt x="32" y="2943"/>
                  </a:cubicBezTo>
                  <a:lnTo>
                    <a:pt x="61" y="2913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76" name="Freeform 31">
              <a:extLst>
                <a:ext uri="{FF2B5EF4-FFF2-40B4-BE49-F238E27FC236}">
                  <a16:creationId xmlns:a16="http://schemas.microsoft.com/office/drawing/2014/main" id="{AA388A77-EFE2-C28C-4C03-8964159D5A9C}"/>
                </a:ext>
              </a:extLst>
            </p:cNvPr>
            <p:cNvSpPr/>
            <p:nvPr/>
          </p:nvSpPr>
          <p:spPr>
            <a:xfrm>
              <a:off x="1353542" y="1614234"/>
              <a:ext cx="42540" cy="33446"/>
            </a:xfrm>
            <a:custGeom>
              <a:avLst/>
              <a:gdLst>
                <a:gd name="connsiteX0" fmla="*/ 42512 w 42540"/>
                <a:gd name="connsiteY0" fmla="*/ 1524 h 33446"/>
                <a:gd name="connsiteX1" fmla="*/ 39111 w 42540"/>
                <a:gd name="connsiteY1" fmla="*/ 5071 h 33446"/>
                <a:gd name="connsiteX2" fmla="*/ 37673 w 42540"/>
                <a:gd name="connsiteY2" fmla="*/ 5687 h 33446"/>
                <a:gd name="connsiteX3" fmla="*/ 36034 w 42540"/>
                <a:gd name="connsiteY3" fmla="*/ 5093 h 33446"/>
                <a:gd name="connsiteX4" fmla="*/ 35085 w 42540"/>
                <a:gd name="connsiteY4" fmla="*/ 4198 h 33446"/>
                <a:gd name="connsiteX5" fmla="*/ 34261 w 42540"/>
                <a:gd name="connsiteY5" fmla="*/ 3518 h 33446"/>
                <a:gd name="connsiteX6" fmla="*/ 26000 w 42540"/>
                <a:gd name="connsiteY6" fmla="*/ 1770 h 33446"/>
                <a:gd name="connsiteX7" fmla="*/ 21575 w 42540"/>
                <a:gd name="connsiteY7" fmla="*/ 2577 h 33446"/>
                <a:gd name="connsiteX8" fmla="*/ 19670 w 42540"/>
                <a:gd name="connsiteY8" fmla="*/ 3194 h 33446"/>
                <a:gd name="connsiteX9" fmla="*/ 19137 w 42540"/>
                <a:gd name="connsiteY9" fmla="*/ 3571 h 33446"/>
                <a:gd name="connsiteX10" fmla="*/ 18685 w 42540"/>
                <a:gd name="connsiteY10" fmla="*/ 4151 h 33446"/>
                <a:gd name="connsiteX11" fmla="*/ 17679 w 42540"/>
                <a:gd name="connsiteY11" fmla="*/ 6092 h 33446"/>
                <a:gd name="connsiteX12" fmla="*/ 16409 w 42540"/>
                <a:gd name="connsiteY12" fmla="*/ 8300 h 33446"/>
                <a:gd name="connsiteX13" fmla="*/ 13508 w 42540"/>
                <a:gd name="connsiteY13" fmla="*/ 12392 h 33446"/>
                <a:gd name="connsiteX14" fmla="*/ 7022 w 42540"/>
                <a:gd name="connsiteY14" fmla="*/ 19632 h 33446"/>
                <a:gd name="connsiteX15" fmla="*/ 4055 w 42540"/>
                <a:gd name="connsiteY15" fmla="*/ 23066 h 33446"/>
                <a:gd name="connsiteX16" fmla="*/ 2132 w 42540"/>
                <a:gd name="connsiteY16" fmla="*/ 26713 h 33446"/>
                <a:gd name="connsiteX17" fmla="*/ 1823 w 42540"/>
                <a:gd name="connsiteY17" fmla="*/ 28598 h 33446"/>
                <a:gd name="connsiteX18" fmla="*/ 2115 w 42540"/>
                <a:gd name="connsiteY18" fmla="*/ 30318 h 33446"/>
                <a:gd name="connsiteX19" fmla="*/ 3017 w 42540"/>
                <a:gd name="connsiteY19" fmla="*/ 31600 h 33446"/>
                <a:gd name="connsiteX20" fmla="*/ 4322 w 42540"/>
                <a:gd name="connsiteY20" fmla="*/ 31975 h 33446"/>
                <a:gd name="connsiteX21" fmla="*/ 6356 w 42540"/>
                <a:gd name="connsiteY21" fmla="*/ 31412 h 33446"/>
                <a:gd name="connsiteX22" fmla="*/ 8558 w 42540"/>
                <a:gd name="connsiteY22" fmla="*/ 30593 h 33446"/>
                <a:gd name="connsiteX23" fmla="*/ 12875 w 42540"/>
                <a:gd name="connsiteY23" fmla="*/ 28650 h 33446"/>
                <a:gd name="connsiteX24" fmla="*/ 12967 w 42540"/>
                <a:gd name="connsiteY24" fmla="*/ 28605 h 33446"/>
                <a:gd name="connsiteX25" fmla="*/ 13682 w 42540"/>
                <a:gd name="connsiteY25" fmla="*/ 28847 h 33446"/>
                <a:gd name="connsiteX26" fmla="*/ 13455 w 42540"/>
                <a:gd name="connsiteY26" fmla="*/ 29554 h 33446"/>
                <a:gd name="connsiteX27" fmla="*/ 9991 w 42540"/>
                <a:gd name="connsiteY27" fmla="*/ 31306 h 33446"/>
                <a:gd name="connsiteX28" fmla="*/ 9980 w 42540"/>
                <a:gd name="connsiteY28" fmla="*/ 31312 h 33446"/>
                <a:gd name="connsiteX29" fmla="*/ 9827 w 42540"/>
                <a:gd name="connsiteY29" fmla="*/ 31262 h 33446"/>
                <a:gd name="connsiteX30" fmla="*/ 9866 w 42540"/>
                <a:gd name="connsiteY30" fmla="*/ 31115 h 33446"/>
                <a:gd name="connsiteX31" fmla="*/ 13094 w 42540"/>
                <a:gd name="connsiteY31" fmla="*/ 29000 h 33446"/>
                <a:gd name="connsiteX32" fmla="*/ 13229 w 42540"/>
                <a:gd name="connsiteY32" fmla="*/ 29211 h 33446"/>
                <a:gd name="connsiteX33" fmla="*/ 9040 w 42540"/>
                <a:gd name="connsiteY33" fmla="*/ 31570 h 33446"/>
                <a:gd name="connsiteX34" fmla="*/ 6857 w 42540"/>
                <a:gd name="connsiteY34" fmla="*/ 32583 h 33446"/>
                <a:gd name="connsiteX35" fmla="*/ 4566 w 42540"/>
                <a:gd name="connsiteY35" fmla="*/ 33384 h 33446"/>
                <a:gd name="connsiteX36" fmla="*/ 2156 w 42540"/>
                <a:gd name="connsiteY36" fmla="*/ 32932 h 33446"/>
                <a:gd name="connsiteX37" fmla="*/ 577 w 42540"/>
                <a:gd name="connsiteY37" fmla="*/ 31050 h 33446"/>
                <a:gd name="connsiteX38" fmla="*/ 8 w 42540"/>
                <a:gd name="connsiteY38" fmla="*/ 28669 h 33446"/>
                <a:gd name="connsiteX39" fmla="*/ 261 w 42540"/>
                <a:gd name="connsiteY39" fmla="*/ 26243 h 33446"/>
                <a:gd name="connsiteX40" fmla="*/ 2353 w 42540"/>
                <a:gd name="connsiteY40" fmla="*/ 21881 h 33446"/>
                <a:gd name="connsiteX41" fmla="*/ 5405 w 42540"/>
                <a:gd name="connsiteY41" fmla="*/ 18153 h 33446"/>
                <a:gd name="connsiteX42" fmla="*/ 11745 w 42540"/>
                <a:gd name="connsiteY42" fmla="*/ 10974 h 33446"/>
                <a:gd name="connsiteX43" fmla="*/ 14548 w 42540"/>
                <a:gd name="connsiteY43" fmla="*/ 7115 h 33446"/>
                <a:gd name="connsiteX44" fmla="*/ 15759 w 42540"/>
                <a:gd name="connsiteY44" fmla="*/ 5064 h 33446"/>
                <a:gd name="connsiteX45" fmla="*/ 16945 w 42540"/>
                <a:gd name="connsiteY45" fmla="*/ 2956 h 33446"/>
                <a:gd name="connsiteX46" fmla="*/ 18813 w 42540"/>
                <a:gd name="connsiteY46" fmla="*/ 1345 h 33446"/>
                <a:gd name="connsiteX47" fmla="*/ 21147 w 42540"/>
                <a:gd name="connsiteY47" fmla="*/ 657 h 33446"/>
                <a:gd name="connsiteX48" fmla="*/ 25925 w 42540"/>
                <a:gd name="connsiteY48" fmla="*/ 14 h 33446"/>
                <a:gd name="connsiteX49" fmla="*/ 30730 w 42540"/>
                <a:gd name="connsiteY49" fmla="*/ 457 h 33446"/>
                <a:gd name="connsiteX50" fmla="*/ 35029 w 42540"/>
                <a:gd name="connsiteY50" fmla="*/ 2634 h 33446"/>
                <a:gd name="connsiteX51" fmla="*/ 35891 w 42540"/>
                <a:gd name="connsiteY51" fmla="*/ 3493 h 33446"/>
                <a:gd name="connsiteX52" fmla="*/ 36684 w 42540"/>
                <a:gd name="connsiteY52" fmla="*/ 4370 h 33446"/>
                <a:gd name="connsiteX53" fmla="*/ 37662 w 42540"/>
                <a:gd name="connsiteY53" fmla="*/ 4812 h 33446"/>
                <a:gd name="connsiteX54" fmla="*/ 38708 w 42540"/>
                <a:gd name="connsiteY54" fmla="*/ 4429 h 33446"/>
                <a:gd name="connsiteX55" fmla="*/ 42342 w 42540"/>
                <a:gd name="connsiteY55" fmla="*/ 1371 h 33446"/>
                <a:gd name="connsiteX56" fmla="*/ 42503 w 42540"/>
                <a:gd name="connsiteY56" fmla="*/ 1363 h 33446"/>
                <a:gd name="connsiteX57" fmla="*/ 42519 w 42540"/>
                <a:gd name="connsiteY57" fmla="*/ 1514 h 33446"/>
                <a:gd name="connsiteX58" fmla="*/ 42511 w 42540"/>
                <a:gd name="connsiteY58" fmla="*/ 1524 h 3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2540" h="33446">
                  <a:moveTo>
                    <a:pt x="42512" y="1524"/>
                  </a:moveTo>
                  <a:cubicBezTo>
                    <a:pt x="41573" y="2849"/>
                    <a:pt x="40440" y="4049"/>
                    <a:pt x="39111" y="5071"/>
                  </a:cubicBezTo>
                  <a:cubicBezTo>
                    <a:pt x="38764" y="5326"/>
                    <a:pt x="38320" y="5637"/>
                    <a:pt x="37673" y="5687"/>
                  </a:cubicBezTo>
                  <a:cubicBezTo>
                    <a:pt x="37020" y="5733"/>
                    <a:pt x="36410" y="5408"/>
                    <a:pt x="36034" y="5093"/>
                  </a:cubicBezTo>
                  <a:cubicBezTo>
                    <a:pt x="35638" y="4778"/>
                    <a:pt x="35354" y="4440"/>
                    <a:pt x="35085" y="4198"/>
                  </a:cubicBezTo>
                  <a:cubicBezTo>
                    <a:pt x="34802" y="3973"/>
                    <a:pt x="34569" y="3702"/>
                    <a:pt x="34261" y="3518"/>
                  </a:cubicBezTo>
                  <a:cubicBezTo>
                    <a:pt x="31973" y="1804"/>
                    <a:pt x="28934" y="1534"/>
                    <a:pt x="26000" y="1770"/>
                  </a:cubicBezTo>
                  <a:cubicBezTo>
                    <a:pt x="24519" y="1893"/>
                    <a:pt x="23041" y="2220"/>
                    <a:pt x="21575" y="2577"/>
                  </a:cubicBezTo>
                  <a:cubicBezTo>
                    <a:pt x="20828" y="2759"/>
                    <a:pt x="20117" y="2960"/>
                    <a:pt x="19670" y="3194"/>
                  </a:cubicBezTo>
                  <a:cubicBezTo>
                    <a:pt x="19437" y="3316"/>
                    <a:pt x="19278" y="3428"/>
                    <a:pt x="19137" y="3571"/>
                  </a:cubicBezTo>
                  <a:cubicBezTo>
                    <a:pt x="18990" y="3716"/>
                    <a:pt x="18838" y="3907"/>
                    <a:pt x="18685" y="4151"/>
                  </a:cubicBezTo>
                  <a:cubicBezTo>
                    <a:pt x="18371" y="4634"/>
                    <a:pt x="18082" y="5322"/>
                    <a:pt x="17679" y="6092"/>
                  </a:cubicBezTo>
                  <a:cubicBezTo>
                    <a:pt x="17282" y="6846"/>
                    <a:pt x="16861" y="7585"/>
                    <a:pt x="16409" y="8300"/>
                  </a:cubicBezTo>
                  <a:cubicBezTo>
                    <a:pt x="15515" y="9733"/>
                    <a:pt x="14534" y="11092"/>
                    <a:pt x="13508" y="12392"/>
                  </a:cubicBezTo>
                  <a:cubicBezTo>
                    <a:pt x="11461" y="14998"/>
                    <a:pt x="9171" y="17299"/>
                    <a:pt x="7022" y="19632"/>
                  </a:cubicBezTo>
                  <a:cubicBezTo>
                    <a:pt x="5959" y="20790"/>
                    <a:pt x="4922" y="21889"/>
                    <a:pt x="4055" y="23066"/>
                  </a:cubicBezTo>
                  <a:cubicBezTo>
                    <a:pt x="3191" y="24235"/>
                    <a:pt x="2489" y="25461"/>
                    <a:pt x="2132" y="26713"/>
                  </a:cubicBezTo>
                  <a:cubicBezTo>
                    <a:pt x="1931" y="27335"/>
                    <a:pt x="1832" y="27965"/>
                    <a:pt x="1823" y="28598"/>
                  </a:cubicBezTo>
                  <a:cubicBezTo>
                    <a:pt x="1795" y="29214"/>
                    <a:pt x="1898" y="29768"/>
                    <a:pt x="2115" y="30318"/>
                  </a:cubicBezTo>
                  <a:cubicBezTo>
                    <a:pt x="2321" y="30862"/>
                    <a:pt x="2661" y="31308"/>
                    <a:pt x="3017" y="31600"/>
                  </a:cubicBezTo>
                  <a:cubicBezTo>
                    <a:pt x="3387" y="31877"/>
                    <a:pt x="3745" y="32025"/>
                    <a:pt x="4322" y="31975"/>
                  </a:cubicBezTo>
                  <a:cubicBezTo>
                    <a:pt x="4890" y="31931"/>
                    <a:pt x="5609" y="31678"/>
                    <a:pt x="6356" y="31412"/>
                  </a:cubicBezTo>
                  <a:cubicBezTo>
                    <a:pt x="7089" y="31143"/>
                    <a:pt x="7830" y="30887"/>
                    <a:pt x="8558" y="30593"/>
                  </a:cubicBezTo>
                  <a:cubicBezTo>
                    <a:pt x="10018" y="30012"/>
                    <a:pt x="11451" y="29353"/>
                    <a:pt x="12875" y="28650"/>
                  </a:cubicBezTo>
                  <a:lnTo>
                    <a:pt x="12967" y="28605"/>
                  </a:lnTo>
                  <a:cubicBezTo>
                    <a:pt x="13232" y="28475"/>
                    <a:pt x="13551" y="28583"/>
                    <a:pt x="13682" y="28847"/>
                  </a:cubicBezTo>
                  <a:cubicBezTo>
                    <a:pt x="13810" y="29105"/>
                    <a:pt x="13707" y="29418"/>
                    <a:pt x="13455" y="29554"/>
                  </a:cubicBezTo>
                  <a:cubicBezTo>
                    <a:pt x="12316" y="30162"/>
                    <a:pt x="11148" y="30726"/>
                    <a:pt x="9991" y="31306"/>
                  </a:cubicBezTo>
                  <a:lnTo>
                    <a:pt x="9980" y="31312"/>
                  </a:lnTo>
                  <a:cubicBezTo>
                    <a:pt x="9924" y="31340"/>
                    <a:pt x="9855" y="31318"/>
                    <a:pt x="9827" y="31262"/>
                  </a:cubicBezTo>
                  <a:cubicBezTo>
                    <a:pt x="9801" y="31211"/>
                    <a:pt x="9819" y="31147"/>
                    <a:pt x="9866" y="31115"/>
                  </a:cubicBezTo>
                  <a:lnTo>
                    <a:pt x="13094" y="29000"/>
                  </a:lnTo>
                  <a:lnTo>
                    <a:pt x="13229" y="29211"/>
                  </a:lnTo>
                  <a:cubicBezTo>
                    <a:pt x="11875" y="30069"/>
                    <a:pt x="10476" y="30857"/>
                    <a:pt x="9040" y="31570"/>
                  </a:cubicBezTo>
                  <a:cubicBezTo>
                    <a:pt x="8322" y="31928"/>
                    <a:pt x="7594" y="32264"/>
                    <a:pt x="6857" y="32583"/>
                  </a:cubicBezTo>
                  <a:cubicBezTo>
                    <a:pt x="6123" y="32894"/>
                    <a:pt x="5384" y="33235"/>
                    <a:pt x="4566" y="33384"/>
                  </a:cubicBezTo>
                  <a:cubicBezTo>
                    <a:pt x="3755" y="33548"/>
                    <a:pt x="2859" y="33388"/>
                    <a:pt x="2156" y="32932"/>
                  </a:cubicBezTo>
                  <a:cubicBezTo>
                    <a:pt x="1457" y="32467"/>
                    <a:pt x="924" y="31794"/>
                    <a:pt x="577" y="31050"/>
                  </a:cubicBezTo>
                  <a:cubicBezTo>
                    <a:pt x="222" y="30309"/>
                    <a:pt x="22" y="29488"/>
                    <a:pt x="8" y="28669"/>
                  </a:cubicBezTo>
                  <a:cubicBezTo>
                    <a:pt x="-28" y="27854"/>
                    <a:pt x="55" y="27030"/>
                    <a:pt x="261" y="26243"/>
                  </a:cubicBezTo>
                  <a:cubicBezTo>
                    <a:pt x="654" y="24656"/>
                    <a:pt x="1440" y="23207"/>
                    <a:pt x="2353" y="21881"/>
                  </a:cubicBezTo>
                  <a:cubicBezTo>
                    <a:pt x="3272" y="20554"/>
                    <a:pt x="4327" y="19335"/>
                    <a:pt x="5405" y="18153"/>
                  </a:cubicBezTo>
                  <a:cubicBezTo>
                    <a:pt x="7559" y="15786"/>
                    <a:pt x="9741" y="13452"/>
                    <a:pt x="11745" y="10974"/>
                  </a:cubicBezTo>
                  <a:cubicBezTo>
                    <a:pt x="12744" y="9735"/>
                    <a:pt x="13693" y="8453"/>
                    <a:pt x="14548" y="7115"/>
                  </a:cubicBezTo>
                  <a:cubicBezTo>
                    <a:pt x="14981" y="6449"/>
                    <a:pt x="15381" y="5761"/>
                    <a:pt x="15759" y="5064"/>
                  </a:cubicBezTo>
                  <a:cubicBezTo>
                    <a:pt x="16144" y="4371"/>
                    <a:pt x="16478" y="3635"/>
                    <a:pt x="16945" y="2956"/>
                  </a:cubicBezTo>
                  <a:cubicBezTo>
                    <a:pt x="17397" y="2275"/>
                    <a:pt x="18049" y="1675"/>
                    <a:pt x="18813" y="1345"/>
                  </a:cubicBezTo>
                  <a:cubicBezTo>
                    <a:pt x="19571" y="1002"/>
                    <a:pt x="20365" y="829"/>
                    <a:pt x="21147" y="657"/>
                  </a:cubicBezTo>
                  <a:cubicBezTo>
                    <a:pt x="22718" y="316"/>
                    <a:pt x="24314" y="75"/>
                    <a:pt x="25925" y="14"/>
                  </a:cubicBezTo>
                  <a:cubicBezTo>
                    <a:pt x="27534" y="-43"/>
                    <a:pt x="29159" y="68"/>
                    <a:pt x="30730" y="457"/>
                  </a:cubicBezTo>
                  <a:cubicBezTo>
                    <a:pt x="32303" y="829"/>
                    <a:pt x="33802" y="1570"/>
                    <a:pt x="35029" y="2634"/>
                  </a:cubicBezTo>
                  <a:cubicBezTo>
                    <a:pt x="35355" y="2880"/>
                    <a:pt x="35601" y="3210"/>
                    <a:pt x="35891" y="3493"/>
                  </a:cubicBezTo>
                  <a:cubicBezTo>
                    <a:pt x="36163" y="3793"/>
                    <a:pt x="36399" y="4113"/>
                    <a:pt x="36684" y="4370"/>
                  </a:cubicBezTo>
                  <a:cubicBezTo>
                    <a:pt x="36962" y="4629"/>
                    <a:pt x="37301" y="4815"/>
                    <a:pt x="37662" y="4812"/>
                  </a:cubicBezTo>
                  <a:cubicBezTo>
                    <a:pt x="38023" y="4809"/>
                    <a:pt x="38378" y="4634"/>
                    <a:pt x="38708" y="4429"/>
                  </a:cubicBezTo>
                  <a:cubicBezTo>
                    <a:pt x="40044" y="3577"/>
                    <a:pt x="41271" y="2545"/>
                    <a:pt x="42342" y="1371"/>
                  </a:cubicBezTo>
                  <a:cubicBezTo>
                    <a:pt x="42384" y="1324"/>
                    <a:pt x="42456" y="1321"/>
                    <a:pt x="42503" y="1363"/>
                  </a:cubicBezTo>
                  <a:cubicBezTo>
                    <a:pt x="42547" y="1403"/>
                    <a:pt x="42552" y="1467"/>
                    <a:pt x="42519" y="1514"/>
                  </a:cubicBezTo>
                  <a:lnTo>
                    <a:pt x="42511" y="1524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77" name="Freeform 32">
              <a:extLst>
                <a:ext uri="{FF2B5EF4-FFF2-40B4-BE49-F238E27FC236}">
                  <a16:creationId xmlns:a16="http://schemas.microsoft.com/office/drawing/2014/main" id="{43D4DB6D-BD6D-7CFB-337A-52288868CC1E}"/>
                </a:ext>
              </a:extLst>
            </p:cNvPr>
            <p:cNvSpPr/>
            <p:nvPr/>
          </p:nvSpPr>
          <p:spPr>
            <a:xfrm>
              <a:off x="1349761" y="1649623"/>
              <a:ext cx="4590" cy="9320"/>
            </a:xfrm>
            <a:custGeom>
              <a:avLst/>
              <a:gdLst>
                <a:gd name="connsiteX0" fmla="*/ 1662 w 4590"/>
                <a:gd name="connsiteY0" fmla="*/ 9236 h 9320"/>
                <a:gd name="connsiteX1" fmla="*/ 246 w 4590"/>
                <a:gd name="connsiteY1" fmla="*/ 7006 h 9320"/>
                <a:gd name="connsiteX2" fmla="*/ 47 w 4590"/>
                <a:gd name="connsiteY2" fmla="*/ 4607 h 9320"/>
                <a:gd name="connsiteX3" fmla="*/ 2470 w 4590"/>
                <a:gd name="connsiteY3" fmla="*/ 528 h 9320"/>
                <a:gd name="connsiteX4" fmla="*/ 3088 w 4590"/>
                <a:gd name="connsiteY4" fmla="*/ 0 h 9320"/>
                <a:gd name="connsiteX5" fmla="*/ 3757 w 4590"/>
                <a:gd name="connsiteY5" fmla="*/ 211 h 9320"/>
                <a:gd name="connsiteX6" fmla="*/ 4460 w 4590"/>
                <a:gd name="connsiteY6" fmla="*/ 532 h 9320"/>
                <a:gd name="connsiteX7" fmla="*/ 4543 w 4590"/>
                <a:gd name="connsiteY7" fmla="*/ 578 h 9320"/>
                <a:gd name="connsiteX8" fmla="*/ 4579 w 4590"/>
                <a:gd name="connsiteY8" fmla="*/ 708 h 9320"/>
                <a:gd name="connsiteX9" fmla="*/ 4529 w 4590"/>
                <a:gd name="connsiteY9" fmla="*/ 750 h 9320"/>
                <a:gd name="connsiteX10" fmla="*/ 3442 w 4590"/>
                <a:gd name="connsiteY10" fmla="*/ 1143 h 9320"/>
                <a:gd name="connsiteX11" fmla="*/ 3542 w 4590"/>
                <a:gd name="connsiteY11" fmla="*/ 1057 h 9320"/>
                <a:gd name="connsiteX12" fmla="*/ 2780 w 4590"/>
                <a:gd name="connsiteY12" fmla="*/ 3012 h 9320"/>
                <a:gd name="connsiteX13" fmla="*/ 2259 w 4590"/>
                <a:gd name="connsiteY13" fmla="*/ 5043 h 9320"/>
                <a:gd name="connsiteX14" fmla="*/ 1890 w 4590"/>
                <a:gd name="connsiteY14" fmla="*/ 9222 h 9320"/>
                <a:gd name="connsiteX15" fmla="*/ 1793 w 4590"/>
                <a:gd name="connsiteY15" fmla="*/ 9320 h 9320"/>
                <a:gd name="connsiteX16" fmla="*/ 1728 w 4590"/>
                <a:gd name="connsiteY16" fmla="*/ 9295 h 9320"/>
                <a:gd name="connsiteX17" fmla="*/ 1662 w 4590"/>
                <a:gd name="connsiteY17" fmla="*/ 9237 h 9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90" h="9320">
                  <a:moveTo>
                    <a:pt x="1662" y="9236"/>
                  </a:moveTo>
                  <a:cubicBezTo>
                    <a:pt x="909" y="8571"/>
                    <a:pt x="493" y="7798"/>
                    <a:pt x="246" y="7006"/>
                  </a:cubicBezTo>
                  <a:cubicBezTo>
                    <a:pt x="2" y="6214"/>
                    <a:pt x="-53" y="5398"/>
                    <a:pt x="47" y="4607"/>
                  </a:cubicBezTo>
                  <a:cubicBezTo>
                    <a:pt x="260" y="3031"/>
                    <a:pt x="1027" y="1509"/>
                    <a:pt x="2470" y="528"/>
                  </a:cubicBezTo>
                  <a:lnTo>
                    <a:pt x="3088" y="0"/>
                  </a:lnTo>
                  <a:cubicBezTo>
                    <a:pt x="3311" y="72"/>
                    <a:pt x="3525" y="113"/>
                    <a:pt x="3757" y="211"/>
                  </a:cubicBezTo>
                  <a:cubicBezTo>
                    <a:pt x="3985" y="295"/>
                    <a:pt x="4216" y="392"/>
                    <a:pt x="4460" y="532"/>
                  </a:cubicBezTo>
                  <a:lnTo>
                    <a:pt x="4543" y="578"/>
                  </a:lnTo>
                  <a:cubicBezTo>
                    <a:pt x="4588" y="605"/>
                    <a:pt x="4604" y="663"/>
                    <a:pt x="4579" y="708"/>
                  </a:cubicBezTo>
                  <a:cubicBezTo>
                    <a:pt x="4568" y="728"/>
                    <a:pt x="4549" y="743"/>
                    <a:pt x="4529" y="750"/>
                  </a:cubicBezTo>
                  <a:lnTo>
                    <a:pt x="3442" y="1143"/>
                  </a:lnTo>
                  <a:lnTo>
                    <a:pt x="3542" y="1057"/>
                  </a:lnTo>
                  <a:cubicBezTo>
                    <a:pt x="3249" y="1693"/>
                    <a:pt x="2989" y="2345"/>
                    <a:pt x="2780" y="3012"/>
                  </a:cubicBezTo>
                  <a:cubicBezTo>
                    <a:pt x="2561" y="3678"/>
                    <a:pt x="2415" y="4361"/>
                    <a:pt x="2259" y="5043"/>
                  </a:cubicBezTo>
                  <a:cubicBezTo>
                    <a:pt x="1959" y="6411"/>
                    <a:pt x="1879" y="7816"/>
                    <a:pt x="1890" y="9222"/>
                  </a:cubicBezTo>
                  <a:cubicBezTo>
                    <a:pt x="1890" y="9275"/>
                    <a:pt x="1848" y="9320"/>
                    <a:pt x="1793" y="9320"/>
                  </a:cubicBezTo>
                  <a:cubicBezTo>
                    <a:pt x="1768" y="9320"/>
                    <a:pt x="1746" y="9311"/>
                    <a:pt x="1728" y="9295"/>
                  </a:cubicBezTo>
                  <a:lnTo>
                    <a:pt x="1662" y="923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78" name="Freeform 33">
              <a:extLst>
                <a:ext uri="{FF2B5EF4-FFF2-40B4-BE49-F238E27FC236}">
                  <a16:creationId xmlns:a16="http://schemas.microsoft.com/office/drawing/2014/main" id="{535D330E-6179-74C6-20B4-658C9351AC9B}"/>
                </a:ext>
              </a:extLst>
            </p:cNvPr>
            <p:cNvSpPr/>
            <p:nvPr/>
          </p:nvSpPr>
          <p:spPr>
            <a:xfrm>
              <a:off x="1377053" y="1642273"/>
              <a:ext cx="9759" cy="23517"/>
            </a:xfrm>
            <a:custGeom>
              <a:avLst/>
              <a:gdLst>
                <a:gd name="connsiteX0" fmla="*/ 9628 w 9759"/>
                <a:gd name="connsiteY0" fmla="*/ 281 h 23517"/>
                <a:gd name="connsiteX1" fmla="*/ 6697 w 9759"/>
                <a:gd name="connsiteY1" fmla="*/ 2065 h 23517"/>
                <a:gd name="connsiteX2" fmla="*/ 5345 w 9759"/>
                <a:gd name="connsiteY2" fmla="*/ 3290 h 23517"/>
                <a:gd name="connsiteX3" fmla="*/ 4109 w 9759"/>
                <a:gd name="connsiteY3" fmla="*/ 4477 h 23517"/>
                <a:gd name="connsiteX4" fmla="*/ 3158 w 9759"/>
                <a:gd name="connsiteY4" fmla="*/ 5660 h 23517"/>
                <a:gd name="connsiteX5" fmla="*/ 2589 w 9759"/>
                <a:gd name="connsiteY5" fmla="*/ 6853 h 23517"/>
                <a:gd name="connsiteX6" fmla="*/ 2299 w 9759"/>
                <a:gd name="connsiteY6" fmla="*/ 9571 h 23517"/>
                <a:gd name="connsiteX7" fmla="*/ 2894 w 9759"/>
                <a:gd name="connsiteY7" fmla="*/ 12629 h 23517"/>
                <a:gd name="connsiteX8" fmla="*/ 4068 w 9759"/>
                <a:gd name="connsiteY8" fmla="*/ 15939 h 23517"/>
                <a:gd name="connsiteX9" fmla="*/ 5225 w 9759"/>
                <a:gd name="connsiteY9" fmla="*/ 19592 h 23517"/>
                <a:gd name="connsiteX10" fmla="*/ 5517 w 9759"/>
                <a:gd name="connsiteY10" fmla="*/ 21526 h 23517"/>
                <a:gd name="connsiteX11" fmla="*/ 5797 w 9759"/>
                <a:gd name="connsiteY11" fmla="*/ 23339 h 23517"/>
                <a:gd name="connsiteX12" fmla="*/ 5808 w 9759"/>
                <a:gd name="connsiteY12" fmla="*/ 23373 h 23517"/>
                <a:gd name="connsiteX13" fmla="*/ 5734 w 9759"/>
                <a:gd name="connsiteY13" fmla="*/ 23513 h 23517"/>
                <a:gd name="connsiteX14" fmla="*/ 5612 w 9759"/>
                <a:gd name="connsiteY14" fmla="*/ 23473 h 23517"/>
                <a:gd name="connsiteX15" fmla="*/ 4770 w 9759"/>
                <a:gd name="connsiteY15" fmla="*/ 21788 h 23517"/>
                <a:gd name="connsiteX16" fmla="*/ 4092 w 9759"/>
                <a:gd name="connsiteY16" fmla="*/ 20075 h 23517"/>
                <a:gd name="connsiteX17" fmla="*/ 2455 w 9759"/>
                <a:gd name="connsiteY17" fmla="*/ 16764 h 23517"/>
                <a:gd name="connsiteX18" fmla="*/ 23 w 9759"/>
                <a:gd name="connsiteY18" fmla="*/ 9728 h 23517"/>
                <a:gd name="connsiteX19" fmla="*/ 604 w 9759"/>
                <a:gd name="connsiteY19" fmla="*/ 5999 h 23517"/>
                <a:gd name="connsiteX20" fmla="*/ 2963 w 9759"/>
                <a:gd name="connsiteY20" fmla="*/ 3065 h 23517"/>
                <a:gd name="connsiteX21" fmla="*/ 6069 w 9759"/>
                <a:gd name="connsiteY21" fmla="*/ 999 h 23517"/>
                <a:gd name="connsiteX22" fmla="*/ 9669 w 9759"/>
                <a:gd name="connsiteY22" fmla="*/ 54 h 23517"/>
                <a:gd name="connsiteX23" fmla="*/ 9758 w 9759"/>
                <a:gd name="connsiteY23" fmla="*/ 183 h 23517"/>
                <a:gd name="connsiteX24" fmla="*/ 9672 w 9759"/>
                <a:gd name="connsiteY24" fmla="*/ 272 h 23517"/>
                <a:gd name="connsiteX25" fmla="*/ 9631 w 9759"/>
                <a:gd name="connsiteY25" fmla="*/ 280 h 23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9759" h="23517">
                  <a:moveTo>
                    <a:pt x="9628" y="281"/>
                  </a:moveTo>
                  <a:cubicBezTo>
                    <a:pt x="8385" y="530"/>
                    <a:pt x="7573" y="1258"/>
                    <a:pt x="6697" y="2065"/>
                  </a:cubicBezTo>
                  <a:cubicBezTo>
                    <a:pt x="6261" y="2457"/>
                    <a:pt x="5778" y="2882"/>
                    <a:pt x="5345" y="3290"/>
                  </a:cubicBezTo>
                  <a:cubicBezTo>
                    <a:pt x="4911" y="3703"/>
                    <a:pt x="4476" y="4075"/>
                    <a:pt x="4109" y="4477"/>
                  </a:cubicBezTo>
                  <a:cubicBezTo>
                    <a:pt x="3746" y="4880"/>
                    <a:pt x="3429" y="5279"/>
                    <a:pt x="3158" y="5660"/>
                  </a:cubicBezTo>
                  <a:cubicBezTo>
                    <a:pt x="2897" y="6051"/>
                    <a:pt x="2716" y="6440"/>
                    <a:pt x="2589" y="6853"/>
                  </a:cubicBezTo>
                  <a:cubicBezTo>
                    <a:pt x="2302" y="7658"/>
                    <a:pt x="2194" y="8584"/>
                    <a:pt x="2299" y="9571"/>
                  </a:cubicBezTo>
                  <a:cubicBezTo>
                    <a:pt x="2332" y="10561"/>
                    <a:pt x="2571" y="11599"/>
                    <a:pt x="2894" y="12629"/>
                  </a:cubicBezTo>
                  <a:cubicBezTo>
                    <a:pt x="3183" y="13697"/>
                    <a:pt x="3668" y="14769"/>
                    <a:pt x="4068" y="15939"/>
                  </a:cubicBezTo>
                  <a:cubicBezTo>
                    <a:pt x="4509" y="17088"/>
                    <a:pt x="4922" y="18313"/>
                    <a:pt x="5225" y="19592"/>
                  </a:cubicBezTo>
                  <a:cubicBezTo>
                    <a:pt x="5350" y="20234"/>
                    <a:pt x="5475" y="20905"/>
                    <a:pt x="5517" y="21526"/>
                  </a:cubicBezTo>
                  <a:cubicBezTo>
                    <a:pt x="5578" y="22143"/>
                    <a:pt x="5609" y="22734"/>
                    <a:pt x="5797" y="23339"/>
                  </a:cubicBezTo>
                  <a:lnTo>
                    <a:pt x="5808" y="23373"/>
                  </a:lnTo>
                  <a:cubicBezTo>
                    <a:pt x="5827" y="23433"/>
                    <a:pt x="5794" y="23494"/>
                    <a:pt x="5734" y="23513"/>
                  </a:cubicBezTo>
                  <a:cubicBezTo>
                    <a:pt x="5689" y="23527"/>
                    <a:pt x="5641" y="23509"/>
                    <a:pt x="5612" y="23473"/>
                  </a:cubicBezTo>
                  <a:cubicBezTo>
                    <a:pt x="5226" y="22962"/>
                    <a:pt x="4986" y="22370"/>
                    <a:pt x="4770" y="21788"/>
                  </a:cubicBezTo>
                  <a:cubicBezTo>
                    <a:pt x="4561" y="21204"/>
                    <a:pt x="4342" y="20636"/>
                    <a:pt x="4092" y="20075"/>
                  </a:cubicBezTo>
                  <a:cubicBezTo>
                    <a:pt x="3602" y="18949"/>
                    <a:pt x="3022" y="17861"/>
                    <a:pt x="2455" y="16764"/>
                  </a:cubicBezTo>
                  <a:cubicBezTo>
                    <a:pt x="1317" y="14588"/>
                    <a:pt x="200" y="12271"/>
                    <a:pt x="23" y="9728"/>
                  </a:cubicBezTo>
                  <a:cubicBezTo>
                    <a:pt x="-65" y="8471"/>
                    <a:pt x="92" y="7172"/>
                    <a:pt x="604" y="5999"/>
                  </a:cubicBezTo>
                  <a:cubicBezTo>
                    <a:pt x="1103" y="4815"/>
                    <a:pt x="1989" y="3845"/>
                    <a:pt x="2963" y="3065"/>
                  </a:cubicBezTo>
                  <a:cubicBezTo>
                    <a:pt x="3948" y="2282"/>
                    <a:pt x="5006" y="1641"/>
                    <a:pt x="6069" y="999"/>
                  </a:cubicBezTo>
                  <a:cubicBezTo>
                    <a:pt x="7130" y="391"/>
                    <a:pt x="8376" y="-182"/>
                    <a:pt x="9669" y="54"/>
                  </a:cubicBezTo>
                  <a:cubicBezTo>
                    <a:pt x="9728" y="65"/>
                    <a:pt x="9769" y="123"/>
                    <a:pt x="9758" y="183"/>
                  </a:cubicBezTo>
                  <a:cubicBezTo>
                    <a:pt x="9750" y="228"/>
                    <a:pt x="9714" y="262"/>
                    <a:pt x="9672" y="272"/>
                  </a:cubicBezTo>
                  <a:lnTo>
                    <a:pt x="9631" y="28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79" name="Freeform 34">
              <a:extLst>
                <a:ext uri="{FF2B5EF4-FFF2-40B4-BE49-F238E27FC236}">
                  <a16:creationId xmlns:a16="http://schemas.microsoft.com/office/drawing/2014/main" id="{5EF54A70-1430-9BE5-5292-E5F08CDB6ABB}"/>
                </a:ext>
              </a:extLst>
            </p:cNvPr>
            <p:cNvSpPr/>
            <p:nvPr/>
          </p:nvSpPr>
          <p:spPr>
            <a:xfrm>
              <a:off x="1430677" y="1586667"/>
              <a:ext cx="7038" cy="15069"/>
            </a:xfrm>
            <a:custGeom>
              <a:avLst/>
              <a:gdLst>
                <a:gd name="connsiteX0" fmla="*/ 98 w 7038"/>
                <a:gd name="connsiteY0" fmla="*/ 281 h 15069"/>
                <a:gd name="connsiteX1" fmla="*/ 1382 w 7038"/>
                <a:gd name="connsiteY1" fmla="*/ 12 h 15069"/>
                <a:gd name="connsiteX2" fmla="*/ 2699 w 7038"/>
                <a:gd name="connsiteY2" fmla="*/ 446 h 15069"/>
                <a:gd name="connsiteX3" fmla="*/ 4577 w 7038"/>
                <a:gd name="connsiteY3" fmla="*/ 2213 h 15069"/>
                <a:gd name="connsiteX4" fmla="*/ 5696 w 7038"/>
                <a:gd name="connsiteY4" fmla="*/ 4195 h 15069"/>
                <a:gd name="connsiteX5" fmla="*/ 6457 w 7038"/>
                <a:gd name="connsiteY5" fmla="*/ 6243 h 15069"/>
                <a:gd name="connsiteX6" fmla="*/ 7035 w 7038"/>
                <a:gd name="connsiteY6" fmla="*/ 10568 h 15069"/>
                <a:gd name="connsiteX7" fmla="*/ 6035 w 7038"/>
                <a:gd name="connsiteY7" fmla="*/ 14958 h 15069"/>
                <a:gd name="connsiteX8" fmla="*/ 6010 w 7038"/>
                <a:gd name="connsiteY8" fmla="*/ 15010 h 15069"/>
                <a:gd name="connsiteX9" fmla="*/ 5866 w 7038"/>
                <a:gd name="connsiteY9" fmla="*/ 15058 h 15069"/>
                <a:gd name="connsiteX10" fmla="*/ 5807 w 7038"/>
                <a:gd name="connsiteY10" fmla="*/ 14974 h 15069"/>
                <a:gd name="connsiteX11" fmla="*/ 4266 w 7038"/>
                <a:gd name="connsiteY11" fmla="*/ 6882 h 15069"/>
                <a:gd name="connsiteX12" fmla="*/ 2923 w 7038"/>
                <a:gd name="connsiteY12" fmla="*/ 2999 h 15069"/>
                <a:gd name="connsiteX13" fmla="*/ 1827 w 7038"/>
                <a:gd name="connsiteY13" fmla="*/ 1325 h 15069"/>
                <a:gd name="connsiteX14" fmla="*/ 108 w 7038"/>
                <a:gd name="connsiteY14" fmla="*/ 510 h 15069"/>
                <a:gd name="connsiteX15" fmla="*/ 0 w 7038"/>
                <a:gd name="connsiteY15" fmla="*/ 406 h 15069"/>
                <a:gd name="connsiteX16" fmla="*/ 48 w 7038"/>
                <a:gd name="connsiteY16" fmla="*/ 315 h 15069"/>
                <a:gd name="connsiteX17" fmla="*/ 98 w 7038"/>
                <a:gd name="connsiteY17" fmla="*/ 282 h 1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038" h="15069">
                  <a:moveTo>
                    <a:pt x="98" y="281"/>
                  </a:moveTo>
                  <a:cubicBezTo>
                    <a:pt x="455" y="52"/>
                    <a:pt x="918" y="-34"/>
                    <a:pt x="1382" y="12"/>
                  </a:cubicBezTo>
                  <a:cubicBezTo>
                    <a:pt x="1851" y="51"/>
                    <a:pt x="2288" y="237"/>
                    <a:pt x="2699" y="446"/>
                  </a:cubicBezTo>
                  <a:cubicBezTo>
                    <a:pt x="3478" y="918"/>
                    <a:pt x="4103" y="1541"/>
                    <a:pt x="4577" y="2213"/>
                  </a:cubicBezTo>
                  <a:cubicBezTo>
                    <a:pt x="5067" y="2918"/>
                    <a:pt x="5375" y="3529"/>
                    <a:pt x="5696" y="4195"/>
                  </a:cubicBezTo>
                  <a:cubicBezTo>
                    <a:pt x="5997" y="4859"/>
                    <a:pt x="6252" y="5544"/>
                    <a:pt x="6457" y="6243"/>
                  </a:cubicBezTo>
                  <a:cubicBezTo>
                    <a:pt x="6862" y="7642"/>
                    <a:pt x="7067" y="9100"/>
                    <a:pt x="7035" y="10568"/>
                  </a:cubicBezTo>
                  <a:cubicBezTo>
                    <a:pt x="6982" y="12039"/>
                    <a:pt x="6749" y="13520"/>
                    <a:pt x="6035" y="14958"/>
                  </a:cubicBezTo>
                  <a:lnTo>
                    <a:pt x="6010" y="15010"/>
                  </a:lnTo>
                  <a:cubicBezTo>
                    <a:pt x="5983" y="15063"/>
                    <a:pt x="5919" y="15085"/>
                    <a:pt x="5866" y="15058"/>
                  </a:cubicBezTo>
                  <a:cubicBezTo>
                    <a:pt x="5832" y="15041"/>
                    <a:pt x="5811" y="15008"/>
                    <a:pt x="5807" y="14974"/>
                  </a:cubicBezTo>
                  <a:cubicBezTo>
                    <a:pt x="5530" y="12233"/>
                    <a:pt x="5072" y="9512"/>
                    <a:pt x="4266" y="6882"/>
                  </a:cubicBezTo>
                  <a:cubicBezTo>
                    <a:pt x="3889" y="5567"/>
                    <a:pt x="3459" y="4243"/>
                    <a:pt x="2923" y="2999"/>
                  </a:cubicBezTo>
                  <a:cubicBezTo>
                    <a:pt x="2638" y="2388"/>
                    <a:pt x="2288" y="1800"/>
                    <a:pt x="1827" y="1325"/>
                  </a:cubicBezTo>
                  <a:cubicBezTo>
                    <a:pt x="1379" y="845"/>
                    <a:pt x="772" y="503"/>
                    <a:pt x="108" y="510"/>
                  </a:cubicBezTo>
                  <a:cubicBezTo>
                    <a:pt x="48" y="510"/>
                    <a:pt x="2" y="463"/>
                    <a:pt x="0" y="406"/>
                  </a:cubicBezTo>
                  <a:cubicBezTo>
                    <a:pt x="0" y="368"/>
                    <a:pt x="19" y="334"/>
                    <a:pt x="48" y="315"/>
                  </a:cubicBezTo>
                  <a:lnTo>
                    <a:pt x="98" y="282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80" name="Freeform 35">
              <a:extLst>
                <a:ext uri="{FF2B5EF4-FFF2-40B4-BE49-F238E27FC236}">
                  <a16:creationId xmlns:a16="http://schemas.microsoft.com/office/drawing/2014/main" id="{742CCA51-BEBE-D40E-1091-AFC64D1AB6C7}"/>
                </a:ext>
              </a:extLst>
            </p:cNvPr>
            <p:cNvSpPr/>
            <p:nvPr/>
          </p:nvSpPr>
          <p:spPr>
            <a:xfrm>
              <a:off x="1451151" y="1579463"/>
              <a:ext cx="2856" cy="7001"/>
            </a:xfrm>
            <a:custGeom>
              <a:avLst/>
              <a:gdLst>
                <a:gd name="connsiteX0" fmla="*/ 2638 w 2856"/>
                <a:gd name="connsiteY0" fmla="*/ 6969 h 7001"/>
                <a:gd name="connsiteX1" fmla="*/ 678 w 2856"/>
                <a:gd name="connsiteY1" fmla="*/ 5581 h 7001"/>
                <a:gd name="connsiteX2" fmla="*/ 7 w 2856"/>
                <a:gd name="connsiteY2" fmla="*/ 3667 h 7001"/>
                <a:gd name="connsiteX3" fmla="*/ 431 w 2856"/>
                <a:gd name="connsiteY3" fmla="*/ 1684 h 7001"/>
                <a:gd name="connsiteX4" fmla="*/ 2190 w 2856"/>
                <a:gd name="connsiteY4" fmla="*/ 53 h 7001"/>
                <a:gd name="connsiteX5" fmla="*/ 2288 w 2856"/>
                <a:gd name="connsiteY5" fmla="*/ 8 h 7001"/>
                <a:gd name="connsiteX6" fmla="*/ 2405 w 2856"/>
                <a:gd name="connsiteY6" fmla="*/ 52 h 7001"/>
                <a:gd name="connsiteX7" fmla="*/ 2413 w 2856"/>
                <a:gd name="connsiteY7" fmla="*/ 99 h 7001"/>
                <a:gd name="connsiteX8" fmla="*/ 2286 w 2856"/>
                <a:gd name="connsiteY8" fmla="*/ 3517 h 7001"/>
                <a:gd name="connsiteX9" fmla="*/ 2854 w 2856"/>
                <a:gd name="connsiteY9" fmla="*/ 6891 h 7001"/>
                <a:gd name="connsiteX10" fmla="*/ 2790 w 2856"/>
                <a:gd name="connsiteY10" fmla="*/ 6999 h 7001"/>
                <a:gd name="connsiteX11" fmla="*/ 2743 w 2856"/>
                <a:gd name="connsiteY11" fmla="*/ 6999 h 7001"/>
                <a:gd name="connsiteX12" fmla="*/ 2638 w 2856"/>
                <a:gd name="connsiteY12" fmla="*/ 6968 h 7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6" h="7001">
                  <a:moveTo>
                    <a:pt x="2638" y="6969"/>
                  </a:moveTo>
                  <a:cubicBezTo>
                    <a:pt x="1680" y="6681"/>
                    <a:pt x="1100" y="6159"/>
                    <a:pt x="678" y="5581"/>
                  </a:cubicBezTo>
                  <a:cubicBezTo>
                    <a:pt x="270" y="4996"/>
                    <a:pt x="47" y="4337"/>
                    <a:pt x="7" y="3667"/>
                  </a:cubicBezTo>
                  <a:cubicBezTo>
                    <a:pt x="-35" y="2998"/>
                    <a:pt x="101" y="2315"/>
                    <a:pt x="431" y="1684"/>
                  </a:cubicBezTo>
                  <a:cubicBezTo>
                    <a:pt x="776" y="1055"/>
                    <a:pt x="1281" y="464"/>
                    <a:pt x="2190" y="53"/>
                  </a:cubicBezTo>
                  <a:lnTo>
                    <a:pt x="2288" y="8"/>
                  </a:lnTo>
                  <a:cubicBezTo>
                    <a:pt x="2333" y="-12"/>
                    <a:pt x="2385" y="8"/>
                    <a:pt x="2405" y="52"/>
                  </a:cubicBezTo>
                  <a:cubicBezTo>
                    <a:pt x="2411" y="67"/>
                    <a:pt x="2415" y="83"/>
                    <a:pt x="2413" y="99"/>
                  </a:cubicBezTo>
                  <a:cubicBezTo>
                    <a:pt x="2274" y="1240"/>
                    <a:pt x="2172" y="2379"/>
                    <a:pt x="2286" y="3517"/>
                  </a:cubicBezTo>
                  <a:cubicBezTo>
                    <a:pt x="2321" y="4660"/>
                    <a:pt x="2569" y="5778"/>
                    <a:pt x="2854" y="6891"/>
                  </a:cubicBezTo>
                  <a:cubicBezTo>
                    <a:pt x="2866" y="6938"/>
                    <a:pt x="2837" y="6986"/>
                    <a:pt x="2790" y="6999"/>
                  </a:cubicBezTo>
                  <a:cubicBezTo>
                    <a:pt x="2774" y="7003"/>
                    <a:pt x="2757" y="7002"/>
                    <a:pt x="2743" y="6999"/>
                  </a:cubicBezTo>
                  <a:lnTo>
                    <a:pt x="2638" y="6968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81" name="Freeform 36">
              <a:extLst>
                <a:ext uri="{FF2B5EF4-FFF2-40B4-BE49-F238E27FC236}">
                  <a16:creationId xmlns:a16="http://schemas.microsoft.com/office/drawing/2014/main" id="{79C70FE9-BC24-142A-7859-31472A45CBB4}"/>
                </a:ext>
              </a:extLst>
            </p:cNvPr>
            <p:cNvSpPr/>
            <p:nvPr/>
          </p:nvSpPr>
          <p:spPr>
            <a:xfrm>
              <a:off x="1456699" y="1598579"/>
              <a:ext cx="3489" cy="8771"/>
            </a:xfrm>
            <a:custGeom>
              <a:avLst/>
              <a:gdLst>
                <a:gd name="connsiteX0" fmla="*/ 3273 w 3489"/>
                <a:gd name="connsiteY0" fmla="*/ 8737 h 8771"/>
                <a:gd name="connsiteX1" fmla="*/ 1058 w 3489"/>
                <a:gd name="connsiteY1" fmla="*/ 7091 h 8771"/>
                <a:gd name="connsiteX2" fmla="*/ 90 w 3489"/>
                <a:gd name="connsiteY2" fmla="*/ 4852 h 8771"/>
                <a:gd name="connsiteX3" fmla="*/ 195 w 3489"/>
                <a:gd name="connsiteY3" fmla="*/ 2415 h 8771"/>
                <a:gd name="connsiteX4" fmla="*/ 1666 w 3489"/>
                <a:gd name="connsiteY4" fmla="*/ 84 h 8771"/>
                <a:gd name="connsiteX5" fmla="*/ 1736 w 3489"/>
                <a:gd name="connsiteY5" fmla="*/ 23 h 8771"/>
                <a:gd name="connsiteX6" fmla="*/ 1871 w 3489"/>
                <a:gd name="connsiteY6" fmla="*/ 32 h 8771"/>
                <a:gd name="connsiteX7" fmla="*/ 1894 w 3489"/>
                <a:gd name="connsiteY7" fmla="*/ 92 h 8771"/>
                <a:gd name="connsiteX8" fmla="*/ 2335 w 3489"/>
                <a:gd name="connsiteY8" fmla="*/ 4435 h 8771"/>
                <a:gd name="connsiteX9" fmla="*/ 3484 w 3489"/>
                <a:gd name="connsiteY9" fmla="*/ 8646 h 8771"/>
                <a:gd name="connsiteX10" fmla="*/ 3426 w 3489"/>
                <a:gd name="connsiteY10" fmla="*/ 8766 h 8771"/>
                <a:gd name="connsiteX11" fmla="*/ 3363 w 3489"/>
                <a:gd name="connsiteY11" fmla="*/ 8766 h 8771"/>
                <a:gd name="connsiteX12" fmla="*/ 3274 w 3489"/>
                <a:gd name="connsiteY12" fmla="*/ 8735 h 8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89" h="8771">
                  <a:moveTo>
                    <a:pt x="3273" y="8737"/>
                  </a:moveTo>
                  <a:cubicBezTo>
                    <a:pt x="2238" y="8371"/>
                    <a:pt x="1572" y="7764"/>
                    <a:pt x="1058" y="7091"/>
                  </a:cubicBezTo>
                  <a:cubicBezTo>
                    <a:pt x="556" y="6412"/>
                    <a:pt x="234" y="5648"/>
                    <a:pt x="90" y="4852"/>
                  </a:cubicBezTo>
                  <a:cubicBezTo>
                    <a:pt x="-55" y="4056"/>
                    <a:pt x="-28" y="3228"/>
                    <a:pt x="195" y="2415"/>
                  </a:cubicBezTo>
                  <a:cubicBezTo>
                    <a:pt x="436" y="1602"/>
                    <a:pt x="838" y="798"/>
                    <a:pt x="1666" y="84"/>
                  </a:cubicBezTo>
                  <a:lnTo>
                    <a:pt x="1736" y="23"/>
                  </a:lnTo>
                  <a:cubicBezTo>
                    <a:pt x="1775" y="-11"/>
                    <a:pt x="1836" y="-7"/>
                    <a:pt x="1871" y="32"/>
                  </a:cubicBezTo>
                  <a:cubicBezTo>
                    <a:pt x="1885" y="50"/>
                    <a:pt x="1893" y="70"/>
                    <a:pt x="1894" y="92"/>
                  </a:cubicBezTo>
                  <a:cubicBezTo>
                    <a:pt x="1943" y="1554"/>
                    <a:pt x="2029" y="3010"/>
                    <a:pt x="2335" y="4435"/>
                  </a:cubicBezTo>
                  <a:cubicBezTo>
                    <a:pt x="2562" y="5874"/>
                    <a:pt x="3004" y="7266"/>
                    <a:pt x="3484" y="8646"/>
                  </a:cubicBezTo>
                  <a:cubicBezTo>
                    <a:pt x="3501" y="8696"/>
                    <a:pt x="3474" y="8749"/>
                    <a:pt x="3426" y="8766"/>
                  </a:cubicBezTo>
                  <a:cubicBezTo>
                    <a:pt x="3404" y="8774"/>
                    <a:pt x="3382" y="8773"/>
                    <a:pt x="3363" y="8766"/>
                  </a:cubicBezTo>
                  <a:lnTo>
                    <a:pt x="3274" y="873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82" name="Freeform 37">
              <a:extLst>
                <a:ext uri="{FF2B5EF4-FFF2-40B4-BE49-F238E27FC236}">
                  <a16:creationId xmlns:a16="http://schemas.microsoft.com/office/drawing/2014/main" id="{33000EAE-5EF8-BC0F-0AAA-F8726F6E3AE5}"/>
                </a:ext>
              </a:extLst>
            </p:cNvPr>
            <p:cNvSpPr/>
            <p:nvPr/>
          </p:nvSpPr>
          <p:spPr>
            <a:xfrm>
              <a:off x="1366043" y="1653391"/>
              <a:ext cx="10984" cy="2944"/>
            </a:xfrm>
            <a:custGeom>
              <a:avLst/>
              <a:gdLst>
                <a:gd name="connsiteX0" fmla="*/ 72 w 10984"/>
                <a:gd name="connsiteY0" fmla="*/ 2249 h 2944"/>
                <a:gd name="connsiteX1" fmla="*/ 2705 w 10984"/>
                <a:gd name="connsiteY1" fmla="*/ 439 h 2944"/>
                <a:gd name="connsiteX2" fmla="*/ 5604 w 10984"/>
                <a:gd name="connsiteY2" fmla="*/ 9 h 2944"/>
                <a:gd name="connsiteX3" fmla="*/ 8455 w 10984"/>
                <a:gd name="connsiteY3" fmla="*/ 695 h 2944"/>
                <a:gd name="connsiteX4" fmla="*/ 10920 w 10984"/>
                <a:gd name="connsiteY4" fmla="*/ 2723 h 2944"/>
                <a:gd name="connsiteX5" fmla="*/ 10967 w 10984"/>
                <a:gd name="connsiteY5" fmla="*/ 2788 h 2944"/>
                <a:gd name="connsiteX6" fmla="*/ 10942 w 10984"/>
                <a:gd name="connsiteY6" fmla="*/ 2927 h 2944"/>
                <a:gd name="connsiteX7" fmla="*/ 10867 w 10984"/>
                <a:gd name="connsiteY7" fmla="*/ 2943 h 2944"/>
                <a:gd name="connsiteX8" fmla="*/ 5507 w 10984"/>
                <a:gd name="connsiteY8" fmla="*/ 2288 h 2944"/>
                <a:gd name="connsiteX9" fmla="*/ 110 w 10984"/>
                <a:gd name="connsiteY9" fmla="*/ 2473 h 2944"/>
                <a:gd name="connsiteX10" fmla="*/ 1 w 10984"/>
                <a:gd name="connsiteY10" fmla="*/ 2383 h 2944"/>
                <a:gd name="connsiteX11" fmla="*/ 22 w 10984"/>
                <a:gd name="connsiteY11" fmla="*/ 2310 h 2944"/>
                <a:gd name="connsiteX12" fmla="*/ 74 w 10984"/>
                <a:gd name="connsiteY12" fmla="*/ 2247 h 2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84" h="2944">
                  <a:moveTo>
                    <a:pt x="72" y="2249"/>
                  </a:moveTo>
                  <a:cubicBezTo>
                    <a:pt x="849" y="1309"/>
                    <a:pt x="1764" y="790"/>
                    <a:pt x="2705" y="439"/>
                  </a:cubicBezTo>
                  <a:cubicBezTo>
                    <a:pt x="3649" y="101"/>
                    <a:pt x="4630" y="-38"/>
                    <a:pt x="5604" y="9"/>
                  </a:cubicBezTo>
                  <a:cubicBezTo>
                    <a:pt x="6578" y="53"/>
                    <a:pt x="7544" y="278"/>
                    <a:pt x="8455" y="695"/>
                  </a:cubicBezTo>
                  <a:cubicBezTo>
                    <a:pt x="9362" y="1128"/>
                    <a:pt x="10226" y="1724"/>
                    <a:pt x="10920" y="2723"/>
                  </a:cubicBezTo>
                  <a:lnTo>
                    <a:pt x="10967" y="2788"/>
                  </a:lnTo>
                  <a:cubicBezTo>
                    <a:pt x="10998" y="2834"/>
                    <a:pt x="10987" y="2896"/>
                    <a:pt x="10942" y="2927"/>
                  </a:cubicBezTo>
                  <a:cubicBezTo>
                    <a:pt x="10919" y="2943"/>
                    <a:pt x="10892" y="2948"/>
                    <a:pt x="10867" y="2943"/>
                  </a:cubicBezTo>
                  <a:cubicBezTo>
                    <a:pt x="9093" y="2605"/>
                    <a:pt x="7309" y="2327"/>
                    <a:pt x="5507" y="2288"/>
                  </a:cubicBezTo>
                  <a:cubicBezTo>
                    <a:pt x="3708" y="2169"/>
                    <a:pt x="1908" y="2293"/>
                    <a:pt x="110" y="2473"/>
                  </a:cubicBezTo>
                  <a:cubicBezTo>
                    <a:pt x="55" y="2479"/>
                    <a:pt x="7" y="2438"/>
                    <a:pt x="1" y="2383"/>
                  </a:cubicBezTo>
                  <a:cubicBezTo>
                    <a:pt x="-3" y="2355"/>
                    <a:pt x="7" y="2330"/>
                    <a:pt x="22" y="2310"/>
                  </a:cubicBezTo>
                  <a:lnTo>
                    <a:pt x="74" y="224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83" name="Freeform 38">
              <a:extLst>
                <a:ext uri="{FF2B5EF4-FFF2-40B4-BE49-F238E27FC236}">
                  <a16:creationId xmlns:a16="http://schemas.microsoft.com/office/drawing/2014/main" id="{C791A5F6-9FD9-6570-0874-4DCA880F4939}"/>
                </a:ext>
              </a:extLst>
            </p:cNvPr>
            <p:cNvSpPr/>
            <p:nvPr/>
          </p:nvSpPr>
          <p:spPr>
            <a:xfrm>
              <a:off x="1345817" y="1671228"/>
              <a:ext cx="50539" cy="21022"/>
            </a:xfrm>
            <a:custGeom>
              <a:avLst/>
              <a:gdLst>
                <a:gd name="connsiteX0" fmla="*/ 190 w 50539"/>
                <a:gd name="connsiteY0" fmla="*/ 23 h 21022"/>
                <a:gd name="connsiteX1" fmla="*/ 6473 w 50539"/>
                <a:gd name="connsiteY1" fmla="*/ 2672 h 21022"/>
                <a:gd name="connsiteX2" fmla="*/ 13035 w 50539"/>
                <a:gd name="connsiteY2" fmla="*/ 1204 h 21022"/>
                <a:gd name="connsiteX3" fmla="*/ 15268 w 50539"/>
                <a:gd name="connsiteY3" fmla="*/ 1029 h 21022"/>
                <a:gd name="connsiteX4" fmla="*/ 17627 w 50539"/>
                <a:gd name="connsiteY4" fmla="*/ 1695 h 21022"/>
                <a:gd name="connsiteX5" fmla="*/ 20903 w 50539"/>
                <a:gd name="connsiteY5" fmla="*/ 4575 h 21022"/>
                <a:gd name="connsiteX6" fmla="*/ 22005 w 50539"/>
                <a:gd name="connsiteY6" fmla="*/ 6057 h 21022"/>
                <a:gd name="connsiteX7" fmla="*/ 23020 w 50539"/>
                <a:gd name="connsiteY7" fmla="*/ 7367 h 21022"/>
                <a:gd name="connsiteX8" fmla="*/ 25308 w 50539"/>
                <a:gd name="connsiteY8" fmla="*/ 9715 h 21022"/>
                <a:gd name="connsiteX9" fmla="*/ 30704 w 50539"/>
                <a:gd name="connsiteY9" fmla="*/ 13621 h 21022"/>
                <a:gd name="connsiteX10" fmla="*/ 36878 w 50539"/>
                <a:gd name="connsiteY10" fmla="*/ 16549 h 21022"/>
                <a:gd name="connsiteX11" fmla="*/ 50442 w 50539"/>
                <a:gd name="connsiteY11" fmla="*/ 20794 h 21022"/>
                <a:gd name="connsiteX12" fmla="*/ 50459 w 50539"/>
                <a:gd name="connsiteY12" fmla="*/ 20800 h 21022"/>
                <a:gd name="connsiteX13" fmla="*/ 50534 w 50539"/>
                <a:gd name="connsiteY13" fmla="*/ 20942 h 21022"/>
                <a:gd name="connsiteX14" fmla="*/ 50411 w 50539"/>
                <a:gd name="connsiteY14" fmla="*/ 21022 h 21022"/>
                <a:gd name="connsiteX15" fmla="*/ 36332 w 50539"/>
                <a:gd name="connsiteY15" fmla="*/ 18261 h 21022"/>
                <a:gd name="connsiteX16" fmla="*/ 23767 w 50539"/>
                <a:gd name="connsiteY16" fmla="*/ 11405 h 21022"/>
                <a:gd name="connsiteX17" fmla="*/ 21289 w 50539"/>
                <a:gd name="connsiteY17" fmla="*/ 8774 h 21022"/>
                <a:gd name="connsiteX18" fmla="*/ 19178 w 50539"/>
                <a:gd name="connsiteY18" fmla="*/ 5868 h 21022"/>
                <a:gd name="connsiteX19" fmla="*/ 16674 w 50539"/>
                <a:gd name="connsiteY19" fmla="*/ 3459 h 21022"/>
                <a:gd name="connsiteX20" fmla="*/ 13302 w 50539"/>
                <a:gd name="connsiteY20" fmla="*/ 2988 h 21022"/>
                <a:gd name="connsiteX21" fmla="*/ 9821 w 50539"/>
                <a:gd name="connsiteY21" fmla="*/ 3789 h 21022"/>
                <a:gd name="connsiteX22" fmla="*/ 6204 w 50539"/>
                <a:gd name="connsiteY22" fmla="*/ 3856 h 21022"/>
                <a:gd name="connsiteX23" fmla="*/ 41 w 50539"/>
                <a:gd name="connsiteY23" fmla="*/ 201 h 21022"/>
                <a:gd name="connsiteX24" fmla="*/ 26 w 50539"/>
                <a:gd name="connsiteY24" fmla="*/ 41 h 21022"/>
                <a:gd name="connsiteX25" fmla="*/ 168 w 50539"/>
                <a:gd name="connsiteY25" fmla="*/ 15 h 21022"/>
                <a:gd name="connsiteX26" fmla="*/ 187 w 50539"/>
                <a:gd name="connsiteY26" fmla="*/ 24 h 21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539" h="21022">
                  <a:moveTo>
                    <a:pt x="190" y="23"/>
                  </a:moveTo>
                  <a:cubicBezTo>
                    <a:pt x="2287" y="1195"/>
                    <a:pt x="4386" y="2482"/>
                    <a:pt x="6473" y="2672"/>
                  </a:cubicBezTo>
                  <a:cubicBezTo>
                    <a:pt x="8493" y="2968"/>
                    <a:pt x="10321" y="1808"/>
                    <a:pt x="13035" y="1204"/>
                  </a:cubicBezTo>
                  <a:cubicBezTo>
                    <a:pt x="13716" y="1064"/>
                    <a:pt x="14467" y="975"/>
                    <a:pt x="15268" y="1029"/>
                  </a:cubicBezTo>
                  <a:cubicBezTo>
                    <a:pt x="16066" y="1086"/>
                    <a:pt x="16902" y="1323"/>
                    <a:pt x="17627" y="1695"/>
                  </a:cubicBezTo>
                  <a:cubicBezTo>
                    <a:pt x="19098" y="2452"/>
                    <a:pt x="20091" y="3576"/>
                    <a:pt x="20903" y="4575"/>
                  </a:cubicBezTo>
                  <a:cubicBezTo>
                    <a:pt x="21318" y="5078"/>
                    <a:pt x="21661" y="5589"/>
                    <a:pt x="22005" y="6057"/>
                  </a:cubicBezTo>
                  <a:cubicBezTo>
                    <a:pt x="22344" y="6530"/>
                    <a:pt x="22674" y="6942"/>
                    <a:pt x="23020" y="7367"/>
                  </a:cubicBezTo>
                  <a:cubicBezTo>
                    <a:pt x="23712" y="8208"/>
                    <a:pt x="24491" y="8982"/>
                    <a:pt x="25308" y="9715"/>
                  </a:cubicBezTo>
                  <a:cubicBezTo>
                    <a:pt x="26905" y="11228"/>
                    <a:pt x="28751" y="12502"/>
                    <a:pt x="30704" y="13621"/>
                  </a:cubicBezTo>
                  <a:cubicBezTo>
                    <a:pt x="32637" y="14789"/>
                    <a:pt x="34735" y="15679"/>
                    <a:pt x="36878" y="16549"/>
                  </a:cubicBezTo>
                  <a:cubicBezTo>
                    <a:pt x="41192" y="18222"/>
                    <a:pt x="45809" y="19379"/>
                    <a:pt x="50442" y="20794"/>
                  </a:cubicBezTo>
                  <a:lnTo>
                    <a:pt x="50459" y="20800"/>
                  </a:lnTo>
                  <a:cubicBezTo>
                    <a:pt x="50519" y="20819"/>
                    <a:pt x="50553" y="20881"/>
                    <a:pt x="50534" y="20942"/>
                  </a:cubicBezTo>
                  <a:cubicBezTo>
                    <a:pt x="50519" y="20995"/>
                    <a:pt x="50466" y="21028"/>
                    <a:pt x="50411" y="21022"/>
                  </a:cubicBezTo>
                  <a:cubicBezTo>
                    <a:pt x="45672" y="20420"/>
                    <a:pt x="40917" y="19696"/>
                    <a:pt x="36332" y="18261"/>
                  </a:cubicBezTo>
                  <a:cubicBezTo>
                    <a:pt x="31765" y="16835"/>
                    <a:pt x="27353" y="14650"/>
                    <a:pt x="23767" y="11405"/>
                  </a:cubicBezTo>
                  <a:cubicBezTo>
                    <a:pt x="22881" y="10589"/>
                    <a:pt x="22041" y="9716"/>
                    <a:pt x="21289" y="8774"/>
                  </a:cubicBezTo>
                  <a:cubicBezTo>
                    <a:pt x="20528" y="7834"/>
                    <a:pt x="19876" y="6820"/>
                    <a:pt x="19178" y="5868"/>
                  </a:cubicBezTo>
                  <a:cubicBezTo>
                    <a:pt x="18476" y="4922"/>
                    <a:pt x="17688" y="4017"/>
                    <a:pt x="16674" y="3459"/>
                  </a:cubicBezTo>
                  <a:cubicBezTo>
                    <a:pt x="15664" y="2883"/>
                    <a:pt x="14457" y="2810"/>
                    <a:pt x="13302" y="2988"/>
                  </a:cubicBezTo>
                  <a:cubicBezTo>
                    <a:pt x="12139" y="3159"/>
                    <a:pt x="10998" y="3534"/>
                    <a:pt x="9821" y="3789"/>
                  </a:cubicBezTo>
                  <a:cubicBezTo>
                    <a:pt x="8650" y="4048"/>
                    <a:pt x="7394" y="4153"/>
                    <a:pt x="6204" y="3856"/>
                  </a:cubicBezTo>
                  <a:cubicBezTo>
                    <a:pt x="3805" y="3284"/>
                    <a:pt x="1873" y="1703"/>
                    <a:pt x="41" y="201"/>
                  </a:cubicBezTo>
                  <a:cubicBezTo>
                    <a:pt x="-7" y="162"/>
                    <a:pt x="-14" y="90"/>
                    <a:pt x="26" y="41"/>
                  </a:cubicBezTo>
                  <a:cubicBezTo>
                    <a:pt x="61" y="-2"/>
                    <a:pt x="121" y="-12"/>
                    <a:pt x="168" y="15"/>
                  </a:cubicBezTo>
                  <a:lnTo>
                    <a:pt x="187" y="24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84" name="Freeform 39">
              <a:extLst>
                <a:ext uri="{FF2B5EF4-FFF2-40B4-BE49-F238E27FC236}">
                  <a16:creationId xmlns:a16="http://schemas.microsoft.com/office/drawing/2014/main" id="{AAA11F32-AF40-5265-FEA2-F4D10296C9F2}"/>
                </a:ext>
              </a:extLst>
            </p:cNvPr>
            <p:cNvSpPr/>
            <p:nvPr/>
          </p:nvSpPr>
          <p:spPr>
            <a:xfrm>
              <a:off x="1358259" y="1688039"/>
              <a:ext cx="23822" cy="17497"/>
            </a:xfrm>
            <a:custGeom>
              <a:avLst/>
              <a:gdLst>
                <a:gd name="connsiteX0" fmla="*/ 205 w 23822"/>
                <a:gd name="connsiteY0" fmla="*/ 40 h 17497"/>
                <a:gd name="connsiteX1" fmla="*/ 5825 w 23822"/>
                <a:gd name="connsiteY1" fmla="*/ 5433 h 17497"/>
                <a:gd name="connsiteX2" fmla="*/ 8227 w 23822"/>
                <a:gd name="connsiteY2" fmla="*/ 8339 h 17497"/>
                <a:gd name="connsiteX3" fmla="*/ 10414 w 23822"/>
                <a:gd name="connsiteY3" fmla="*/ 10450 h 17497"/>
                <a:gd name="connsiteX4" fmla="*/ 13249 w 23822"/>
                <a:gd name="connsiteY4" fmla="*/ 11538 h 17497"/>
                <a:gd name="connsiteX5" fmla="*/ 17004 w 23822"/>
                <a:gd name="connsiteY5" fmla="*/ 12598 h 17497"/>
                <a:gd name="connsiteX6" fmla="*/ 18882 w 23822"/>
                <a:gd name="connsiteY6" fmla="*/ 13393 h 17497"/>
                <a:gd name="connsiteX7" fmla="*/ 20641 w 23822"/>
                <a:gd name="connsiteY7" fmla="*/ 14408 h 17497"/>
                <a:gd name="connsiteX8" fmla="*/ 23676 w 23822"/>
                <a:gd name="connsiteY8" fmla="*/ 17029 h 17497"/>
                <a:gd name="connsiteX9" fmla="*/ 23770 w 23822"/>
                <a:gd name="connsiteY9" fmla="*/ 17140 h 17497"/>
                <a:gd name="connsiteX10" fmla="*/ 23745 w 23822"/>
                <a:gd name="connsiteY10" fmla="*/ 17447 h 17497"/>
                <a:gd name="connsiteX11" fmla="*/ 23561 w 23822"/>
                <a:gd name="connsiteY11" fmla="*/ 17494 h 17497"/>
                <a:gd name="connsiteX12" fmla="*/ 23090 w 23822"/>
                <a:gd name="connsiteY12" fmla="*/ 17398 h 17497"/>
                <a:gd name="connsiteX13" fmla="*/ 23059 w 23822"/>
                <a:gd name="connsiteY13" fmla="*/ 17392 h 17497"/>
                <a:gd name="connsiteX14" fmla="*/ 22971 w 23822"/>
                <a:gd name="connsiteY14" fmla="*/ 17261 h 17497"/>
                <a:gd name="connsiteX15" fmla="*/ 23068 w 23822"/>
                <a:gd name="connsiteY15" fmla="*/ 17172 h 17497"/>
                <a:gd name="connsiteX16" fmla="*/ 23526 w 23822"/>
                <a:gd name="connsiteY16" fmla="*/ 17122 h 17497"/>
                <a:gd name="connsiteX17" fmla="*/ 23471 w 23822"/>
                <a:gd name="connsiteY17" fmla="*/ 17344 h 17497"/>
                <a:gd name="connsiteX18" fmla="*/ 16541 w 23822"/>
                <a:gd name="connsiteY18" fmla="*/ 14395 h 17497"/>
                <a:gd name="connsiteX19" fmla="*/ 12813 w 23822"/>
                <a:gd name="connsiteY19" fmla="*/ 13673 h 17497"/>
                <a:gd name="connsiteX20" fmla="*/ 9176 w 23822"/>
                <a:gd name="connsiteY20" fmla="*/ 12365 h 17497"/>
                <a:gd name="connsiteX21" fmla="*/ 6481 w 23822"/>
                <a:gd name="connsiteY21" fmla="*/ 9593 h 17497"/>
                <a:gd name="connsiteX22" fmla="*/ 5413 w 23822"/>
                <a:gd name="connsiteY22" fmla="*/ 8008 h 17497"/>
                <a:gd name="connsiteX23" fmla="*/ 4329 w 23822"/>
                <a:gd name="connsiteY23" fmla="*/ 6446 h 17497"/>
                <a:gd name="connsiteX24" fmla="*/ 19 w 23822"/>
                <a:gd name="connsiteY24" fmla="*/ 176 h 17497"/>
                <a:gd name="connsiteX25" fmla="*/ 49 w 23822"/>
                <a:gd name="connsiteY25" fmla="*/ 20 h 17497"/>
                <a:gd name="connsiteX26" fmla="*/ 180 w 23822"/>
                <a:gd name="connsiteY26" fmla="*/ 23 h 17497"/>
                <a:gd name="connsiteX27" fmla="*/ 202 w 23822"/>
                <a:gd name="connsiteY27" fmla="*/ 40 h 17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822" h="17497">
                  <a:moveTo>
                    <a:pt x="205" y="40"/>
                  </a:moveTo>
                  <a:cubicBezTo>
                    <a:pt x="2305" y="1644"/>
                    <a:pt x="4118" y="3498"/>
                    <a:pt x="5825" y="5433"/>
                  </a:cubicBezTo>
                  <a:cubicBezTo>
                    <a:pt x="6714" y="6365"/>
                    <a:pt x="7488" y="7451"/>
                    <a:pt x="8227" y="8339"/>
                  </a:cubicBezTo>
                  <a:cubicBezTo>
                    <a:pt x="8960" y="9238"/>
                    <a:pt x="9651" y="10012"/>
                    <a:pt x="10414" y="10450"/>
                  </a:cubicBezTo>
                  <a:cubicBezTo>
                    <a:pt x="11133" y="10936"/>
                    <a:pt x="12099" y="11278"/>
                    <a:pt x="13249" y="11538"/>
                  </a:cubicBezTo>
                  <a:cubicBezTo>
                    <a:pt x="14367" y="11871"/>
                    <a:pt x="15712" y="12096"/>
                    <a:pt x="17004" y="12598"/>
                  </a:cubicBezTo>
                  <a:cubicBezTo>
                    <a:pt x="17643" y="12838"/>
                    <a:pt x="18270" y="13104"/>
                    <a:pt x="18882" y="13393"/>
                  </a:cubicBezTo>
                  <a:cubicBezTo>
                    <a:pt x="19486" y="13709"/>
                    <a:pt x="20072" y="14048"/>
                    <a:pt x="20641" y="14408"/>
                  </a:cubicBezTo>
                  <a:cubicBezTo>
                    <a:pt x="21765" y="15155"/>
                    <a:pt x="22807" y="16010"/>
                    <a:pt x="23676" y="17029"/>
                  </a:cubicBezTo>
                  <a:lnTo>
                    <a:pt x="23770" y="17140"/>
                  </a:lnTo>
                  <a:cubicBezTo>
                    <a:pt x="23848" y="17231"/>
                    <a:pt x="23837" y="17369"/>
                    <a:pt x="23745" y="17447"/>
                  </a:cubicBezTo>
                  <a:cubicBezTo>
                    <a:pt x="23692" y="17492"/>
                    <a:pt x="23625" y="17506"/>
                    <a:pt x="23561" y="17494"/>
                  </a:cubicBezTo>
                  <a:lnTo>
                    <a:pt x="23090" y="17398"/>
                  </a:lnTo>
                  <a:lnTo>
                    <a:pt x="23059" y="17392"/>
                  </a:lnTo>
                  <a:cubicBezTo>
                    <a:pt x="22998" y="17380"/>
                    <a:pt x="22959" y="17320"/>
                    <a:pt x="22971" y="17261"/>
                  </a:cubicBezTo>
                  <a:cubicBezTo>
                    <a:pt x="22981" y="17212"/>
                    <a:pt x="23021" y="17176"/>
                    <a:pt x="23068" y="17172"/>
                  </a:cubicBezTo>
                  <a:lnTo>
                    <a:pt x="23526" y="17122"/>
                  </a:lnTo>
                  <a:lnTo>
                    <a:pt x="23471" y="17344"/>
                  </a:lnTo>
                  <a:cubicBezTo>
                    <a:pt x="21325" y="16013"/>
                    <a:pt x="18982" y="15013"/>
                    <a:pt x="16541" y="14395"/>
                  </a:cubicBezTo>
                  <a:cubicBezTo>
                    <a:pt x="15322" y="14083"/>
                    <a:pt x="14070" y="13917"/>
                    <a:pt x="12813" y="13673"/>
                  </a:cubicBezTo>
                  <a:cubicBezTo>
                    <a:pt x="11564" y="13428"/>
                    <a:pt x="10286" y="13079"/>
                    <a:pt x="9176" y="12365"/>
                  </a:cubicBezTo>
                  <a:cubicBezTo>
                    <a:pt x="8069" y="11646"/>
                    <a:pt x="7220" y="10631"/>
                    <a:pt x="6481" y="9593"/>
                  </a:cubicBezTo>
                  <a:cubicBezTo>
                    <a:pt x="6109" y="9071"/>
                    <a:pt x="5764" y="8536"/>
                    <a:pt x="5413" y="8008"/>
                  </a:cubicBezTo>
                  <a:lnTo>
                    <a:pt x="4329" y="6446"/>
                  </a:lnTo>
                  <a:cubicBezTo>
                    <a:pt x="2875" y="4369"/>
                    <a:pt x="1442" y="2277"/>
                    <a:pt x="19" y="176"/>
                  </a:cubicBezTo>
                  <a:cubicBezTo>
                    <a:pt x="-15" y="124"/>
                    <a:pt x="-3" y="54"/>
                    <a:pt x="49" y="20"/>
                  </a:cubicBezTo>
                  <a:cubicBezTo>
                    <a:pt x="90" y="-9"/>
                    <a:pt x="143" y="-5"/>
                    <a:pt x="180" y="23"/>
                  </a:cubicBezTo>
                  <a:lnTo>
                    <a:pt x="202" y="4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85" name="Freeform 40">
              <a:extLst>
                <a:ext uri="{FF2B5EF4-FFF2-40B4-BE49-F238E27FC236}">
                  <a16:creationId xmlns:a16="http://schemas.microsoft.com/office/drawing/2014/main" id="{7991D2C2-6B28-D890-EF42-57845896DDB1}"/>
                </a:ext>
              </a:extLst>
            </p:cNvPr>
            <p:cNvSpPr/>
            <p:nvPr/>
          </p:nvSpPr>
          <p:spPr>
            <a:xfrm>
              <a:off x="1355026" y="1703758"/>
              <a:ext cx="12957" cy="4344"/>
            </a:xfrm>
            <a:custGeom>
              <a:avLst/>
              <a:gdLst>
                <a:gd name="connsiteX0" fmla="*/ 114 w 12957"/>
                <a:gd name="connsiteY0" fmla="*/ 3605 h 4344"/>
                <a:gd name="connsiteX1" fmla="*/ 3725 w 12957"/>
                <a:gd name="connsiteY1" fmla="*/ 2467 h 4344"/>
                <a:gd name="connsiteX2" fmla="*/ 6809 w 12957"/>
                <a:gd name="connsiteY2" fmla="*/ 1917 h 4344"/>
                <a:gd name="connsiteX3" fmla="*/ 9591 w 12957"/>
                <a:gd name="connsiteY3" fmla="*/ 1298 h 4344"/>
                <a:gd name="connsiteX4" fmla="*/ 12744 w 12957"/>
                <a:gd name="connsiteY4" fmla="*/ 46 h 4344"/>
                <a:gd name="connsiteX5" fmla="*/ 12805 w 12957"/>
                <a:gd name="connsiteY5" fmla="*/ 13 h 4344"/>
                <a:gd name="connsiteX6" fmla="*/ 12946 w 12957"/>
                <a:gd name="connsiteY6" fmla="*/ 55 h 4344"/>
                <a:gd name="connsiteX7" fmla="*/ 12950 w 12957"/>
                <a:gd name="connsiteY7" fmla="*/ 146 h 4344"/>
                <a:gd name="connsiteX8" fmla="*/ 10573 w 12957"/>
                <a:gd name="connsiteY8" fmla="*/ 2838 h 4344"/>
                <a:gd name="connsiteX9" fmla="*/ 7214 w 12957"/>
                <a:gd name="connsiteY9" fmla="*/ 4165 h 4344"/>
                <a:gd name="connsiteX10" fmla="*/ 3622 w 12957"/>
                <a:gd name="connsiteY10" fmla="*/ 4296 h 4344"/>
                <a:gd name="connsiteX11" fmla="*/ 86 w 12957"/>
                <a:gd name="connsiteY11" fmla="*/ 3832 h 4344"/>
                <a:gd name="connsiteX12" fmla="*/ 2 w 12957"/>
                <a:gd name="connsiteY12" fmla="*/ 3712 h 4344"/>
                <a:gd name="connsiteX13" fmla="*/ 58 w 12957"/>
                <a:gd name="connsiteY13" fmla="*/ 3637 h 4344"/>
                <a:gd name="connsiteX14" fmla="*/ 119 w 12957"/>
                <a:gd name="connsiteY14" fmla="*/ 3607 h 4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957" h="4344">
                  <a:moveTo>
                    <a:pt x="114" y="3605"/>
                  </a:moveTo>
                  <a:cubicBezTo>
                    <a:pt x="1401" y="2960"/>
                    <a:pt x="2609" y="2713"/>
                    <a:pt x="3725" y="2467"/>
                  </a:cubicBezTo>
                  <a:cubicBezTo>
                    <a:pt x="4841" y="2247"/>
                    <a:pt x="5854" y="2086"/>
                    <a:pt x="6809" y="1917"/>
                  </a:cubicBezTo>
                  <a:cubicBezTo>
                    <a:pt x="7731" y="1751"/>
                    <a:pt x="8647" y="1559"/>
                    <a:pt x="9591" y="1298"/>
                  </a:cubicBezTo>
                  <a:cubicBezTo>
                    <a:pt x="10551" y="1037"/>
                    <a:pt x="11508" y="720"/>
                    <a:pt x="12744" y="46"/>
                  </a:cubicBezTo>
                  <a:lnTo>
                    <a:pt x="12805" y="13"/>
                  </a:lnTo>
                  <a:cubicBezTo>
                    <a:pt x="12855" y="-15"/>
                    <a:pt x="12919" y="4"/>
                    <a:pt x="12946" y="55"/>
                  </a:cubicBezTo>
                  <a:cubicBezTo>
                    <a:pt x="12961" y="85"/>
                    <a:pt x="12961" y="118"/>
                    <a:pt x="12950" y="146"/>
                  </a:cubicBezTo>
                  <a:cubicBezTo>
                    <a:pt x="12463" y="1261"/>
                    <a:pt x="11594" y="2186"/>
                    <a:pt x="10573" y="2838"/>
                  </a:cubicBezTo>
                  <a:cubicBezTo>
                    <a:pt x="9555" y="3501"/>
                    <a:pt x="8402" y="3937"/>
                    <a:pt x="7214" y="4165"/>
                  </a:cubicBezTo>
                  <a:cubicBezTo>
                    <a:pt x="6021" y="4368"/>
                    <a:pt x="4811" y="4378"/>
                    <a:pt x="3622" y="4296"/>
                  </a:cubicBezTo>
                  <a:cubicBezTo>
                    <a:pt x="2429" y="4223"/>
                    <a:pt x="1254" y="4037"/>
                    <a:pt x="86" y="3832"/>
                  </a:cubicBezTo>
                  <a:cubicBezTo>
                    <a:pt x="30" y="3823"/>
                    <a:pt x="-9" y="3768"/>
                    <a:pt x="2" y="3712"/>
                  </a:cubicBezTo>
                  <a:cubicBezTo>
                    <a:pt x="8" y="3677"/>
                    <a:pt x="28" y="3651"/>
                    <a:pt x="58" y="3637"/>
                  </a:cubicBezTo>
                  <a:lnTo>
                    <a:pt x="119" y="360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86" name="Freeform 41">
              <a:extLst>
                <a:ext uri="{FF2B5EF4-FFF2-40B4-BE49-F238E27FC236}">
                  <a16:creationId xmlns:a16="http://schemas.microsoft.com/office/drawing/2014/main" id="{5CBA6041-0D10-364D-EFAA-96533C9740B2}"/>
                </a:ext>
              </a:extLst>
            </p:cNvPr>
            <p:cNvSpPr/>
            <p:nvPr/>
          </p:nvSpPr>
          <p:spPr>
            <a:xfrm>
              <a:off x="1362564" y="1714803"/>
              <a:ext cx="17531" cy="6677"/>
            </a:xfrm>
            <a:custGeom>
              <a:avLst/>
              <a:gdLst>
                <a:gd name="connsiteX0" fmla="*/ 166 w 17531"/>
                <a:gd name="connsiteY0" fmla="*/ 3132 h 6677"/>
                <a:gd name="connsiteX1" fmla="*/ 5576 w 17531"/>
                <a:gd name="connsiteY1" fmla="*/ 3870 h 6677"/>
                <a:gd name="connsiteX2" fmla="*/ 10510 w 17531"/>
                <a:gd name="connsiteY2" fmla="*/ 4385 h 6677"/>
                <a:gd name="connsiteX3" fmla="*/ 14513 w 17531"/>
                <a:gd name="connsiteY3" fmla="*/ 3773 h 6677"/>
                <a:gd name="connsiteX4" fmla="*/ 17199 w 17531"/>
                <a:gd name="connsiteY4" fmla="*/ 129 h 6677"/>
                <a:gd name="connsiteX5" fmla="*/ 17211 w 17531"/>
                <a:gd name="connsiteY5" fmla="*/ 82 h 6677"/>
                <a:gd name="connsiteX6" fmla="*/ 17344 w 17531"/>
                <a:gd name="connsiteY6" fmla="*/ 4 h 6677"/>
                <a:gd name="connsiteX7" fmla="*/ 17424 w 17531"/>
                <a:gd name="connsiteY7" fmla="*/ 87 h 6677"/>
                <a:gd name="connsiteX8" fmla="*/ 15683 w 17531"/>
                <a:gd name="connsiteY8" fmla="*/ 5161 h 6677"/>
                <a:gd name="connsiteX9" fmla="*/ 10420 w 17531"/>
                <a:gd name="connsiteY9" fmla="*/ 6669 h 6677"/>
                <a:gd name="connsiteX10" fmla="*/ 5030 w 17531"/>
                <a:gd name="connsiteY10" fmla="*/ 5608 h 6677"/>
                <a:gd name="connsiteX11" fmla="*/ 52 w 17531"/>
                <a:gd name="connsiteY11" fmla="*/ 3332 h 6677"/>
                <a:gd name="connsiteX12" fmla="*/ 16 w 17531"/>
                <a:gd name="connsiteY12" fmla="*/ 3182 h 6677"/>
                <a:gd name="connsiteX13" fmla="*/ 121 w 17531"/>
                <a:gd name="connsiteY13" fmla="*/ 3130 h 6677"/>
                <a:gd name="connsiteX14" fmla="*/ 168 w 17531"/>
                <a:gd name="connsiteY14" fmla="*/ 3135 h 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531" h="6677">
                  <a:moveTo>
                    <a:pt x="166" y="3132"/>
                  </a:moveTo>
                  <a:cubicBezTo>
                    <a:pt x="2134" y="3337"/>
                    <a:pt x="3867" y="3632"/>
                    <a:pt x="5576" y="3870"/>
                  </a:cubicBezTo>
                  <a:cubicBezTo>
                    <a:pt x="7267" y="4074"/>
                    <a:pt x="8986" y="4317"/>
                    <a:pt x="10510" y="4385"/>
                  </a:cubicBezTo>
                  <a:cubicBezTo>
                    <a:pt x="12055" y="4437"/>
                    <a:pt x="13393" y="4348"/>
                    <a:pt x="14513" y="3773"/>
                  </a:cubicBezTo>
                  <a:cubicBezTo>
                    <a:pt x="15608" y="3202"/>
                    <a:pt x="16711" y="1998"/>
                    <a:pt x="17199" y="129"/>
                  </a:cubicBezTo>
                  <a:lnTo>
                    <a:pt x="17211" y="82"/>
                  </a:lnTo>
                  <a:cubicBezTo>
                    <a:pt x="17227" y="24"/>
                    <a:pt x="17286" y="-12"/>
                    <a:pt x="17344" y="4"/>
                  </a:cubicBezTo>
                  <a:cubicBezTo>
                    <a:pt x="17385" y="15"/>
                    <a:pt x="17415" y="47"/>
                    <a:pt x="17424" y="87"/>
                  </a:cubicBezTo>
                  <a:cubicBezTo>
                    <a:pt x="17813" y="1916"/>
                    <a:pt x="17130" y="3934"/>
                    <a:pt x="15683" y="5161"/>
                  </a:cubicBezTo>
                  <a:cubicBezTo>
                    <a:pt x="14226" y="6411"/>
                    <a:pt x="12241" y="6735"/>
                    <a:pt x="10420" y="6669"/>
                  </a:cubicBezTo>
                  <a:cubicBezTo>
                    <a:pt x="8572" y="6566"/>
                    <a:pt x="6776" y="6158"/>
                    <a:pt x="5030" y="5608"/>
                  </a:cubicBezTo>
                  <a:cubicBezTo>
                    <a:pt x="3283" y="5056"/>
                    <a:pt x="1609" y="4285"/>
                    <a:pt x="52" y="3332"/>
                  </a:cubicBezTo>
                  <a:cubicBezTo>
                    <a:pt x="0" y="3301"/>
                    <a:pt x="-15" y="3233"/>
                    <a:pt x="16" y="3182"/>
                  </a:cubicBezTo>
                  <a:cubicBezTo>
                    <a:pt x="40" y="3144"/>
                    <a:pt x="80" y="3125"/>
                    <a:pt x="121" y="3130"/>
                  </a:cubicBezTo>
                  <a:lnTo>
                    <a:pt x="168" y="313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87" name="Freeform 42">
              <a:extLst>
                <a:ext uri="{FF2B5EF4-FFF2-40B4-BE49-F238E27FC236}">
                  <a16:creationId xmlns:a16="http://schemas.microsoft.com/office/drawing/2014/main" id="{BF944F55-7078-60B5-A991-22A630ED3941}"/>
                </a:ext>
              </a:extLst>
            </p:cNvPr>
            <p:cNvSpPr/>
            <p:nvPr/>
          </p:nvSpPr>
          <p:spPr>
            <a:xfrm>
              <a:off x="1382130" y="1721808"/>
              <a:ext cx="25648" cy="14281"/>
            </a:xfrm>
            <a:custGeom>
              <a:avLst/>
              <a:gdLst>
                <a:gd name="connsiteX0" fmla="*/ 25428 w 25648"/>
                <a:gd name="connsiteY0" fmla="*/ 14207 h 14281"/>
                <a:gd name="connsiteX1" fmla="*/ 22982 w 25648"/>
                <a:gd name="connsiteY1" fmla="*/ 11234 h 14281"/>
                <a:gd name="connsiteX2" fmla="*/ 20458 w 25648"/>
                <a:gd name="connsiteY2" fmla="*/ 8790 h 14281"/>
                <a:gd name="connsiteX3" fmla="*/ 19218 w 25648"/>
                <a:gd name="connsiteY3" fmla="*/ 8074 h 14281"/>
                <a:gd name="connsiteX4" fmla="*/ 17962 w 25648"/>
                <a:gd name="connsiteY4" fmla="*/ 7827 h 14281"/>
                <a:gd name="connsiteX5" fmla="*/ 14148 w 25648"/>
                <a:gd name="connsiteY5" fmla="*/ 7691 h 14281"/>
                <a:gd name="connsiteX6" fmla="*/ 11733 w 25648"/>
                <a:gd name="connsiteY6" fmla="*/ 6969 h 14281"/>
                <a:gd name="connsiteX7" fmla="*/ 11441 w 25648"/>
                <a:gd name="connsiteY7" fmla="*/ 6828 h 14281"/>
                <a:gd name="connsiteX8" fmla="*/ 11234 w 25648"/>
                <a:gd name="connsiteY8" fmla="*/ 6719 h 14281"/>
                <a:gd name="connsiteX9" fmla="*/ 10822 w 25648"/>
                <a:gd name="connsiteY9" fmla="*/ 6499 h 14281"/>
                <a:gd name="connsiteX10" fmla="*/ 9999 w 25648"/>
                <a:gd name="connsiteY10" fmla="*/ 6052 h 14281"/>
                <a:gd name="connsiteX11" fmla="*/ 6712 w 25648"/>
                <a:gd name="connsiteY11" fmla="*/ 4215 h 14281"/>
                <a:gd name="connsiteX12" fmla="*/ 77 w 25648"/>
                <a:gd name="connsiteY12" fmla="*/ 222 h 14281"/>
                <a:gd name="connsiteX13" fmla="*/ 49 w 25648"/>
                <a:gd name="connsiteY13" fmla="*/ 203 h 14281"/>
                <a:gd name="connsiteX14" fmla="*/ 19 w 25648"/>
                <a:gd name="connsiteY14" fmla="*/ 49 h 14281"/>
                <a:gd name="connsiteX15" fmla="*/ 143 w 25648"/>
                <a:gd name="connsiteY15" fmla="*/ 5 h 14281"/>
                <a:gd name="connsiteX16" fmla="*/ 7414 w 25648"/>
                <a:gd name="connsiteY16" fmla="*/ 2544 h 14281"/>
                <a:gd name="connsiteX17" fmla="*/ 10936 w 25648"/>
                <a:gd name="connsiteY17" fmla="*/ 4110 h 14281"/>
                <a:gd name="connsiteX18" fmla="*/ 12661 w 25648"/>
                <a:gd name="connsiteY18" fmla="*/ 4946 h 14281"/>
                <a:gd name="connsiteX19" fmla="*/ 14445 w 25648"/>
                <a:gd name="connsiteY19" fmla="*/ 5431 h 14281"/>
                <a:gd name="connsiteX20" fmla="*/ 18281 w 25648"/>
                <a:gd name="connsiteY20" fmla="*/ 5692 h 14281"/>
                <a:gd name="connsiteX21" fmla="*/ 20166 w 25648"/>
                <a:gd name="connsiteY21" fmla="*/ 6300 h 14281"/>
                <a:gd name="connsiteX22" fmla="*/ 21732 w 25648"/>
                <a:gd name="connsiteY22" fmla="*/ 7496 h 14281"/>
                <a:gd name="connsiteX23" fmla="*/ 25643 w 25648"/>
                <a:gd name="connsiteY23" fmla="*/ 14134 h 14281"/>
                <a:gd name="connsiteX24" fmla="*/ 25575 w 25648"/>
                <a:gd name="connsiteY24" fmla="*/ 14276 h 14281"/>
                <a:gd name="connsiteX25" fmla="*/ 25452 w 25648"/>
                <a:gd name="connsiteY25" fmla="*/ 14240 h 14281"/>
                <a:gd name="connsiteX26" fmla="*/ 25428 w 25648"/>
                <a:gd name="connsiteY26" fmla="*/ 14210 h 1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5648" h="14281">
                  <a:moveTo>
                    <a:pt x="25428" y="14207"/>
                  </a:moveTo>
                  <a:cubicBezTo>
                    <a:pt x="24594" y="13160"/>
                    <a:pt x="23828" y="12151"/>
                    <a:pt x="22982" y="11234"/>
                  </a:cubicBezTo>
                  <a:cubicBezTo>
                    <a:pt x="22177" y="10300"/>
                    <a:pt x="21307" y="9453"/>
                    <a:pt x="20458" y="8790"/>
                  </a:cubicBezTo>
                  <a:cubicBezTo>
                    <a:pt x="20022" y="8481"/>
                    <a:pt x="19587" y="8229"/>
                    <a:pt x="19218" y="8074"/>
                  </a:cubicBezTo>
                  <a:cubicBezTo>
                    <a:pt x="18846" y="7927"/>
                    <a:pt x="18446" y="7852"/>
                    <a:pt x="17962" y="7827"/>
                  </a:cubicBezTo>
                  <a:cubicBezTo>
                    <a:pt x="17000" y="7724"/>
                    <a:pt x="15720" y="7854"/>
                    <a:pt x="14148" y="7691"/>
                  </a:cubicBezTo>
                  <a:cubicBezTo>
                    <a:pt x="13369" y="7576"/>
                    <a:pt x="12524" y="7352"/>
                    <a:pt x="11733" y="6969"/>
                  </a:cubicBezTo>
                  <a:lnTo>
                    <a:pt x="11441" y="6828"/>
                  </a:lnTo>
                  <a:lnTo>
                    <a:pt x="11234" y="6719"/>
                  </a:lnTo>
                  <a:lnTo>
                    <a:pt x="10822" y="6499"/>
                  </a:lnTo>
                  <a:cubicBezTo>
                    <a:pt x="10547" y="6353"/>
                    <a:pt x="10267" y="6214"/>
                    <a:pt x="9999" y="6052"/>
                  </a:cubicBezTo>
                  <a:cubicBezTo>
                    <a:pt x="8921" y="5415"/>
                    <a:pt x="7797" y="4865"/>
                    <a:pt x="6712" y="4215"/>
                  </a:cubicBezTo>
                  <a:cubicBezTo>
                    <a:pt x="4510" y="2978"/>
                    <a:pt x="2290" y="1735"/>
                    <a:pt x="77" y="222"/>
                  </a:cubicBezTo>
                  <a:lnTo>
                    <a:pt x="49" y="203"/>
                  </a:lnTo>
                  <a:cubicBezTo>
                    <a:pt x="-3" y="169"/>
                    <a:pt x="-15" y="99"/>
                    <a:pt x="19" y="49"/>
                  </a:cubicBezTo>
                  <a:cubicBezTo>
                    <a:pt x="47" y="8"/>
                    <a:pt x="97" y="-9"/>
                    <a:pt x="143" y="5"/>
                  </a:cubicBezTo>
                  <a:cubicBezTo>
                    <a:pt x="2612" y="708"/>
                    <a:pt x="5045" y="1551"/>
                    <a:pt x="7414" y="2544"/>
                  </a:cubicBezTo>
                  <a:cubicBezTo>
                    <a:pt x="8601" y="3036"/>
                    <a:pt x="9776" y="3558"/>
                    <a:pt x="10936" y="4110"/>
                  </a:cubicBezTo>
                  <a:lnTo>
                    <a:pt x="12661" y="4946"/>
                  </a:lnTo>
                  <a:cubicBezTo>
                    <a:pt x="13221" y="5203"/>
                    <a:pt x="13826" y="5353"/>
                    <a:pt x="14445" y="5431"/>
                  </a:cubicBezTo>
                  <a:cubicBezTo>
                    <a:pt x="15684" y="5603"/>
                    <a:pt x="16977" y="5493"/>
                    <a:pt x="18281" y="5692"/>
                  </a:cubicBezTo>
                  <a:cubicBezTo>
                    <a:pt x="18929" y="5790"/>
                    <a:pt x="19579" y="5980"/>
                    <a:pt x="20166" y="6300"/>
                  </a:cubicBezTo>
                  <a:cubicBezTo>
                    <a:pt x="20753" y="6617"/>
                    <a:pt x="21266" y="7039"/>
                    <a:pt x="21732" y="7496"/>
                  </a:cubicBezTo>
                  <a:cubicBezTo>
                    <a:pt x="23557" y="9373"/>
                    <a:pt x="24783" y="11709"/>
                    <a:pt x="25643" y="14134"/>
                  </a:cubicBezTo>
                  <a:cubicBezTo>
                    <a:pt x="25663" y="14191"/>
                    <a:pt x="25633" y="14255"/>
                    <a:pt x="25575" y="14276"/>
                  </a:cubicBezTo>
                  <a:cubicBezTo>
                    <a:pt x="25530" y="14291"/>
                    <a:pt x="25480" y="14276"/>
                    <a:pt x="25452" y="14240"/>
                  </a:cubicBezTo>
                  <a:lnTo>
                    <a:pt x="25428" y="1421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88" name="Freeform 43">
              <a:extLst>
                <a:ext uri="{FF2B5EF4-FFF2-40B4-BE49-F238E27FC236}">
                  <a16:creationId xmlns:a16="http://schemas.microsoft.com/office/drawing/2014/main" id="{316C1F89-92BB-AE30-2AFB-8114A83062F8}"/>
                </a:ext>
              </a:extLst>
            </p:cNvPr>
            <p:cNvSpPr/>
            <p:nvPr/>
          </p:nvSpPr>
          <p:spPr>
            <a:xfrm>
              <a:off x="1366565" y="1737554"/>
              <a:ext cx="101700" cy="10863"/>
            </a:xfrm>
            <a:custGeom>
              <a:avLst/>
              <a:gdLst>
                <a:gd name="connsiteX0" fmla="*/ 181 w 101700"/>
                <a:gd name="connsiteY0" fmla="*/ 1425 h 10863"/>
                <a:gd name="connsiteX1" fmla="*/ 3280 w 101700"/>
                <a:gd name="connsiteY1" fmla="*/ 2786 h 10863"/>
                <a:gd name="connsiteX2" fmla="*/ 6385 w 101700"/>
                <a:gd name="connsiteY2" fmla="*/ 3051 h 10863"/>
                <a:gd name="connsiteX3" fmla="*/ 7671 w 101700"/>
                <a:gd name="connsiteY3" fmla="*/ 2453 h 10863"/>
                <a:gd name="connsiteX4" fmla="*/ 8882 w 101700"/>
                <a:gd name="connsiteY4" fmla="*/ 1361 h 10863"/>
                <a:gd name="connsiteX5" fmla="*/ 10632 w 101700"/>
                <a:gd name="connsiteY5" fmla="*/ 270 h 10863"/>
                <a:gd name="connsiteX6" fmla="*/ 12760 w 101700"/>
                <a:gd name="connsiteY6" fmla="*/ 24 h 10863"/>
                <a:gd name="connsiteX7" fmla="*/ 16431 w 101700"/>
                <a:gd name="connsiteY7" fmla="*/ 1375 h 10863"/>
                <a:gd name="connsiteX8" fmla="*/ 17958 w 101700"/>
                <a:gd name="connsiteY8" fmla="*/ 2408 h 10863"/>
                <a:gd name="connsiteX9" fmla="*/ 19313 w 101700"/>
                <a:gd name="connsiteY9" fmla="*/ 3373 h 10863"/>
                <a:gd name="connsiteX10" fmla="*/ 21898 w 101700"/>
                <a:gd name="connsiteY10" fmla="*/ 4636 h 10863"/>
                <a:gd name="connsiteX11" fmla="*/ 23023 w 101700"/>
                <a:gd name="connsiteY11" fmla="*/ 4681 h 10863"/>
                <a:gd name="connsiteX12" fmla="*/ 23660 w 101700"/>
                <a:gd name="connsiteY12" fmla="*/ 4526 h 10863"/>
                <a:gd name="connsiteX13" fmla="*/ 24336 w 101700"/>
                <a:gd name="connsiteY13" fmla="*/ 4300 h 10863"/>
                <a:gd name="connsiteX14" fmla="*/ 27061 w 101700"/>
                <a:gd name="connsiteY14" fmla="*/ 2810 h 10863"/>
                <a:gd name="connsiteX15" fmla="*/ 30595 w 101700"/>
                <a:gd name="connsiteY15" fmla="*/ 1128 h 10863"/>
                <a:gd name="connsiteX16" fmla="*/ 34806 w 101700"/>
                <a:gd name="connsiteY16" fmla="*/ 978 h 10863"/>
                <a:gd name="connsiteX17" fmla="*/ 38495 w 101700"/>
                <a:gd name="connsiteY17" fmla="*/ 2089 h 10863"/>
                <a:gd name="connsiteX18" fmla="*/ 44691 w 101700"/>
                <a:gd name="connsiteY18" fmla="*/ 5095 h 10863"/>
                <a:gd name="connsiteX19" fmla="*/ 47549 w 101700"/>
                <a:gd name="connsiteY19" fmla="*/ 6044 h 10863"/>
                <a:gd name="connsiteX20" fmla="*/ 50485 w 101700"/>
                <a:gd name="connsiteY20" fmla="*/ 6266 h 10863"/>
                <a:gd name="connsiteX21" fmla="*/ 57187 w 101700"/>
                <a:gd name="connsiteY21" fmla="*/ 5625 h 10863"/>
                <a:gd name="connsiteX22" fmla="*/ 59029 w 101700"/>
                <a:gd name="connsiteY22" fmla="*/ 5517 h 10863"/>
                <a:gd name="connsiteX23" fmla="*/ 60886 w 101700"/>
                <a:gd name="connsiteY23" fmla="*/ 5546 h 10863"/>
                <a:gd name="connsiteX24" fmla="*/ 64462 w 101700"/>
                <a:gd name="connsiteY24" fmla="*/ 5874 h 10863"/>
                <a:gd name="connsiteX25" fmla="*/ 67968 w 101700"/>
                <a:gd name="connsiteY25" fmla="*/ 6480 h 10863"/>
                <a:gd name="connsiteX26" fmla="*/ 71363 w 101700"/>
                <a:gd name="connsiteY26" fmla="*/ 7245 h 10863"/>
                <a:gd name="connsiteX27" fmla="*/ 77978 w 101700"/>
                <a:gd name="connsiteY27" fmla="*/ 8627 h 10863"/>
                <a:gd name="connsiteX28" fmla="*/ 91043 w 101700"/>
                <a:gd name="connsiteY28" fmla="*/ 8616 h 10863"/>
                <a:gd name="connsiteX29" fmla="*/ 96883 w 101700"/>
                <a:gd name="connsiteY29" fmla="*/ 5768 h 10863"/>
                <a:gd name="connsiteX30" fmla="*/ 98177 w 101700"/>
                <a:gd name="connsiteY30" fmla="*/ 4719 h 10863"/>
                <a:gd name="connsiteX31" fmla="*/ 99342 w 101700"/>
                <a:gd name="connsiteY31" fmla="*/ 3509 h 10863"/>
                <a:gd name="connsiteX32" fmla="*/ 99929 w 101700"/>
                <a:gd name="connsiteY32" fmla="*/ 2897 h 10863"/>
                <a:gd name="connsiteX33" fmla="*/ 100444 w 101700"/>
                <a:gd name="connsiteY33" fmla="*/ 2224 h 10863"/>
                <a:gd name="connsiteX34" fmla="*/ 101483 w 101700"/>
                <a:gd name="connsiteY34" fmla="*/ 862 h 10863"/>
                <a:gd name="connsiteX35" fmla="*/ 101497 w 101700"/>
                <a:gd name="connsiteY35" fmla="*/ 845 h 10863"/>
                <a:gd name="connsiteX36" fmla="*/ 101656 w 101700"/>
                <a:gd name="connsiteY36" fmla="*/ 823 h 10863"/>
                <a:gd name="connsiteX37" fmla="*/ 101683 w 101700"/>
                <a:gd name="connsiteY37" fmla="*/ 973 h 10863"/>
                <a:gd name="connsiteX38" fmla="*/ 100759 w 101700"/>
                <a:gd name="connsiteY38" fmla="*/ 2433 h 10863"/>
                <a:gd name="connsiteX39" fmla="*/ 100297 w 101700"/>
                <a:gd name="connsiteY39" fmla="*/ 3163 h 10863"/>
                <a:gd name="connsiteX40" fmla="*/ 99754 w 101700"/>
                <a:gd name="connsiteY40" fmla="*/ 3837 h 10863"/>
                <a:gd name="connsiteX41" fmla="*/ 98651 w 101700"/>
                <a:gd name="connsiteY41" fmla="*/ 5169 h 10863"/>
                <a:gd name="connsiteX42" fmla="*/ 97392 w 101700"/>
                <a:gd name="connsiteY42" fmla="*/ 6357 h 10863"/>
                <a:gd name="connsiteX43" fmla="*/ 91417 w 101700"/>
                <a:gd name="connsiteY43" fmla="*/ 9765 h 10863"/>
                <a:gd name="connsiteX44" fmla="*/ 84610 w 101700"/>
                <a:gd name="connsiteY44" fmla="*/ 10848 h 10863"/>
                <a:gd name="connsiteX45" fmla="*/ 77732 w 101700"/>
                <a:gd name="connsiteY45" fmla="*/ 10407 h 10863"/>
                <a:gd name="connsiteX46" fmla="*/ 70955 w 101700"/>
                <a:gd name="connsiteY46" fmla="*/ 9202 h 10863"/>
                <a:gd name="connsiteX47" fmla="*/ 64205 w 101700"/>
                <a:gd name="connsiteY47" fmla="*/ 8008 h 10863"/>
                <a:gd name="connsiteX48" fmla="*/ 57392 w 101700"/>
                <a:gd name="connsiteY48" fmla="*/ 7840 h 10863"/>
                <a:gd name="connsiteX49" fmla="*/ 50543 w 101700"/>
                <a:gd name="connsiteY49" fmla="*/ 8550 h 10863"/>
                <a:gd name="connsiteX50" fmla="*/ 47074 w 101700"/>
                <a:gd name="connsiteY50" fmla="*/ 8252 h 10863"/>
                <a:gd name="connsiteX51" fmla="*/ 43786 w 101700"/>
                <a:gd name="connsiteY51" fmla="*/ 7131 h 10863"/>
                <a:gd name="connsiteX52" fmla="*/ 37637 w 101700"/>
                <a:gd name="connsiteY52" fmla="*/ 4065 h 10863"/>
                <a:gd name="connsiteX53" fmla="*/ 31095 w 101700"/>
                <a:gd name="connsiteY53" fmla="*/ 3065 h 10863"/>
                <a:gd name="connsiteX54" fmla="*/ 24921 w 101700"/>
                <a:gd name="connsiteY54" fmla="*/ 6000 h 10863"/>
                <a:gd name="connsiteX55" fmla="*/ 23217 w 101700"/>
                <a:gd name="connsiteY55" fmla="*/ 6408 h 10863"/>
                <a:gd name="connsiteX56" fmla="*/ 21454 w 101700"/>
                <a:gd name="connsiteY56" fmla="*/ 6255 h 10863"/>
                <a:gd name="connsiteX57" fmla="*/ 18391 w 101700"/>
                <a:gd name="connsiteY57" fmla="*/ 4611 h 10863"/>
                <a:gd name="connsiteX58" fmla="*/ 15671 w 101700"/>
                <a:gd name="connsiteY58" fmla="*/ 2525 h 10863"/>
                <a:gd name="connsiteX59" fmla="*/ 12590 w 101700"/>
                <a:gd name="connsiteY59" fmla="*/ 1222 h 10863"/>
                <a:gd name="connsiteX60" fmla="*/ 9511 w 101700"/>
                <a:gd name="connsiteY60" fmla="*/ 2138 h 10863"/>
                <a:gd name="connsiteX61" fmla="*/ 8149 w 101700"/>
                <a:gd name="connsiteY61" fmla="*/ 3210 h 10863"/>
                <a:gd name="connsiteX62" fmla="*/ 6499 w 101700"/>
                <a:gd name="connsiteY62" fmla="*/ 3821 h 10863"/>
                <a:gd name="connsiteX63" fmla="*/ 3080 w 101700"/>
                <a:gd name="connsiteY63" fmla="*/ 3276 h 10863"/>
                <a:gd name="connsiteX64" fmla="*/ 51 w 101700"/>
                <a:gd name="connsiteY64" fmla="*/ 1614 h 10863"/>
                <a:gd name="connsiteX65" fmla="*/ 20 w 101700"/>
                <a:gd name="connsiteY65" fmla="*/ 1456 h 10863"/>
                <a:gd name="connsiteX66" fmla="*/ 168 w 101700"/>
                <a:gd name="connsiteY66" fmla="*/ 1419 h 10863"/>
                <a:gd name="connsiteX67" fmla="*/ 178 w 101700"/>
                <a:gd name="connsiteY67" fmla="*/ 1423 h 10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101700" h="10863">
                  <a:moveTo>
                    <a:pt x="181" y="1425"/>
                  </a:moveTo>
                  <a:cubicBezTo>
                    <a:pt x="1184" y="1972"/>
                    <a:pt x="2219" y="2466"/>
                    <a:pt x="3280" y="2786"/>
                  </a:cubicBezTo>
                  <a:cubicBezTo>
                    <a:pt x="4329" y="3122"/>
                    <a:pt x="5428" y="3273"/>
                    <a:pt x="6385" y="3051"/>
                  </a:cubicBezTo>
                  <a:cubicBezTo>
                    <a:pt x="6861" y="2936"/>
                    <a:pt x="7285" y="2716"/>
                    <a:pt x="7671" y="2453"/>
                  </a:cubicBezTo>
                  <a:cubicBezTo>
                    <a:pt x="8054" y="2170"/>
                    <a:pt x="8426" y="1778"/>
                    <a:pt x="8882" y="1361"/>
                  </a:cubicBezTo>
                  <a:cubicBezTo>
                    <a:pt x="9325" y="943"/>
                    <a:pt x="9939" y="507"/>
                    <a:pt x="10632" y="270"/>
                  </a:cubicBezTo>
                  <a:cubicBezTo>
                    <a:pt x="11321" y="23"/>
                    <a:pt x="12066" y="-42"/>
                    <a:pt x="12760" y="24"/>
                  </a:cubicBezTo>
                  <a:cubicBezTo>
                    <a:pt x="14159" y="173"/>
                    <a:pt x="15358" y="739"/>
                    <a:pt x="16431" y="1375"/>
                  </a:cubicBezTo>
                  <a:cubicBezTo>
                    <a:pt x="16964" y="1692"/>
                    <a:pt x="17486" y="2059"/>
                    <a:pt x="17958" y="2408"/>
                  </a:cubicBezTo>
                  <a:cubicBezTo>
                    <a:pt x="18419" y="2747"/>
                    <a:pt x="18867" y="3074"/>
                    <a:pt x="19313" y="3373"/>
                  </a:cubicBezTo>
                  <a:cubicBezTo>
                    <a:pt x="20202" y="3962"/>
                    <a:pt x="21088" y="4457"/>
                    <a:pt x="21898" y="4636"/>
                  </a:cubicBezTo>
                  <a:cubicBezTo>
                    <a:pt x="22301" y="4726"/>
                    <a:pt x="22673" y="4739"/>
                    <a:pt x="23023" y="4681"/>
                  </a:cubicBezTo>
                  <a:cubicBezTo>
                    <a:pt x="23174" y="4667"/>
                    <a:pt x="23439" y="4581"/>
                    <a:pt x="23660" y="4526"/>
                  </a:cubicBezTo>
                  <a:cubicBezTo>
                    <a:pt x="23891" y="4478"/>
                    <a:pt x="24111" y="4375"/>
                    <a:pt x="24336" y="4300"/>
                  </a:cubicBezTo>
                  <a:cubicBezTo>
                    <a:pt x="25231" y="3964"/>
                    <a:pt x="26082" y="3430"/>
                    <a:pt x="27061" y="2810"/>
                  </a:cubicBezTo>
                  <a:cubicBezTo>
                    <a:pt x="28032" y="2208"/>
                    <a:pt x="29191" y="1508"/>
                    <a:pt x="30595" y="1128"/>
                  </a:cubicBezTo>
                  <a:cubicBezTo>
                    <a:pt x="31988" y="735"/>
                    <a:pt x="33485" y="735"/>
                    <a:pt x="34806" y="978"/>
                  </a:cubicBezTo>
                  <a:cubicBezTo>
                    <a:pt x="36134" y="1206"/>
                    <a:pt x="37343" y="1619"/>
                    <a:pt x="38495" y="2089"/>
                  </a:cubicBezTo>
                  <a:cubicBezTo>
                    <a:pt x="40785" y="3044"/>
                    <a:pt x="42751" y="4262"/>
                    <a:pt x="44691" y="5095"/>
                  </a:cubicBezTo>
                  <a:cubicBezTo>
                    <a:pt x="45657" y="5517"/>
                    <a:pt x="46609" y="5850"/>
                    <a:pt x="47549" y="6044"/>
                  </a:cubicBezTo>
                  <a:cubicBezTo>
                    <a:pt x="48478" y="6241"/>
                    <a:pt x="49450" y="6297"/>
                    <a:pt x="50485" y="6266"/>
                  </a:cubicBezTo>
                  <a:cubicBezTo>
                    <a:pt x="52558" y="6229"/>
                    <a:pt x="54786" y="5838"/>
                    <a:pt x="57187" y="5625"/>
                  </a:cubicBezTo>
                  <a:cubicBezTo>
                    <a:pt x="57788" y="5572"/>
                    <a:pt x="58403" y="5535"/>
                    <a:pt x="59029" y="5517"/>
                  </a:cubicBezTo>
                  <a:cubicBezTo>
                    <a:pt x="59663" y="5503"/>
                    <a:pt x="60298" y="5517"/>
                    <a:pt x="60886" y="5546"/>
                  </a:cubicBezTo>
                  <a:cubicBezTo>
                    <a:pt x="62088" y="5600"/>
                    <a:pt x="63282" y="5705"/>
                    <a:pt x="64462" y="5874"/>
                  </a:cubicBezTo>
                  <a:cubicBezTo>
                    <a:pt x="65642" y="6040"/>
                    <a:pt x="66811" y="6244"/>
                    <a:pt x="67968" y="6480"/>
                  </a:cubicBezTo>
                  <a:cubicBezTo>
                    <a:pt x="69132" y="6718"/>
                    <a:pt x="70265" y="6993"/>
                    <a:pt x="71363" y="7245"/>
                  </a:cubicBezTo>
                  <a:cubicBezTo>
                    <a:pt x="73581" y="7733"/>
                    <a:pt x="75778" y="8256"/>
                    <a:pt x="77978" y="8627"/>
                  </a:cubicBezTo>
                  <a:cubicBezTo>
                    <a:pt x="82365" y="9368"/>
                    <a:pt x="86826" y="9702"/>
                    <a:pt x="91043" y="8616"/>
                  </a:cubicBezTo>
                  <a:cubicBezTo>
                    <a:pt x="93142" y="8067"/>
                    <a:pt x="95103" y="7074"/>
                    <a:pt x="96883" y="5768"/>
                  </a:cubicBezTo>
                  <a:lnTo>
                    <a:pt x="98177" y="4719"/>
                  </a:lnTo>
                  <a:cubicBezTo>
                    <a:pt x="98576" y="4331"/>
                    <a:pt x="98948" y="3912"/>
                    <a:pt x="99342" y="3509"/>
                  </a:cubicBezTo>
                  <a:cubicBezTo>
                    <a:pt x="99537" y="3305"/>
                    <a:pt x="99742" y="3108"/>
                    <a:pt x="99929" y="2897"/>
                  </a:cubicBezTo>
                  <a:lnTo>
                    <a:pt x="100444" y="2224"/>
                  </a:lnTo>
                  <a:lnTo>
                    <a:pt x="101483" y="862"/>
                  </a:lnTo>
                  <a:lnTo>
                    <a:pt x="101497" y="845"/>
                  </a:lnTo>
                  <a:cubicBezTo>
                    <a:pt x="101535" y="795"/>
                    <a:pt x="101606" y="785"/>
                    <a:pt x="101656" y="823"/>
                  </a:cubicBezTo>
                  <a:cubicBezTo>
                    <a:pt x="101703" y="859"/>
                    <a:pt x="101714" y="925"/>
                    <a:pt x="101683" y="973"/>
                  </a:cubicBezTo>
                  <a:lnTo>
                    <a:pt x="100759" y="2433"/>
                  </a:lnTo>
                  <a:lnTo>
                    <a:pt x="100297" y="3163"/>
                  </a:lnTo>
                  <a:cubicBezTo>
                    <a:pt x="100125" y="3394"/>
                    <a:pt x="99936" y="3612"/>
                    <a:pt x="99754" y="3837"/>
                  </a:cubicBezTo>
                  <a:cubicBezTo>
                    <a:pt x="99385" y="4279"/>
                    <a:pt x="99032" y="4736"/>
                    <a:pt x="98651" y="5169"/>
                  </a:cubicBezTo>
                  <a:lnTo>
                    <a:pt x="97392" y="6357"/>
                  </a:lnTo>
                  <a:cubicBezTo>
                    <a:pt x="95643" y="7858"/>
                    <a:pt x="93611" y="9035"/>
                    <a:pt x="91417" y="9765"/>
                  </a:cubicBezTo>
                  <a:cubicBezTo>
                    <a:pt x="89211" y="10460"/>
                    <a:pt x="86911" y="10775"/>
                    <a:pt x="84610" y="10848"/>
                  </a:cubicBezTo>
                  <a:cubicBezTo>
                    <a:pt x="82306" y="10926"/>
                    <a:pt x="80010" y="10696"/>
                    <a:pt x="77732" y="10407"/>
                  </a:cubicBezTo>
                  <a:cubicBezTo>
                    <a:pt x="75453" y="10112"/>
                    <a:pt x="73201" y="9655"/>
                    <a:pt x="70955" y="9202"/>
                  </a:cubicBezTo>
                  <a:cubicBezTo>
                    <a:pt x="68710" y="8724"/>
                    <a:pt x="66477" y="8266"/>
                    <a:pt x="64205" y="8008"/>
                  </a:cubicBezTo>
                  <a:cubicBezTo>
                    <a:pt x="61937" y="7756"/>
                    <a:pt x="59655" y="7597"/>
                    <a:pt x="57392" y="7840"/>
                  </a:cubicBezTo>
                  <a:cubicBezTo>
                    <a:pt x="55124" y="8056"/>
                    <a:pt x="52861" y="8481"/>
                    <a:pt x="50543" y="8550"/>
                  </a:cubicBezTo>
                  <a:cubicBezTo>
                    <a:pt x="49386" y="8581"/>
                    <a:pt x="48214" y="8505"/>
                    <a:pt x="47074" y="8252"/>
                  </a:cubicBezTo>
                  <a:cubicBezTo>
                    <a:pt x="45935" y="8005"/>
                    <a:pt x="44839" y="7603"/>
                    <a:pt x="43786" y="7131"/>
                  </a:cubicBezTo>
                  <a:cubicBezTo>
                    <a:pt x="41676" y="6186"/>
                    <a:pt x="39720" y="4975"/>
                    <a:pt x="37637" y="4065"/>
                  </a:cubicBezTo>
                  <a:cubicBezTo>
                    <a:pt x="35578" y="3177"/>
                    <a:pt x="33283" y="2491"/>
                    <a:pt x="31095" y="3065"/>
                  </a:cubicBezTo>
                  <a:cubicBezTo>
                    <a:pt x="28908" y="3606"/>
                    <a:pt x="27158" y="5283"/>
                    <a:pt x="24921" y="6000"/>
                  </a:cubicBezTo>
                  <a:cubicBezTo>
                    <a:pt x="24366" y="6186"/>
                    <a:pt x="23807" y="6332"/>
                    <a:pt x="23217" y="6408"/>
                  </a:cubicBezTo>
                  <a:cubicBezTo>
                    <a:pt x="22625" y="6476"/>
                    <a:pt x="22023" y="6412"/>
                    <a:pt x="21454" y="6255"/>
                  </a:cubicBezTo>
                  <a:cubicBezTo>
                    <a:pt x="20313" y="5936"/>
                    <a:pt x="19314" y="5295"/>
                    <a:pt x="18391" y="4611"/>
                  </a:cubicBezTo>
                  <a:cubicBezTo>
                    <a:pt x="17461" y="3924"/>
                    <a:pt x="16618" y="3144"/>
                    <a:pt x="15671" y="2525"/>
                  </a:cubicBezTo>
                  <a:cubicBezTo>
                    <a:pt x="14730" y="1903"/>
                    <a:pt x="13695" y="1384"/>
                    <a:pt x="12590" y="1222"/>
                  </a:cubicBezTo>
                  <a:cubicBezTo>
                    <a:pt x="11483" y="1040"/>
                    <a:pt x="10356" y="1383"/>
                    <a:pt x="9511" y="2138"/>
                  </a:cubicBezTo>
                  <a:cubicBezTo>
                    <a:pt x="9072" y="2492"/>
                    <a:pt x="8648" y="2893"/>
                    <a:pt x="8149" y="3210"/>
                  </a:cubicBezTo>
                  <a:cubicBezTo>
                    <a:pt x="7643" y="3513"/>
                    <a:pt x="7083" y="3734"/>
                    <a:pt x="6499" y="3821"/>
                  </a:cubicBezTo>
                  <a:cubicBezTo>
                    <a:pt x="5323" y="3987"/>
                    <a:pt x="4146" y="3709"/>
                    <a:pt x="3080" y="3276"/>
                  </a:cubicBezTo>
                  <a:cubicBezTo>
                    <a:pt x="2005" y="2841"/>
                    <a:pt x="1009" y="2249"/>
                    <a:pt x="51" y="1614"/>
                  </a:cubicBezTo>
                  <a:cubicBezTo>
                    <a:pt x="-2" y="1580"/>
                    <a:pt x="-16" y="1508"/>
                    <a:pt x="20" y="1456"/>
                  </a:cubicBezTo>
                  <a:cubicBezTo>
                    <a:pt x="53" y="1406"/>
                    <a:pt x="118" y="1390"/>
                    <a:pt x="168" y="1419"/>
                  </a:cubicBezTo>
                  <a:lnTo>
                    <a:pt x="178" y="1423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89" name="Freeform 44">
              <a:extLst>
                <a:ext uri="{FF2B5EF4-FFF2-40B4-BE49-F238E27FC236}">
                  <a16:creationId xmlns:a16="http://schemas.microsoft.com/office/drawing/2014/main" id="{CA44E206-1802-EF27-7BD4-9018E4820002}"/>
                </a:ext>
              </a:extLst>
            </p:cNvPr>
            <p:cNvSpPr/>
            <p:nvPr/>
          </p:nvSpPr>
          <p:spPr>
            <a:xfrm>
              <a:off x="1355034" y="1730679"/>
              <a:ext cx="8350" cy="2912"/>
            </a:xfrm>
            <a:custGeom>
              <a:avLst/>
              <a:gdLst>
                <a:gd name="connsiteX0" fmla="*/ 106 w 8350"/>
                <a:gd name="connsiteY0" fmla="*/ 2510 h 2912"/>
                <a:gd name="connsiteX1" fmla="*/ 2463 w 8350"/>
                <a:gd name="connsiteY1" fmla="*/ 1079 h 2912"/>
                <a:gd name="connsiteX2" fmla="*/ 4615 w 8350"/>
                <a:gd name="connsiteY2" fmla="*/ 509 h 2912"/>
                <a:gd name="connsiteX3" fmla="*/ 6532 w 8350"/>
                <a:gd name="connsiteY3" fmla="*/ 549 h 2912"/>
                <a:gd name="connsiteX4" fmla="*/ 6808 w 8350"/>
                <a:gd name="connsiteY4" fmla="*/ 671 h 2912"/>
                <a:gd name="connsiteX5" fmla="*/ 7116 w 8350"/>
                <a:gd name="connsiteY5" fmla="*/ 787 h 2912"/>
                <a:gd name="connsiteX6" fmla="*/ 7932 w 8350"/>
                <a:gd name="connsiteY6" fmla="*/ 170 h 2912"/>
                <a:gd name="connsiteX7" fmla="*/ 7966 w 8350"/>
                <a:gd name="connsiteY7" fmla="*/ 60 h 2912"/>
                <a:gd name="connsiteX8" fmla="*/ 8073 w 8350"/>
                <a:gd name="connsiteY8" fmla="*/ 4 h 2912"/>
                <a:gd name="connsiteX9" fmla="*/ 8113 w 8350"/>
                <a:gd name="connsiteY9" fmla="*/ 30 h 2912"/>
                <a:gd name="connsiteX10" fmla="*/ 8231 w 8350"/>
                <a:gd name="connsiteY10" fmla="*/ 1312 h 2912"/>
                <a:gd name="connsiteX11" fmla="*/ 7293 w 8350"/>
                <a:gd name="connsiteY11" fmla="*/ 2208 h 2912"/>
                <a:gd name="connsiteX12" fmla="*/ 4908 w 8350"/>
                <a:gd name="connsiteY12" fmla="*/ 2774 h 2912"/>
                <a:gd name="connsiteX13" fmla="*/ 2491 w 8350"/>
                <a:gd name="connsiteY13" fmla="*/ 2912 h 2912"/>
                <a:gd name="connsiteX14" fmla="*/ 82 w 8350"/>
                <a:gd name="connsiteY14" fmla="*/ 2740 h 2912"/>
                <a:gd name="connsiteX15" fmla="*/ 1 w 8350"/>
                <a:gd name="connsiteY15" fmla="*/ 2630 h 2912"/>
                <a:gd name="connsiteX16" fmla="*/ 34 w 8350"/>
                <a:gd name="connsiteY16" fmla="*/ 2571 h 2912"/>
                <a:gd name="connsiteX17" fmla="*/ 104 w 8350"/>
                <a:gd name="connsiteY17" fmla="*/ 2511 h 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350" h="2912">
                  <a:moveTo>
                    <a:pt x="106" y="2510"/>
                  </a:moveTo>
                  <a:cubicBezTo>
                    <a:pt x="973" y="1780"/>
                    <a:pt x="1728" y="1391"/>
                    <a:pt x="2463" y="1079"/>
                  </a:cubicBezTo>
                  <a:cubicBezTo>
                    <a:pt x="3196" y="784"/>
                    <a:pt x="3899" y="598"/>
                    <a:pt x="4615" y="509"/>
                  </a:cubicBezTo>
                  <a:cubicBezTo>
                    <a:pt x="5301" y="418"/>
                    <a:pt x="6189" y="409"/>
                    <a:pt x="6532" y="549"/>
                  </a:cubicBezTo>
                  <a:cubicBezTo>
                    <a:pt x="6630" y="584"/>
                    <a:pt x="6711" y="628"/>
                    <a:pt x="6808" y="671"/>
                  </a:cubicBezTo>
                  <a:cubicBezTo>
                    <a:pt x="6877" y="740"/>
                    <a:pt x="6977" y="789"/>
                    <a:pt x="7116" y="787"/>
                  </a:cubicBezTo>
                  <a:cubicBezTo>
                    <a:pt x="7382" y="775"/>
                    <a:pt x="7765" y="701"/>
                    <a:pt x="7932" y="170"/>
                  </a:cubicBezTo>
                  <a:lnTo>
                    <a:pt x="7966" y="60"/>
                  </a:lnTo>
                  <a:cubicBezTo>
                    <a:pt x="7980" y="15"/>
                    <a:pt x="8029" y="-10"/>
                    <a:pt x="8073" y="4"/>
                  </a:cubicBezTo>
                  <a:cubicBezTo>
                    <a:pt x="8088" y="9"/>
                    <a:pt x="8102" y="18"/>
                    <a:pt x="8113" y="30"/>
                  </a:cubicBezTo>
                  <a:cubicBezTo>
                    <a:pt x="8412" y="392"/>
                    <a:pt x="8403" y="911"/>
                    <a:pt x="8231" y="1312"/>
                  </a:cubicBezTo>
                  <a:cubicBezTo>
                    <a:pt x="8051" y="1728"/>
                    <a:pt x="7676" y="2031"/>
                    <a:pt x="7293" y="2208"/>
                  </a:cubicBezTo>
                  <a:cubicBezTo>
                    <a:pt x="6502" y="2554"/>
                    <a:pt x="5705" y="2635"/>
                    <a:pt x="4908" y="2774"/>
                  </a:cubicBezTo>
                  <a:cubicBezTo>
                    <a:pt x="4104" y="2866"/>
                    <a:pt x="3298" y="2912"/>
                    <a:pt x="2491" y="2912"/>
                  </a:cubicBezTo>
                  <a:cubicBezTo>
                    <a:pt x="1684" y="2921"/>
                    <a:pt x="878" y="2860"/>
                    <a:pt x="82" y="2740"/>
                  </a:cubicBezTo>
                  <a:cubicBezTo>
                    <a:pt x="29" y="2732"/>
                    <a:pt x="-7" y="2682"/>
                    <a:pt x="1" y="2630"/>
                  </a:cubicBezTo>
                  <a:cubicBezTo>
                    <a:pt x="4" y="2607"/>
                    <a:pt x="17" y="2585"/>
                    <a:pt x="34" y="2571"/>
                  </a:cubicBezTo>
                  <a:lnTo>
                    <a:pt x="104" y="2511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90" name="Freeform 45">
              <a:extLst>
                <a:ext uri="{FF2B5EF4-FFF2-40B4-BE49-F238E27FC236}">
                  <a16:creationId xmlns:a16="http://schemas.microsoft.com/office/drawing/2014/main" id="{6DEF8835-D16A-34AE-DD8F-E89105CC0AB9}"/>
                </a:ext>
              </a:extLst>
            </p:cNvPr>
            <p:cNvSpPr/>
            <p:nvPr/>
          </p:nvSpPr>
          <p:spPr>
            <a:xfrm>
              <a:off x="1407185" y="1642557"/>
              <a:ext cx="4623" cy="7419"/>
            </a:xfrm>
            <a:custGeom>
              <a:avLst/>
              <a:gdLst>
                <a:gd name="connsiteX0" fmla="*/ 169 w 4623"/>
                <a:gd name="connsiteY0" fmla="*/ 80 h 7419"/>
                <a:gd name="connsiteX1" fmla="*/ 2830 w 4623"/>
                <a:gd name="connsiteY1" fmla="*/ 646 h 7419"/>
                <a:gd name="connsiteX2" fmla="*/ 4366 w 4623"/>
                <a:gd name="connsiteY2" fmla="*/ 2680 h 7419"/>
                <a:gd name="connsiteX3" fmla="*/ 4482 w 4623"/>
                <a:gd name="connsiteY3" fmla="*/ 5226 h 7419"/>
                <a:gd name="connsiteX4" fmla="*/ 2805 w 4623"/>
                <a:gd name="connsiteY4" fmla="*/ 7363 h 7419"/>
                <a:gd name="connsiteX5" fmla="*/ 2717 w 4623"/>
                <a:gd name="connsiteY5" fmla="*/ 7409 h 7419"/>
                <a:gd name="connsiteX6" fmla="*/ 2592 w 4623"/>
                <a:gd name="connsiteY6" fmla="*/ 7368 h 7419"/>
                <a:gd name="connsiteX7" fmla="*/ 2583 w 4623"/>
                <a:gd name="connsiteY7" fmla="*/ 7310 h 7419"/>
                <a:gd name="connsiteX8" fmla="*/ 2220 w 4623"/>
                <a:gd name="connsiteY8" fmla="*/ 3455 h 7419"/>
                <a:gd name="connsiteX9" fmla="*/ 32 w 4623"/>
                <a:gd name="connsiteY9" fmla="*/ 260 h 7419"/>
                <a:gd name="connsiteX10" fmla="*/ 22 w 4623"/>
                <a:gd name="connsiteY10" fmla="*/ 129 h 7419"/>
                <a:gd name="connsiteX11" fmla="*/ 72 w 4623"/>
                <a:gd name="connsiteY11" fmla="*/ 99 h 7419"/>
                <a:gd name="connsiteX12" fmla="*/ 169 w 4623"/>
                <a:gd name="connsiteY12" fmla="*/ 77 h 7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23" h="7419">
                  <a:moveTo>
                    <a:pt x="169" y="80"/>
                  </a:moveTo>
                  <a:cubicBezTo>
                    <a:pt x="1207" y="-154"/>
                    <a:pt x="2111" y="154"/>
                    <a:pt x="2830" y="646"/>
                  </a:cubicBezTo>
                  <a:cubicBezTo>
                    <a:pt x="3546" y="1151"/>
                    <a:pt x="4079" y="1873"/>
                    <a:pt x="4366" y="2680"/>
                  </a:cubicBezTo>
                  <a:cubicBezTo>
                    <a:pt x="4657" y="3486"/>
                    <a:pt x="4710" y="4382"/>
                    <a:pt x="4482" y="5226"/>
                  </a:cubicBezTo>
                  <a:cubicBezTo>
                    <a:pt x="4243" y="6066"/>
                    <a:pt x="3747" y="6877"/>
                    <a:pt x="2805" y="7363"/>
                  </a:cubicBezTo>
                  <a:lnTo>
                    <a:pt x="2717" y="7409"/>
                  </a:lnTo>
                  <a:cubicBezTo>
                    <a:pt x="2672" y="7432"/>
                    <a:pt x="2616" y="7415"/>
                    <a:pt x="2592" y="7368"/>
                  </a:cubicBezTo>
                  <a:cubicBezTo>
                    <a:pt x="2583" y="7349"/>
                    <a:pt x="2580" y="7329"/>
                    <a:pt x="2583" y="7310"/>
                  </a:cubicBezTo>
                  <a:cubicBezTo>
                    <a:pt x="2789" y="6011"/>
                    <a:pt x="2700" y="4670"/>
                    <a:pt x="2220" y="3455"/>
                  </a:cubicBezTo>
                  <a:cubicBezTo>
                    <a:pt x="1812" y="2214"/>
                    <a:pt x="1021" y="1127"/>
                    <a:pt x="32" y="260"/>
                  </a:cubicBezTo>
                  <a:cubicBezTo>
                    <a:pt x="-7" y="225"/>
                    <a:pt x="-10" y="168"/>
                    <a:pt x="22" y="129"/>
                  </a:cubicBezTo>
                  <a:cubicBezTo>
                    <a:pt x="37" y="113"/>
                    <a:pt x="54" y="104"/>
                    <a:pt x="72" y="99"/>
                  </a:cubicBezTo>
                  <a:lnTo>
                    <a:pt x="169" y="7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91" name="Freeform 46">
              <a:extLst>
                <a:ext uri="{FF2B5EF4-FFF2-40B4-BE49-F238E27FC236}">
                  <a16:creationId xmlns:a16="http://schemas.microsoft.com/office/drawing/2014/main" id="{8C76D72E-F68D-02E0-C065-5DB96CB6DB3A}"/>
                </a:ext>
              </a:extLst>
            </p:cNvPr>
            <p:cNvSpPr/>
            <p:nvPr/>
          </p:nvSpPr>
          <p:spPr>
            <a:xfrm>
              <a:off x="1367518" y="1742535"/>
              <a:ext cx="3246" cy="4847"/>
            </a:xfrm>
            <a:custGeom>
              <a:avLst/>
              <a:gdLst>
                <a:gd name="connsiteX0" fmla="*/ 1099 w 3246"/>
                <a:gd name="connsiteY0" fmla="*/ 4734 h 4847"/>
                <a:gd name="connsiteX1" fmla="*/ 66 w 3246"/>
                <a:gd name="connsiteY1" fmla="*/ 3005 h 4847"/>
                <a:gd name="connsiteX2" fmla="*/ 166 w 3246"/>
                <a:gd name="connsiteY2" fmla="*/ 1587 h 4847"/>
                <a:gd name="connsiteX3" fmla="*/ 1094 w 3246"/>
                <a:gd name="connsiteY3" fmla="*/ 510 h 4847"/>
                <a:gd name="connsiteX4" fmla="*/ 3039 w 3246"/>
                <a:gd name="connsiteY4" fmla="*/ 0 h 4847"/>
                <a:gd name="connsiteX5" fmla="*/ 3167 w 3246"/>
                <a:gd name="connsiteY5" fmla="*/ 0 h 4847"/>
                <a:gd name="connsiteX6" fmla="*/ 3247 w 3246"/>
                <a:gd name="connsiteY6" fmla="*/ 77 h 4847"/>
                <a:gd name="connsiteX7" fmla="*/ 3242 w 3246"/>
                <a:gd name="connsiteY7" fmla="*/ 105 h 4847"/>
                <a:gd name="connsiteX8" fmla="*/ 2279 w 3246"/>
                <a:gd name="connsiteY8" fmla="*/ 2453 h 4847"/>
                <a:gd name="connsiteX9" fmla="*/ 1318 w 3246"/>
                <a:gd name="connsiteY9" fmla="*/ 4801 h 4847"/>
                <a:gd name="connsiteX10" fmla="*/ 1215 w 3246"/>
                <a:gd name="connsiteY10" fmla="*/ 4841 h 4847"/>
                <a:gd name="connsiteX11" fmla="*/ 1191 w 3246"/>
                <a:gd name="connsiteY11" fmla="*/ 4826 h 4847"/>
                <a:gd name="connsiteX12" fmla="*/ 1101 w 3246"/>
                <a:gd name="connsiteY12" fmla="*/ 4735 h 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" h="4847">
                  <a:moveTo>
                    <a:pt x="1099" y="4734"/>
                  </a:moveTo>
                  <a:cubicBezTo>
                    <a:pt x="452" y="4086"/>
                    <a:pt x="197" y="3528"/>
                    <a:pt x="66" y="3005"/>
                  </a:cubicBezTo>
                  <a:cubicBezTo>
                    <a:pt x="-50" y="2486"/>
                    <a:pt x="-11" y="2009"/>
                    <a:pt x="166" y="1587"/>
                  </a:cubicBezTo>
                  <a:cubicBezTo>
                    <a:pt x="341" y="1166"/>
                    <a:pt x="646" y="797"/>
                    <a:pt x="1094" y="510"/>
                  </a:cubicBezTo>
                  <a:cubicBezTo>
                    <a:pt x="1555" y="228"/>
                    <a:pt x="2129" y="9"/>
                    <a:pt x="3039" y="0"/>
                  </a:cubicBezTo>
                  <a:lnTo>
                    <a:pt x="3167" y="0"/>
                  </a:lnTo>
                  <a:cubicBezTo>
                    <a:pt x="3211" y="-2"/>
                    <a:pt x="3247" y="33"/>
                    <a:pt x="3247" y="77"/>
                  </a:cubicBezTo>
                  <a:cubicBezTo>
                    <a:pt x="3247" y="86"/>
                    <a:pt x="3245" y="97"/>
                    <a:pt x="3242" y="105"/>
                  </a:cubicBezTo>
                  <a:cubicBezTo>
                    <a:pt x="2939" y="900"/>
                    <a:pt x="2562" y="1656"/>
                    <a:pt x="2279" y="2453"/>
                  </a:cubicBezTo>
                  <a:cubicBezTo>
                    <a:pt x="1921" y="3219"/>
                    <a:pt x="1660" y="4021"/>
                    <a:pt x="1318" y="4801"/>
                  </a:cubicBezTo>
                  <a:cubicBezTo>
                    <a:pt x="1301" y="4840"/>
                    <a:pt x="1254" y="4859"/>
                    <a:pt x="1215" y="4841"/>
                  </a:cubicBezTo>
                  <a:cubicBezTo>
                    <a:pt x="1205" y="4837"/>
                    <a:pt x="1197" y="4832"/>
                    <a:pt x="1191" y="4826"/>
                  </a:cubicBezTo>
                  <a:lnTo>
                    <a:pt x="1101" y="473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92" name="Freeform 47">
              <a:extLst>
                <a:ext uri="{FF2B5EF4-FFF2-40B4-BE49-F238E27FC236}">
                  <a16:creationId xmlns:a16="http://schemas.microsoft.com/office/drawing/2014/main" id="{72914FC8-9342-BD9B-E153-2E7CC74E3BA3}"/>
                </a:ext>
              </a:extLst>
            </p:cNvPr>
            <p:cNvSpPr/>
            <p:nvPr/>
          </p:nvSpPr>
          <p:spPr>
            <a:xfrm>
              <a:off x="1386348" y="1744831"/>
              <a:ext cx="3034" cy="6132"/>
            </a:xfrm>
            <a:custGeom>
              <a:avLst/>
              <a:gdLst>
                <a:gd name="connsiteX0" fmla="*/ 2118 w 3034"/>
                <a:gd name="connsiteY0" fmla="*/ 6086 h 6132"/>
                <a:gd name="connsiteX1" fmla="*/ 377 w 3034"/>
                <a:gd name="connsiteY1" fmla="*/ 4626 h 6132"/>
                <a:gd name="connsiteX2" fmla="*/ 22 w 3034"/>
                <a:gd name="connsiteY2" fmla="*/ 2766 h 6132"/>
                <a:gd name="connsiteX3" fmla="*/ 799 w 3034"/>
                <a:gd name="connsiteY3" fmla="*/ 1039 h 6132"/>
                <a:gd name="connsiteX4" fmla="*/ 2823 w 3034"/>
                <a:gd name="connsiteY4" fmla="*/ 15 h 6132"/>
                <a:gd name="connsiteX5" fmla="*/ 2939 w 3034"/>
                <a:gd name="connsiteY5" fmla="*/ 1 h 6132"/>
                <a:gd name="connsiteX6" fmla="*/ 3034 w 3034"/>
                <a:gd name="connsiteY6" fmla="*/ 76 h 6132"/>
                <a:gd name="connsiteX7" fmla="*/ 3030 w 3034"/>
                <a:gd name="connsiteY7" fmla="*/ 116 h 6132"/>
                <a:gd name="connsiteX8" fmla="*/ 2292 w 3034"/>
                <a:gd name="connsiteY8" fmla="*/ 3030 h 6132"/>
                <a:gd name="connsiteX9" fmla="*/ 2342 w 3034"/>
                <a:gd name="connsiteY9" fmla="*/ 6036 h 6132"/>
                <a:gd name="connsiteX10" fmla="*/ 2268 w 3034"/>
                <a:gd name="connsiteY10" fmla="*/ 6132 h 6132"/>
                <a:gd name="connsiteX11" fmla="*/ 2229 w 3034"/>
                <a:gd name="connsiteY11" fmla="*/ 6127 h 6132"/>
                <a:gd name="connsiteX12" fmla="*/ 2120 w 3034"/>
                <a:gd name="connsiteY12" fmla="*/ 6088 h 6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34" h="6132">
                  <a:moveTo>
                    <a:pt x="2118" y="6086"/>
                  </a:moveTo>
                  <a:cubicBezTo>
                    <a:pt x="1212" y="5758"/>
                    <a:pt x="709" y="5213"/>
                    <a:pt x="377" y="4626"/>
                  </a:cubicBezTo>
                  <a:cubicBezTo>
                    <a:pt x="60" y="4035"/>
                    <a:pt x="-53" y="3390"/>
                    <a:pt x="22" y="2766"/>
                  </a:cubicBezTo>
                  <a:cubicBezTo>
                    <a:pt x="96" y="2142"/>
                    <a:pt x="355" y="1541"/>
                    <a:pt x="799" y="1039"/>
                  </a:cubicBezTo>
                  <a:cubicBezTo>
                    <a:pt x="1256" y="545"/>
                    <a:pt x="1870" y="129"/>
                    <a:pt x="2823" y="15"/>
                  </a:cubicBezTo>
                  <a:lnTo>
                    <a:pt x="2939" y="1"/>
                  </a:lnTo>
                  <a:cubicBezTo>
                    <a:pt x="2986" y="-6"/>
                    <a:pt x="3028" y="29"/>
                    <a:pt x="3034" y="76"/>
                  </a:cubicBezTo>
                  <a:cubicBezTo>
                    <a:pt x="3036" y="90"/>
                    <a:pt x="3034" y="104"/>
                    <a:pt x="3030" y="116"/>
                  </a:cubicBezTo>
                  <a:cubicBezTo>
                    <a:pt x="2672" y="1064"/>
                    <a:pt x="2369" y="2027"/>
                    <a:pt x="2292" y="3030"/>
                  </a:cubicBezTo>
                  <a:cubicBezTo>
                    <a:pt x="2137" y="4025"/>
                    <a:pt x="2211" y="5031"/>
                    <a:pt x="2342" y="6036"/>
                  </a:cubicBezTo>
                  <a:cubicBezTo>
                    <a:pt x="2348" y="6083"/>
                    <a:pt x="2315" y="6126"/>
                    <a:pt x="2268" y="6132"/>
                  </a:cubicBezTo>
                  <a:cubicBezTo>
                    <a:pt x="2254" y="6133"/>
                    <a:pt x="2242" y="6132"/>
                    <a:pt x="2229" y="6127"/>
                  </a:cubicBezTo>
                  <a:lnTo>
                    <a:pt x="2120" y="6088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93" name="Freeform 48">
              <a:extLst>
                <a:ext uri="{FF2B5EF4-FFF2-40B4-BE49-F238E27FC236}">
                  <a16:creationId xmlns:a16="http://schemas.microsoft.com/office/drawing/2014/main" id="{53B6DBC2-395A-54C2-235A-3EBC9EBEC8BF}"/>
                </a:ext>
              </a:extLst>
            </p:cNvPr>
            <p:cNvSpPr/>
            <p:nvPr/>
          </p:nvSpPr>
          <p:spPr>
            <a:xfrm>
              <a:off x="1441968" y="1749452"/>
              <a:ext cx="3239" cy="4190"/>
            </a:xfrm>
            <a:custGeom>
              <a:avLst/>
              <a:gdLst>
                <a:gd name="connsiteX0" fmla="*/ 1846 w 3239"/>
                <a:gd name="connsiteY0" fmla="*/ 4160 h 4190"/>
                <a:gd name="connsiteX1" fmla="*/ 235 w 3239"/>
                <a:gd name="connsiteY1" fmla="*/ 3010 h 4190"/>
                <a:gd name="connsiteX2" fmla="*/ 93 w 3239"/>
                <a:gd name="connsiteY2" fmla="*/ 1453 h 4190"/>
                <a:gd name="connsiteX3" fmla="*/ 1091 w 3239"/>
                <a:gd name="connsiteY3" fmla="*/ 249 h 4190"/>
                <a:gd name="connsiteX4" fmla="*/ 3067 w 3239"/>
                <a:gd name="connsiteY4" fmla="*/ 204 h 4190"/>
                <a:gd name="connsiteX5" fmla="*/ 3194 w 3239"/>
                <a:gd name="connsiteY5" fmla="*/ 255 h 4190"/>
                <a:gd name="connsiteX6" fmla="*/ 3234 w 3239"/>
                <a:gd name="connsiteY6" fmla="*/ 352 h 4190"/>
                <a:gd name="connsiteX7" fmla="*/ 3223 w 3239"/>
                <a:gd name="connsiteY7" fmla="*/ 371 h 4190"/>
                <a:gd name="connsiteX8" fmla="*/ 2275 w 3239"/>
                <a:gd name="connsiteY8" fmla="*/ 2127 h 4190"/>
                <a:gd name="connsiteX9" fmla="*/ 2070 w 3239"/>
                <a:gd name="connsiteY9" fmla="*/ 4112 h 4190"/>
                <a:gd name="connsiteX10" fmla="*/ 2001 w 3239"/>
                <a:gd name="connsiteY10" fmla="*/ 4190 h 4190"/>
                <a:gd name="connsiteX11" fmla="*/ 1981 w 3239"/>
                <a:gd name="connsiteY11" fmla="*/ 4190 h 4190"/>
                <a:gd name="connsiteX12" fmla="*/ 1846 w 3239"/>
                <a:gd name="connsiteY12" fmla="*/ 4162 h 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39" h="4190">
                  <a:moveTo>
                    <a:pt x="1846" y="4160"/>
                  </a:moveTo>
                  <a:cubicBezTo>
                    <a:pt x="976" y="3976"/>
                    <a:pt x="507" y="3509"/>
                    <a:pt x="235" y="3010"/>
                  </a:cubicBezTo>
                  <a:cubicBezTo>
                    <a:pt x="-26" y="2505"/>
                    <a:pt x="-64" y="1948"/>
                    <a:pt x="93" y="1453"/>
                  </a:cubicBezTo>
                  <a:cubicBezTo>
                    <a:pt x="247" y="957"/>
                    <a:pt x="591" y="520"/>
                    <a:pt x="1091" y="249"/>
                  </a:cubicBezTo>
                  <a:cubicBezTo>
                    <a:pt x="1598" y="-9"/>
                    <a:pt x="2248" y="-131"/>
                    <a:pt x="3067" y="204"/>
                  </a:cubicBezTo>
                  <a:lnTo>
                    <a:pt x="3194" y="255"/>
                  </a:lnTo>
                  <a:cubicBezTo>
                    <a:pt x="3231" y="271"/>
                    <a:pt x="3250" y="315"/>
                    <a:pt x="3234" y="352"/>
                  </a:cubicBezTo>
                  <a:cubicBezTo>
                    <a:pt x="3231" y="359"/>
                    <a:pt x="3228" y="365"/>
                    <a:pt x="3223" y="371"/>
                  </a:cubicBezTo>
                  <a:cubicBezTo>
                    <a:pt x="2800" y="904"/>
                    <a:pt x="2434" y="1475"/>
                    <a:pt x="2275" y="2127"/>
                  </a:cubicBezTo>
                  <a:cubicBezTo>
                    <a:pt x="2040" y="2757"/>
                    <a:pt x="2021" y="3432"/>
                    <a:pt x="2070" y="4112"/>
                  </a:cubicBezTo>
                  <a:cubicBezTo>
                    <a:pt x="2073" y="4153"/>
                    <a:pt x="2042" y="4189"/>
                    <a:pt x="2001" y="4190"/>
                  </a:cubicBezTo>
                  <a:cubicBezTo>
                    <a:pt x="1995" y="4190"/>
                    <a:pt x="1987" y="4190"/>
                    <a:pt x="1981" y="4190"/>
                  </a:cubicBezTo>
                  <a:lnTo>
                    <a:pt x="1846" y="4162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94" name="Freeform 49">
              <a:extLst>
                <a:ext uri="{FF2B5EF4-FFF2-40B4-BE49-F238E27FC236}">
                  <a16:creationId xmlns:a16="http://schemas.microsoft.com/office/drawing/2014/main" id="{324E6C9B-9C2D-A08F-3952-71CF82F0FDAF}"/>
                </a:ext>
              </a:extLst>
            </p:cNvPr>
            <p:cNvSpPr/>
            <p:nvPr/>
          </p:nvSpPr>
          <p:spPr>
            <a:xfrm>
              <a:off x="1423539" y="1735703"/>
              <a:ext cx="15160" cy="9825"/>
            </a:xfrm>
            <a:custGeom>
              <a:avLst/>
              <a:gdLst>
                <a:gd name="connsiteX0" fmla="*/ 140 w 15160"/>
                <a:gd name="connsiteY0" fmla="*/ 265 h 9825"/>
                <a:gd name="connsiteX1" fmla="*/ 4974 w 15160"/>
                <a:gd name="connsiteY1" fmla="*/ 221 h 9825"/>
                <a:gd name="connsiteX2" fmla="*/ 9560 w 15160"/>
                <a:gd name="connsiteY2" fmla="*/ 2161 h 9825"/>
                <a:gd name="connsiteX3" fmla="*/ 11450 w 15160"/>
                <a:gd name="connsiteY3" fmla="*/ 3943 h 9825"/>
                <a:gd name="connsiteX4" fmla="*/ 12774 w 15160"/>
                <a:gd name="connsiteY4" fmla="*/ 5873 h 9825"/>
                <a:gd name="connsiteX5" fmla="*/ 15098 w 15160"/>
                <a:gd name="connsiteY5" fmla="*/ 9606 h 9825"/>
                <a:gd name="connsiteX6" fmla="*/ 15136 w 15160"/>
                <a:gd name="connsiteY6" fmla="*/ 9651 h 9825"/>
                <a:gd name="connsiteX7" fmla="*/ 15122 w 15160"/>
                <a:gd name="connsiteY7" fmla="*/ 9801 h 9825"/>
                <a:gd name="connsiteX8" fmla="*/ 15019 w 15160"/>
                <a:gd name="connsiteY8" fmla="*/ 9820 h 9825"/>
                <a:gd name="connsiteX9" fmla="*/ 13037 w 15160"/>
                <a:gd name="connsiteY9" fmla="*/ 8683 h 9825"/>
                <a:gd name="connsiteX10" fmla="*/ 11416 w 15160"/>
                <a:gd name="connsiteY10" fmla="*/ 7093 h 9825"/>
                <a:gd name="connsiteX11" fmla="*/ 8222 w 15160"/>
                <a:gd name="connsiteY11" fmla="*/ 4012 h 9825"/>
                <a:gd name="connsiteX12" fmla="*/ 4315 w 15160"/>
                <a:gd name="connsiteY12" fmla="*/ 1930 h 9825"/>
                <a:gd name="connsiteX13" fmla="*/ 74 w 15160"/>
                <a:gd name="connsiteY13" fmla="*/ 486 h 9825"/>
                <a:gd name="connsiteX14" fmla="*/ 5 w 15160"/>
                <a:gd name="connsiteY14" fmla="*/ 350 h 9825"/>
                <a:gd name="connsiteX15" fmla="*/ 85 w 15160"/>
                <a:gd name="connsiteY15" fmla="*/ 278 h 9825"/>
                <a:gd name="connsiteX16" fmla="*/ 138 w 15160"/>
                <a:gd name="connsiteY16" fmla="*/ 267 h 9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160" h="9825">
                  <a:moveTo>
                    <a:pt x="140" y="265"/>
                  </a:moveTo>
                  <a:cubicBezTo>
                    <a:pt x="1801" y="-99"/>
                    <a:pt x="3379" y="-63"/>
                    <a:pt x="4974" y="221"/>
                  </a:cubicBezTo>
                  <a:cubicBezTo>
                    <a:pt x="6553" y="531"/>
                    <a:pt x="8151" y="1134"/>
                    <a:pt x="9560" y="2161"/>
                  </a:cubicBezTo>
                  <a:cubicBezTo>
                    <a:pt x="10254" y="2674"/>
                    <a:pt x="10925" y="3295"/>
                    <a:pt x="11450" y="3943"/>
                  </a:cubicBezTo>
                  <a:cubicBezTo>
                    <a:pt x="11980" y="4591"/>
                    <a:pt x="12401" y="5238"/>
                    <a:pt x="12774" y="5873"/>
                  </a:cubicBezTo>
                  <a:cubicBezTo>
                    <a:pt x="13535" y="7162"/>
                    <a:pt x="14042" y="8316"/>
                    <a:pt x="15098" y="9606"/>
                  </a:cubicBezTo>
                  <a:lnTo>
                    <a:pt x="15136" y="9651"/>
                  </a:lnTo>
                  <a:cubicBezTo>
                    <a:pt x="15173" y="9696"/>
                    <a:pt x="15167" y="9764"/>
                    <a:pt x="15122" y="9801"/>
                  </a:cubicBezTo>
                  <a:cubicBezTo>
                    <a:pt x="15092" y="9826"/>
                    <a:pt x="15053" y="9831"/>
                    <a:pt x="15019" y="9820"/>
                  </a:cubicBezTo>
                  <a:cubicBezTo>
                    <a:pt x="14297" y="9563"/>
                    <a:pt x="13634" y="9159"/>
                    <a:pt x="13037" y="8683"/>
                  </a:cubicBezTo>
                  <a:cubicBezTo>
                    <a:pt x="12444" y="8200"/>
                    <a:pt x="11925" y="7647"/>
                    <a:pt x="11416" y="7093"/>
                  </a:cubicBezTo>
                  <a:cubicBezTo>
                    <a:pt x="10409" y="5976"/>
                    <a:pt x="9435" y="4852"/>
                    <a:pt x="8222" y="4012"/>
                  </a:cubicBezTo>
                  <a:cubicBezTo>
                    <a:pt x="7038" y="3135"/>
                    <a:pt x="5695" y="2480"/>
                    <a:pt x="4315" y="1930"/>
                  </a:cubicBezTo>
                  <a:cubicBezTo>
                    <a:pt x="2928" y="1392"/>
                    <a:pt x="1500" y="945"/>
                    <a:pt x="74" y="486"/>
                  </a:cubicBezTo>
                  <a:cubicBezTo>
                    <a:pt x="18" y="467"/>
                    <a:pt x="-13" y="406"/>
                    <a:pt x="5" y="350"/>
                  </a:cubicBezTo>
                  <a:cubicBezTo>
                    <a:pt x="18" y="312"/>
                    <a:pt x="49" y="286"/>
                    <a:pt x="85" y="278"/>
                  </a:cubicBezTo>
                  <a:lnTo>
                    <a:pt x="138" y="26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95" name="Freeform 50">
              <a:extLst>
                <a:ext uri="{FF2B5EF4-FFF2-40B4-BE49-F238E27FC236}">
                  <a16:creationId xmlns:a16="http://schemas.microsoft.com/office/drawing/2014/main" id="{F285F817-41BB-D548-C8AF-6481082D8F63}"/>
                </a:ext>
              </a:extLst>
            </p:cNvPr>
            <p:cNvSpPr/>
            <p:nvPr/>
          </p:nvSpPr>
          <p:spPr>
            <a:xfrm>
              <a:off x="1404194" y="1726771"/>
              <a:ext cx="8514" cy="2467"/>
            </a:xfrm>
            <a:custGeom>
              <a:avLst/>
              <a:gdLst>
                <a:gd name="connsiteX0" fmla="*/ 72 w 8514"/>
                <a:gd name="connsiteY0" fmla="*/ 2240 h 2467"/>
                <a:gd name="connsiteX1" fmla="*/ 2049 w 8514"/>
                <a:gd name="connsiteY1" fmla="*/ 524 h 2467"/>
                <a:gd name="connsiteX2" fmla="*/ 4194 w 8514"/>
                <a:gd name="connsiteY2" fmla="*/ 2 h 2467"/>
                <a:gd name="connsiteX3" fmla="*/ 6365 w 8514"/>
                <a:gd name="connsiteY3" fmla="*/ 405 h 2467"/>
                <a:gd name="connsiteX4" fmla="*/ 8436 w 8514"/>
                <a:gd name="connsiteY4" fmla="*/ 2000 h 2467"/>
                <a:gd name="connsiteX5" fmla="*/ 8495 w 8514"/>
                <a:gd name="connsiteY5" fmla="*/ 2076 h 2467"/>
                <a:gd name="connsiteX6" fmla="*/ 8478 w 8514"/>
                <a:gd name="connsiteY6" fmla="*/ 2208 h 2467"/>
                <a:gd name="connsiteX7" fmla="*/ 8422 w 8514"/>
                <a:gd name="connsiteY7" fmla="*/ 2228 h 2467"/>
                <a:gd name="connsiteX8" fmla="*/ 4258 w 8514"/>
                <a:gd name="connsiteY8" fmla="*/ 2284 h 2467"/>
                <a:gd name="connsiteX9" fmla="*/ 97 w 8514"/>
                <a:gd name="connsiteY9" fmla="*/ 2467 h 2467"/>
                <a:gd name="connsiteX10" fmla="*/ 0 w 8514"/>
                <a:gd name="connsiteY10" fmla="*/ 2378 h 2467"/>
                <a:gd name="connsiteX11" fmla="*/ 16 w 8514"/>
                <a:gd name="connsiteY11" fmla="*/ 2322 h 2467"/>
                <a:gd name="connsiteX12" fmla="*/ 70 w 8514"/>
                <a:gd name="connsiteY12" fmla="*/ 2240 h 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14" h="2467">
                  <a:moveTo>
                    <a:pt x="72" y="2240"/>
                  </a:moveTo>
                  <a:cubicBezTo>
                    <a:pt x="674" y="1357"/>
                    <a:pt x="1352" y="874"/>
                    <a:pt x="2049" y="524"/>
                  </a:cubicBezTo>
                  <a:cubicBezTo>
                    <a:pt x="2746" y="189"/>
                    <a:pt x="3468" y="19"/>
                    <a:pt x="4194" y="2"/>
                  </a:cubicBezTo>
                  <a:cubicBezTo>
                    <a:pt x="4919" y="-17"/>
                    <a:pt x="5649" y="110"/>
                    <a:pt x="6365" y="405"/>
                  </a:cubicBezTo>
                  <a:cubicBezTo>
                    <a:pt x="7079" y="716"/>
                    <a:pt x="7784" y="1159"/>
                    <a:pt x="8436" y="2000"/>
                  </a:cubicBezTo>
                  <a:lnTo>
                    <a:pt x="8495" y="2076"/>
                  </a:lnTo>
                  <a:cubicBezTo>
                    <a:pt x="8527" y="2117"/>
                    <a:pt x="8520" y="2176"/>
                    <a:pt x="8478" y="2208"/>
                  </a:cubicBezTo>
                  <a:cubicBezTo>
                    <a:pt x="8461" y="2220"/>
                    <a:pt x="8442" y="2226"/>
                    <a:pt x="8422" y="2228"/>
                  </a:cubicBezTo>
                  <a:cubicBezTo>
                    <a:pt x="7029" y="2247"/>
                    <a:pt x="5644" y="2203"/>
                    <a:pt x="4258" y="2284"/>
                  </a:cubicBezTo>
                  <a:cubicBezTo>
                    <a:pt x="2870" y="2284"/>
                    <a:pt x="1488" y="2408"/>
                    <a:pt x="97" y="2467"/>
                  </a:cubicBezTo>
                  <a:cubicBezTo>
                    <a:pt x="45" y="2469"/>
                    <a:pt x="2" y="2430"/>
                    <a:pt x="0" y="2378"/>
                  </a:cubicBezTo>
                  <a:cubicBezTo>
                    <a:pt x="0" y="2358"/>
                    <a:pt x="5" y="2337"/>
                    <a:pt x="16" y="2322"/>
                  </a:cubicBezTo>
                  <a:lnTo>
                    <a:pt x="70" y="224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96" name="Freeform 51">
              <a:extLst>
                <a:ext uri="{FF2B5EF4-FFF2-40B4-BE49-F238E27FC236}">
                  <a16:creationId xmlns:a16="http://schemas.microsoft.com/office/drawing/2014/main" id="{A3432279-B903-50A5-AC01-171722F338AF}"/>
                </a:ext>
              </a:extLst>
            </p:cNvPr>
            <p:cNvSpPr/>
            <p:nvPr/>
          </p:nvSpPr>
          <p:spPr>
            <a:xfrm>
              <a:off x="1389103" y="1620030"/>
              <a:ext cx="3202" cy="9071"/>
            </a:xfrm>
            <a:custGeom>
              <a:avLst/>
              <a:gdLst>
                <a:gd name="connsiteX0" fmla="*/ 2980 w 3202"/>
                <a:gd name="connsiteY0" fmla="*/ 9023 h 9071"/>
                <a:gd name="connsiteX1" fmla="*/ 913 w 3202"/>
                <a:gd name="connsiteY1" fmla="*/ 7167 h 9071"/>
                <a:gd name="connsiteX2" fmla="*/ 65 w 3202"/>
                <a:gd name="connsiteY2" fmla="*/ 4894 h 9071"/>
                <a:gd name="connsiteX3" fmla="*/ 208 w 3202"/>
                <a:gd name="connsiteY3" fmla="*/ 2473 h 9071"/>
                <a:gd name="connsiteX4" fmla="*/ 1629 w 3202"/>
                <a:gd name="connsiteY4" fmla="*/ 90 h 9071"/>
                <a:gd name="connsiteX5" fmla="*/ 1696 w 3202"/>
                <a:gd name="connsiteY5" fmla="*/ 26 h 9071"/>
                <a:gd name="connsiteX6" fmla="*/ 1832 w 3202"/>
                <a:gd name="connsiteY6" fmla="*/ 29 h 9071"/>
                <a:gd name="connsiteX7" fmla="*/ 1859 w 3202"/>
                <a:gd name="connsiteY7" fmla="*/ 89 h 9071"/>
                <a:gd name="connsiteX8" fmla="*/ 2323 w 3202"/>
                <a:gd name="connsiteY8" fmla="*/ 4553 h 9071"/>
                <a:gd name="connsiteX9" fmla="*/ 3200 w 3202"/>
                <a:gd name="connsiteY9" fmla="*/ 8955 h 9071"/>
                <a:gd name="connsiteX10" fmla="*/ 3128 w 3202"/>
                <a:gd name="connsiteY10" fmla="*/ 9069 h 9071"/>
                <a:gd name="connsiteX11" fmla="*/ 3064 w 3202"/>
                <a:gd name="connsiteY11" fmla="*/ 9062 h 9071"/>
                <a:gd name="connsiteX12" fmla="*/ 2981 w 3202"/>
                <a:gd name="connsiteY12" fmla="*/ 9021 h 9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2" h="9071">
                  <a:moveTo>
                    <a:pt x="2980" y="9023"/>
                  </a:moveTo>
                  <a:cubicBezTo>
                    <a:pt x="1987" y="8532"/>
                    <a:pt x="1379" y="7872"/>
                    <a:pt x="913" y="7167"/>
                  </a:cubicBezTo>
                  <a:cubicBezTo>
                    <a:pt x="462" y="6457"/>
                    <a:pt x="182" y="5688"/>
                    <a:pt x="65" y="4894"/>
                  </a:cubicBezTo>
                  <a:cubicBezTo>
                    <a:pt x="-53" y="4101"/>
                    <a:pt x="-14" y="3284"/>
                    <a:pt x="208" y="2473"/>
                  </a:cubicBezTo>
                  <a:cubicBezTo>
                    <a:pt x="446" y="1661"/>
                    <a:pt x="831" y="851"/>
                    <a:pt x="1629" y="90"/>
                  </a:cubicBezTo>
                  <a:lnTo>
                    <a:pt x="1696" y="26"/>
                  </a:lnTo>
                  <a:cubicBezTo>
                    <a:pt x="1734" y="-10"/>
                    <a:pt x="1795" y="-8"/>
                    <a:pt x="1832" y="29"/>
                  </a:cubicBezTo>
                  <a:cubicBezTo>
                    <a:pt x="1848" y="46"/>
                    <a:pt x="1857" y="67"/>
                    <a:pt x="1859" y="89"/>
                  </a:cubicBezTo>
                  <a:cubicBezTo>
                    <a:pt x="1967" y="1586"/>
                    <a:pt x="2059" y="3081"/>
                    <a:pt x="2323" y="4553"/>
                  </a:cubicBezTo>
                  <a:cubicBezTo>
                    <a:pt x="2508" y="6040"/>
                    <a:pt x="2859" y="7494"/>
                    <a:pt x="3200" y="8955"/>
                  </a:cubicBezTo>
                  <a:cubicBezTo>
                    <a:pt x="3213" y="9007"/>
                    <a:pt x="3180" y="9058"/>
                    <a:pt x="3128" y="9069"/>
                  </a:cubicBezTo>
                  <a:cubicBezTo>
                    <a:pt x="3106" y="9074"/>
                    <a:pt x="3083" y="9071"/>
                    <a:pt x="3064" y="9062"/>
                  </a:cubicBezTo>
                  <a:lnTo>
                    <a:pt x="2981" y="9021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97" name="Freeform 52">
              <a:extLst>
                <a:ext uri="{FF2B5EF4-FFF2-40B4-BE49-F238E27FC236}">
                  <a16:creationId xmlns:a16="http://schemas.microsoft.com/office/drawing/2014/main" id="{AF596C7E-1E2E-C07D-3E12-3EF1C0246174}"/>
                </a:ext>
              </a:extLst>
            </p:cNvPr>
            <p:cNvSpPr/>
            <p:nvPr/>
          </p:nvSpPr>
          <p:spPr>
            <a:xfrm>
              <a:off x="1494326" y="1555283"/>
              <a:ext cx="26656" cy="9379"/>
            </a:xfrm>
            <a:custGeom>
              <a:avLst/>
              <a:gdLst>
                <a:gd name="connsiteX0" fmla="*/ 13 w 26656"/>
                <a:gd name="connsiteY0" fmla="*/ 9206 h 9379"/>
                <a:gd name="connsiteX1" fmla="*/ 4489 w 26656"/>
                <a:gd name="connsiteY1" fmla="*/ 2928 h 9379"/>
                <a:gd name="connsiteX2" fmla="*/ 8000 w 26656"/>
                <a:gd name="connsiteY2" fmla="*/ 970 h 9379"/>
                <a:gd name="connsiteX3" fmla="*/ 11967 w 26656"/>
                <a:gd name="connsiteY3" fmla="*/ 42 h 9379"/>
                <a:gd name="connsiteX4" fmla="*/ 15908 w 26656"/>
                <a:gd name="connsiteY4" fmla="*/ 158 h 9379"/>
                <a:gd name="connsiteX5" fmla="*/ 19517 w 26656"/>
                <a:gd name="connsiteY5" fmla="*/ 813 h 9379"/>
                <a:gd name="connsiteX6" fmla="*/ 26508 w 26656"/>
                <a:gd name="connsiteY6" fmla="*/ 1812 h 9379"/>
                <a:gd name="connsiteX7" fmla="*/ 26544 w 26656"/>
                <a:gd name="connsiteY7" fmla="*/ 1812 h 9379"/>
                <a:gd name="connsiteX8" fmla="*/ 26657 w 26656"/>
                <a:gd name="connsiteY8" fmla="*/ 1923 h 9379"/>
                <a:gd name="connsiteX9" fmla="*/ 26583 w 26656"/>
                <a:gd name="connsiteY9" fmla="*/ 2027 h 9379"/>
                <a:gd name="connsiteX10" fmla="*/ 19359 w 26656"/>
                <a:gd name="connsiteY10" fmla="*/ 2618 h 9379"/>
                <a:gd name="connsiteX11" fmla="*/ 12170 w 26656"/>
                <a:gd name="connsiteY11" fmla="*/ 2315 h 9379"/>
                <a:gd name="connsiteX12" fmla="*/ 5421 w 26656"/>
                <a:gd name="connsiteY12" fmla="*/ 4489 h 9379"/>
                <a:gd name="connsiteX13" fmla="*/ 203 w 26656"/>
                <a:gd name="connsiteY13" fmla="*/ 9331 h 9379"/>
                <a:gd name="connsiteX14" fmla="*/ 49 w 26656"/>
                <a:gd name="connsiteY14" fmla="*/ 9359 h 9379"/>
                <a:gd name="connsiteX15" fmla="*/ 3 w 26656"/>
                <a:gd name="connsiteY15" fmla="*/ 9239 h 9379"/>
                <a:gd name="connsiteX16" fmla="*/ 13 w 26656"/>
                <a:gd name="connsiteY16" fmla="*/ 9204 h 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656" h="9379">
                  <a:moveTo>
                    <a:pt x="13" y="9206"/>
                  </a:moveTo>
                  <a:cubicBezTo>
                    <a:pt x="680" y="6715"/>
                    <a:pt x="2362" y="4516"/>
                    <a:pt x="4489" y="2928"/>
                  </a:cubicBezTo>
                  <a:cubicBezTo>
                    <a:pt x="5538" y="2093"/>
                    <a:pt x="6753" y="1496"/>
                    <a:pt x="8000" y="970"/>
                  </a:cubicBezTo>
                  <a:cubicBezTo>
                    <a:pt x="9268" y="494"/>
                    <a:pt x="10606" y="195"/>
                    <a:pt x="11967" y="42"/>
                  </a:cubicBezTo>
                  <a:cubicBezTo>
                    <a:pt x="13333" y="-44"/>
                    <a:pt x="14652" y="6"/>
                    <a:pt x="15908" y="158"/>
                  </a:cubicBezTo>
                  <a:cubicBezTo>
                    <a:pt x="17160" y="353"/>
                    <a:pt x="18360" y="531"/>
                    <a:pt x="19517" y="813"/>
                  </a:cubicBezTo>
                  <a:cubicBezTo>
                    <a:pt x="21850" y="1291"/>
                    <a:pt x="23992" y="1822"/>
                    <a:pt x="26508" y="1812"/>
                  </a:cubicBezTo>
                  <a:lnTo>
                    <a:pt x="26544" y="1812"/>
                  </a:lnTo>
                  <a:cubicBezTo>
                    <a:pt x="26605" y="1812"/>
                    <a:pt x="26655" y="1862"/>
                    <a:pt x="26657" y="1923"/>
                  </a:cubicBezTo>
                  <a:cubicBezTo>
                    <a:pt x="26657" y="1971"/>
                    <a:pt x="26627" y="2012"/>
                    <a:pt x="26583" y="2027"/>
                  </a:cubicBezTo>
                  <a:cubicBezTo>
                    <a:pt x="24270" y="2882"/>
                    <a:pt x="21755" y="2826"/>
                    <a:pt x="19359" y="2618"/>
                  </a:cubicBezTo>
                  <a:cubicBezTo>
                    <a:pt x="16950" y="2421"/>
                    <a:pt x="14546" y="2088"/>
                    <a:pt x="12170" y="2315"/>
                  </a:cubicBezTo>
                  <a:cubicBezTo>
                    <a:pt x="9799" y="2515"/>
                    <a:pt x="7478" y="3278"/>
                    <a:pt x="5421" y="4489"/>
                  </a:cubicBezTo>
                  <a:cubicBezTo>
                    <a:pt x="3370" y="5706"/>
                    <a:pt x="1562" y="7355"/>
                    <a:pt x="203" y="9331"/>
                  </a:cubicBezTo>
                  <a:cubicBezTo>
                    <a:pt x="169" y="9382"/>
                    <a:pt x="99" y="9395"/>
                    <a:pt x="49" y="9359"/>
                  </a:cubicBezTo>
                  <a:cubicBezTo>
                    <a:pt x="8" y="9331"/>
                    <a:pt x="-8" y="9282"/>
                    <a:pt x="3" y="9239"/>
                  </a:cubicBezTo>
                  <a:lnTo>
                    <a:pt x="13" y="9204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98" name="Freeform 53">
              <a:extLst>
                <a:ext uri="{FF2B5EF4-FFF2-40B4-BE49-F238E27FC236}">
                  <a16:creationId xmlns:a16="http://schemas.microsoft.com/office/drawing/2014/main" id="{095EE460-2F68-62E6-BBFE-31534773E3B9}"/>
                </a:ext>
              </a:extLst>
            </p:cNvPr>
            <p:cNvSpPr/>
            <p:nvPr/>
          </p:nvSpPr>
          <p:spPr>
            <a:xfrm>
              <a:off x="1515234" y="1566135"/>
              <a:ext cx="9459" cy="23953"/>
            </a:xfrm>
            <a:custGeom>
              <a:avLst/>
              <a:gdLst>
                <a:gd name="connsiteX0" fmla="*/ 27 w 9459"/>
                <a:gd name="connsiteY0" fmla="*/ 23760 h 23953"/>
                <a:gd name="connsiteX1" fmla="*/ 3764 w 9459"/>
                <a:gd name="connsiteY1" fmla="*/ 17808 h 23953"/>
                <a:gd name="connsiteX2" fmla="*/ 5695 w 9459"/>
                <a:gd name="connsiteY2" fmla="*/ 15215 h 23953"/>
                <a:gd name="connsiteX3" fmla="*/ 6942 w 9459"/>
                <a:gd name="connsiteY3" fmla="*/ 12792 h 23953"/>
                <a:gd name="connsiteX4" fmla="*/ 7194 w 9459"/>
                <a:gd name="connsiteY4" fmla="*/ 10533 h 23953"/>
                <a:gd name="connsiteX5" fmla="*/ 6827 w 9459"/>
                <a:gd name="connsiteY5" fmla="*/ 9185 h 23953"/>
                <a:gd name="connsiteX6" fmla="*/ 6292 w 9459"/>
                <a:gd name="connsiteY6" fmla="*/ 7375 h 23953"/>
                <a:gd name="connsiteX7" fmla="*/ 7646 w 9459"/>
                <a:gd name="connsiteY7" fmla="*/ 73 h 23953"/>
                <a:gd name="connsiteX8" fmla="*/ 7667 w 9459"/>
                <a:gd name="connsiteY8" fmla="*/ 45 h 23953"/>
                <a:gd name="connsiteX9" fmla="*/ 7824 w 9459"/>
                <a:gd name="connsiteY9" fmla="*/ 22 h 23953"/>
                <a:gd name="connsiteX10" fmla="*/ 7864 w 9459"/>
                <a:gd name="connsiteY10" fmla="*/ 142 h 23953"/>
                <a:gd name="connsiteX11" fmla="*/ 8013 w 9459"/>
                <a:gd name="connsiteY11" fmla="*/ 6802 h 23953"/>
                <a:gd name="connsiteX12" fmla="*/ 9284 w 9459"/>
                <a:gd name="connsiteY12" fmla="*/ 10003 h 23953"/>
                <a:gd name="connsiteX13" fmla="*/ 9112 w 9459"/>
                <a:gd name="connsiteY13" fmla="*/ 13506 h 23953"/>
                <a:gd name="connsiteX14" fmla="*/ 5060 w 9459"/>
                <a:gd name="connsiteY14" fmla="*/ 19087 h 23953"/>
                <a:gd name="connsiteX15" fmla="*/ 190 w 9459"/>
                <a:gd name="connsiteY15" fmla="*/ 23922 h 23953"/>
                <a:gd name="connsiteX16" fmla="*/ 32 w 9459"/>
                <a:gd name="connsiteY16" fmla="*/ 23921 h 23953"/>
                <a:gd name="connsiteX17" fmla="*/ 10 w 9459"/>
                <a:gd name="connsiteY17" fmla="*/ 23796 h 23953"/>
                <a:gd name="connsiteX18" fmla="*/ 26 w 9459"/>
                <a:gd name="connsiteY18" fmla="*/ 23761 h 2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459" h="23953">
                  <a:moveTo>
                    <a:pt x="27" y="23760"/>
                  </a:moveTo>
                  <a:cubicBezTo>
                    <a:pt x="1057" y="21563"/>
                    <a:pt x="2362" y="19637"/>
                    <a:pt x="3764" y="17808"/>
                  </a:cubicBezTo>
                  <a:cubicBezTo>
                    <a:pt x="4437" y="16870"/>
                    <a:pt x="5167" y="16068"/>
                    <a:pt x="5695" y="15215"/>
                  </a:cubicBezTo>
                  <a:cubicBezTo>
                    <a:pt x="6264" y="14391"/>
                    <a:pt x="6714" y="13606"/>
                    <a:pt x="6942" y="12792"/>
                  </a:cubicBezTo>
                  <a:cubicBezTo>
                    <a:pt x="7242" y="11996"/>
                    <a:pt x="7306" y="11224"/>
                    <a:pt x="7194" y="10533"/>
                  </a:cubicBezTo>
                  <a:cubicBezTo>
                    <a:pt x="7149" y="10164"/>
                    <a:pt x="7011" y="9708"/>
                    <a:pt x="6827" y="9185"/>
                  </a:cubicBezTo>
                  <a:cubicBezTo>
                    <a:pt x="6633" y="8673"/>
                    <a:pt x="6425" y="8030"/>
                    <a:pt x="6292" y="7375"/>
                  </a:cubicBezTo>
                  <a:cubicBezTo>
                    <a:pt x="5717" y="4797"/>
                    <a:pt x="6184" y="2055"/>
                    <a:pt x="7646" y="73"/>
                  </a:cubicBezTo>
                  <a:lnTo>
                    <a:pt x="7667" y="45"/>
                  </a:lnTo>
                  <a:cubicBezTo>
                    <a:pt x="7703" y="-5"/>
                    <a:pt x="7774" y="-14"/>
                    <a:pt x="7824" y="22"/>
                  </a:cubicBezTo>
                  <a:cubicBezTo>
                    <a:pt x="7863" y="50"/>
                    <a:pt x="7877" y="98"/>
                    <a:pt x="7864" y="142"/>
                  </a:cubicBezTo>
                  <a:cubicBezTo>
                    <a:pt x="7241" y="2317"/>
                    <a:pt x="7292" y="4672"/>
                    <a:pt x="8013" y="6802"/>
                  </a:cubicBezTo>
                  <a:cubicBezTo>
                    <a:pt x="8358" y="7866"/>
                    <a:pt x="8979" y="8849"/>
                    <a:pt x="9284" y="10003"/>
                  </a:cubicBezTo>
                  <a:cubicBezTo>
                    <a:pt x="9588" y="11161"/>
                    <a:pt x="9474" y="12390"/>
                    <a:pt x="9112" y="13506"/>
                  </a:cubicBezTo>
                  <a:cubicBezTo>
                    <a:pt x="8357" y="15775"/>
                    <a:pt x="6659" y="17482"/>
                    <a:pt x="5060" y="19087"/>
                  </a:cubicBezTo>
                  <a:cubicBezTo>
                    <a:pt x="3452" y="20713"/>
                    <a:pt x="1826" y="22325"/>
                    <a:pt x="190" y="23922"/>
                  </a:cubicBezTo>
                  <a:cubicBezTo>
                    <a:pt x="146" y="23964"/>
                    <a:pt x="76" y="23964"/>
                    <a:pt x="32" y="23921"/>
                  </a:cubicBezTo>
                  <a:cubicBezTo>
                    <a:pt x="-1" y="23886"/>
                    <a:pt x="-9" y="23836"/>
                    <a:pt x="10" y="23796"/>
                  </a:cubicBezTo>
                  <a:lnTo>
                    <a:pt x="26" y="23761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399" name="Freeform 54">
              <a:extLst>
                <a:ext uri="{FF2B5EF4-FFF2-40B4-BE49-F238E27FC236}">
                  <a16:creationId xmlns:a16="http://schemas.microsoft.com/office/drawing/2014/main" id="{3018D527-97E4-91D0-1EB2-649DA7699813}"/>
                </a:ext>
              </a:extLst>
            </p:cNvPr>
            <p:cNvSpPr/>
            <p:nvPr/>
          </p:nvSpPr>
          <p:spPr>
            <a:xfrm>
              <a:off x="1538515" y="1541660"/>
              <a:ext cx="16228" cy="39531"/>
            </a:xfrm>
            <a:custGeom>
              <a:avLst/>
              <a:gdLst>
                <a:gd name="connsiteX0" fmla="*/ 171 w 16228"/>
                <a:gd name="connsiteY0" fmla="*/ 15 h 39531"/>
                <a:gd name="connsiteX1" fmla="*/ 5510 w 16228"/>
                <a:gd name="connsiteY1" fmla="*/ 2314 h 39531"/>
                <a:gd name="connsiteX2" fmla="*/ 7993 w 16228"/>
                <a:gd name="connsiteY2" fmla="*/ 4029 h 39531"/>
                <a:gd name="connsiteX3" fmla="*/ 10161 w 16228"/>
                <a:gd name="connsiteY3" fmla="*/ 6304 h 39531"/>
                <a:gd name="connsiteX4" fmla="*/ 12647 w 16228"/>
                <a:gd name="connsiteY4" fmla="*/ 12178 h 39531"/>
                <a:gd name="connsiteX5" fmla="*/ 12887 w 16228"/>
                <a:gd name="connsiteY5" fmla="*/ 18255 h 39531"/>
                <a:gd name="connsiteX6" fmla="*/ 12260 w 16228"/>
                <a:gd name="connsiteY6" fmla="*/ 23826 h 39531"/>
                <a:gd name="connsiteX7" fmla="*/ 12297 w 16228"/>
                <a:gd name="connsiteY7" fmla="*/ 26143 h 39531"/>
                <a:gd name="connsiteX8" fmla="*/ 12990 w 16228"/>
                <a:gd name="connsiteY8" fmla="*/ 28430 h 39531"/>
                <a:gd name="connsiteX9" fmla="*/ 15394 w 16228"/>
                <a:gd name="connsiteY9" fmla="*/ 33509 h 39531"/>
                <a:gd name="connsiteX10" fmla="*/ 16191 w 16228"/>
                <a:gd name="connsiteY10" fmla="*/ 36456 h 39531"/>
                <a:gd name="connsiteX11" fmla="*/ 16227 w 16228"/>
                <a:gd name="connsiteY11" fmla="*/ 37229 h 39531"/>
                <a:gd name="connsiteX12" fmla="*/ 16180 w 16228"/>
                <a:gd name="connsiteY12" fmla="*/ 37995 h 39531"/>
                <a:gd name="connsiteX13" fmla="*/ 15791 w 16228"/>
                <a:gd name="connsiteY13" fmla="*/ 39443 h 39531"/>
                <a:gd name="connsiteX14" fmla="*/ 15786 w 16228"/>
                <a:gd name="connsiteY14" fmla="*/ 39455 h 39531"/>
                <a:gd name="connsiteX15" fmla="*/ 15642 w 16228"/>
                <a:gd name="connsiteY15" fmla="*/ 39526 h 39531"/>
                <a:gd name="connsiteX16" fmla="*/ 15567 w 16228"/>
                <a:gd name="connsiteY16" fmla="*/ 39398 h 39531"/>
                <a:gd name="connsiteX17" fmla="*/ 14339 w 16228"/>
                <a:gd name="connsiteY17" fmla="*/ 34092 h 39531"/>
                <a:gd name="connsiteX18" fmla="*/ 11397 w 16228"/>
                <a:gd name="connsiteY18" fmla="*/ 29257 h 39531"/>
                <a:gd name="connsiteX19" fmla="*/ 10351 w 16228"/>
                <a:gd name="connsiteY19" fmla="*/ 26590 h 39531"/>
                <a:gd name="connsiteX20" fmla="*/ 10115 w 16228"/>
                <a:gd name="connsiteY20" fmla="*/ 23731 h 39531"/>
                <a:gd name="connsiteX21" fmla="*/ 10611 w 16228"/>
                <a:gd name="connsiteY21" fmla="*/ 18092 h 39531"/>
                <a:gd name="connsiteX22" fmla="*/ 10518 w 16228"/>
                <a:gd name="connsiteY22" fmla="*/ 12494 h 39531"/>
                <a:gd name="connsiteX23" fmla="*/ 8654 w 16228"/>
                <a:gd name="connsiteY23" fmla="*/ 7287 h 39531"/>
                <a:gd name="connsiteX24" fmla="*/ 4784 w 16228"/>
                <a:gd name="connsiteY24" fmla="*/ 3280 h 39531"/>
                <a:gd name="connsiteX25" fmla="*/ 55 w 16228"/>
                <a:gd name="connsiteY25" fmla="*/ 210 h 39531"/>
                <a:gd name="connsiteX26" fmla="*/ 16 w 16228"/>
                <a:gd name="connsiteY26" fmla="*/ 55 h 39531"/>
                <a:gd name="connsiteX27" fmla="*/ 148 w 16228"/>
                <a:gd name="connsiteY27" fmla="*/ 5 h 39531"/>
                <a:gd name="connsiteX28" fmla="*/ 171 w 16228"/>
                <a:gd name="connsiteY28" fmla="*/ 13 h 3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228" h="39531">
                  <a:moveTo>
                    <a:pt x="171" y="15"/>
                  </a:moveTo>
                  <a:cubicBezTo>
                    <a:pt x="2014" y="596"/>
                    <a:pt x="3780" y="1350"/>
                    <a:pt x="5510" y="2314"/>
                  </a:cubicBezTo>
                  <a:cubicBezTo>
                    <a:pt x="6362" y="2814"/>
                    <a:pt x="7194" y="3380"/>
                    <a:pt x="7993" y="4029"/>
                  </a:cubicBezTo>
                  <a:cubicBezTo>
                    <a:pt x="8790" y="4679"/>
                    <a:pt x="9509" y="5453"/>
                    <a:pt x="10161" y="6304"/>
                  </a:cubicBezTo>
                  <a:cubicBezTo>
                    <a:pt x="11497" y="8008"/>
                    <a:pt x="12253" y="10129"/>
                    <a:pt x="12647" y="12178"/>
                  </a:cubicBezTo>
                  <a:cubicBezTo>
                    <a:pt x="13016" y="14253"/>
                    <a:pt x="12987" y="16291"/>
                    <a:pt x="12887" y="18255"/>
                  </a:cubicBezTo>
                  <a:cubicBezTo>
                    <a:pt x="12726" y="20188"/>
                    <a:pt x="12414" y="22169"/>
                    <a:pt x="12260" y="23826"/>
                  </a:cubicBezTo>
                  <a:cubicBezTo>
                    <a:pt x="12180" y="24661"/>
                    <a:pt x="12161" y="25428"/>
                    <a:pt x="12297" y="26143"/>
                  </a:cubicBezTo>
                  <a:cubicBezTo>
                    <a:pt x="12408" y="26863"/>
                    <a:pt x="12677" y="27637"/>
                    <a:pt x="12990" y="28430"/>
                  </a:cubicBezTo>
                  <a:cubicBezTo>
                    <a:pt x="13656" y="30012"/>
                    <a:pt x="14626" y="31663"/>
                    <a:pt x="15394" y="33509"/>
                  </a:cubicBezTo>
                  <a:cubicBezTo>
                    <a:pt x="15752" y="34439"/>
                    <a:pt x="16095" y="35416"/>
                    <a:pt x="16191" y="36456"/>
                  </a:cubicBezTo>
                  <a:cubicBezTo>
                    <a:pt x="16231" y="36707"/>
                    <a:pt x="16227" y="36971"/>
                    <a:pt x="16227" y="37229"/>
                  </a:cubicBezTo>
                  <a:cubicBezTo>
                    <a:pt x="16231" y="37486"/>
                    <a:pt x="16230" y="37741"/>
                    <a:pt x="16180" y="37995"/>
                  </a:cubicBezTo>
                  <a:cubicBezTo>
                    <a:pt x="16124" y="38503"/>
                    <a:pt x="15949" y="38985"/>
                    <a:pt x="15791" y="39443"/>
                  </a:cubicBezTo>
                  <a:lnTo>
                    <a:pt x="15786" y="39455"/>
                  </a:lnTo>
                  <a:cubicBezTo>
                    <a:pt x="15766" y="39515"/>
                    <a:pt x="15702" y="39546"/>
                    <a:pt x="15642" y="39526"/>
                  </a:cubicBezTo>
                  <a:cubicBezTo>
                    <a:pt x="15587" y="39507"/>
                    <a:pt x="15556" y="39452"/>
                    <a:pt x="15567" y="39398"/>
                  </a:cubicBezTo>
                  <a:cubicBezTo>
                    <a:pt x="15916" y="37555"/>
                    <a:pt x="15278" y="35694"/>
                    <a:pt x="14339" y="34092"/>
                  </a:cubicBezTo>
                  <a:cubicBezTo>
                    <a:pt x="13427" y="32457"/>
                    <a:pt x="12282" y="30945"/>
                    <a:pt x="11397" y="29257"/>
                  </a:cubicBezTo>
                  <a:cubicBezTo>
                    <a:pt x="10966" y="28411"/>
                    <a:pt x="10556" y="27536"/>
                    <a:pt x="10351" y="26590"/>
                  </a:cubicBezTo>
                  <a:cubicBezTo>
                    <a:pt x="10112" y="25653"/>
                    <a:pt x="10079" y="24681"/>
                    <a:pt x="10115" y="23731"/>
                  </a:cubicBezTo>
                  <a:cubicBezTo>
                    <a:pt x="10215" y="21825"/>
                    <a:pt x="10501" y="19970"/>
                    <a:pt x="10611" y="18092"/>
                  </a:cubicBezTo>
                  <a:cubicBezTo>
                    <a:pt x="10744" y="16224"/>
                    <a:pt x="10789" y="14340"/>
                    <a:pt x="10518" y="12494"/>
                  </a:cubicBezTo>
                  <a:cubicBezTo>
                    <a:pt x="10268" y="10649"/>
                    <a:pt x="9663" y="8850"/>
                    <a:pt x="8654" y="7287"/>
                  </a:cubicBezTo>
                  <a:cubicBezTo>
                    <a:pt x="7647" y="5719"/>
                    <a:pt x="6275" y="4409"/>
                    <a:pt x="4784" y="3280"/>
                  </a:cubicBezTo>
                  <a:cubicBezTo>
                    <a:pt x="3289" y="2145"/>
                    <a:pt x="1676" y="1171"/>
                    <a:pt x="55" y="210"/>
                  </a:cubicBezTo>
                  <a:cubicBezTo>
                    <a:pt x="2" y="179"/>
                    <a:pt x="-17" y="108"/>
                    <a:pt x="16" y="55"/>
                  </a:cubicBezTo>
                  <a:cubicBezTo>
                    <a:pt x="43" y="10"/>
                    <a:pt x="98" y="-10"/>
                    <a:pt x="148" y="5"/>
                  </a:cubicBezTo>
                  <a:lnTo>
                    <a:pt x="171" y="13"/>
                  </a:lnTo>
                  <a:close/>
                </a:path>
              </a:pathLst>
            </a:custGeom>
            <a:solidFill>
              <a:srgbClr val="FF6D6D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00" name="Freeform 55">
              <a:extLst>
                <a:ext uri="{FF2B5EF4-FFF2-40B4-BE49-F238E27FC236}">
                  <a16:creationId xmlns:a16="http://schemas.microsoft.com/office/drawing/2014/main" id="{AFCBD970-1BB1-E0C5-F456-CC6549366095}"/>
                </a:ext>
              </a:extLst>
            </p:cNvPr>
            <p:cNvSpPr/>
            <p:nvPr/>
          </p:nvSpPr>
          <p:spPr>
            <a:xfrm>
              <a:off x="1524218" y="1580459"/>
              <a:ext cx="8014" cy="5437"/>
            </a:xfrm>
            <a:custGeom>
              <a:avLst/>
              <a:gdLst>
                <a:gd name="connsiteX0" fmla="*/ 7831 w 8014"/>
                <a:gd name="connsiteY0" fmla="*/ 5430 h 5437"/>
                <a:gd name="connsiteX1" fmla="*/ 5103 w 8014"/>
                <a:gd name="connsiteY1" fmla="*/ 5072 h 5437"/>
                <a:gd name="connsiteX2" fmla="*/ 3079 w 8014"/>
                <a:gd name="connsiteY2" fmla="*/ 4102 h 5437"/>
                <a:gd name="connsiteX3" fmla="*/ 1411 w 8014"/>
                <a:gd name="connsiteY3" fmla="*/ 2595 h 5437"/>
                <a:gd name="connsiteX4" fmla="*/ 37 w 8014"/>
                <a:gd name="connsiteY4" fmla="*/ 214 h 5437"/>
                <a:gd name="connsiteX5" fmla="*/ 6 w 8014"/>
                <a:gd name="connsiteY5" fmla="*/ 129 h 5437"/>
                <a:gd name="connsiteX6" fmla="*/ 63 w 8014"/>
                <a:gd name="connsiteY6" fmla="*/ 6 h 5437"/>
                <a:gd name="connsiteX7" fmla="*/ 130 w 8014"/>
                <a:gd name="connsiteY7" fmla="*/ 6 h 5437"/>
                <a:gd name="connsiteX8" fmla="*/ 4348 w 8014"/>
                <a:gd name="connsiteY8" fmla="*/ 2204 h 5437"/>
                <a:gd name="connsiteX9" fmla="*/ 7989 w 8014"/>
                <a:gd name="connsiteY9" fmla="*/ 5266 h 5437"/>
                <a:gd name="connsiteX10" fmla="*/ 7984 w 8014"/>
                <a:gd name="connsiteY10" fmla="*/ 5402 h 5437"/>
                <a:gd name="connsiteX11" fmla="*/ 7923 w 8014"/>
                <a:gd name="connsiteY11" fmla="*/ 5427 h 5437"/>
                <a:gd name="connsiteX12" fmla="*/ 7832 w 8014"/>
                <a:gd name="connsiteY12" fmla="*/ 5430 h 5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4" h="5437">
                  <a:moveTo>
                    <a:pt x="7831" y="5430"/>
                  </a:moveTo>
                  <a:cubicBezTo>
                    <a:pt x="6706" y="5474"/>
                    <a:pt x="5871" y="5302"/>
                    <a:pt x="5103" y="5072"/>
                  </a:cubicBezTo>
                  <a:cubicBezTo>
                    <a:pt x="4347" y="4830"/>
                    <a:pt x="3684" y="4510"/>
                    <a:pt x="3079" y="4102"/>
                  </a:cubicBezTo>
                  <a:cubicBezTo>
                    <a:pt x="2473" y="3694"/>
                    <a:pt x="1924" y="3203"/>
                    <a:pt x="1411" y="2595"/>
                  </a:cubicBezTo>
                  <a:cubicBezTo>
                    <a:pt x="905" y="1972"/>
                    <a:pt x="427" y="1267"/>
                    <a:pt x="37" y="214"/>
                  </a:cubicBezTo>
                  <a:lnTo>
                    <a:pt x="6" y="129"/>
                  </a:lnTo>
                  <a:cubicBezTo>
                    <a:pt x="-13" y="79"/>
                    <a:pt x="12" y="25"/>
                    <a:pt x="63" y="6"/>
                  </a:cubicBezTo>
                  <a:cubicBezTo>
                    <a:pt x="84" y="-2"/>
                    <a:pt x="109" y="-2"/>
                    <a:pt x="130" y="6"/>
                  </a:cubicBezTo>
                  <a:cubicBezTo>
                    <a:pt x="1619" y="561"/>
                    <a:pt x="3006" y="1355"/>
                    <a:pt x="4348" y="2204"/>
                  </a:cubicBezTo>
                  <a:cubicBezTo>
                    <a:pt x="5646" y="3120"/>
                    <a:pt x="6909" y="4100"/>
                    <a:pt x="7989" y="5266"/>
                  </a:cubicBezTo>
                  <a:cubicBezTo>
                    <a:pt x="8025" y="5305"/>
                    <a:pt x="8023" y="5366"/>
                    <a:pt x="7984" y="5402"/>
                  </a:cubicBezTo>
                  <a:cubicBezTo>
                    <a:pt x="7967" y="5418"/>
                    <a:pt x="7945" y="5427"/>
                    <a:pt x="7923" y="5427"/>
                  </a:cubicBezTo>
                  <a:lnTo>
                    <a:pt x="7832" y="543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01" name="Freeform 56">
              <a:extLst>
                <a:ext uri="{FF2B5EF4-FFF2-40B4-BE49-F238E27FC236}">
                  <a16:creationId xmlns:a16="http://schemas.microsoft.com/office/drawing/2014/main" id="{72BA487C-0E96-A057-883A-B06FB3C5604F}"/>
                </a:ext>
              </a:extLst>
            </p:cNvPr>
            <p:cNvSpPr/>
            <p:nvPr/>
          </p:nvSpPr>
          <p:spPr>
            <a:xfrm>
              <a:off x="1538681" y="1569370"/>
              <a:ext cx="6898" cy="9553"/>
            </a:xfrm>
            <a:custGeom>
              <a:avLst/>
              <a:gdLst>
                <a:gd name="connsiteX0" fmla="*/ 0 w 6898"/>
                <a:gd name="connsiteY0" fmla="*/ 9375 h 9553"/>
                <a:gd name="connsiteX1" fmla="*/ 591 w 6898"/>
                <a:gd name="connsiteY1" fmla="*/ 6199 h 9553"/>
                <a:gd name="connsiteX2" fmla="*/ 1937 w 6898"/>
                <a:gd name="connsiteY2" fmla="*/ 3694 h 9553"/>
                <a:gd name="connsiteX3" fmla="*/ 3878 w 6898"/>
                <a:gd name="connsiteY3" fmla="*/ 1615 h 9553"/>
                <a:gd name="connsiteX4" fmla="*/ 6690 w 6898"/>
                <a:gd name="connsiteY4" fmla="*/ 30 h 9553"/>
                <a:gd name="connsiteX5" fmla="*/ 6765 w 6898"/>
                <a:gd name="connsiteY5" fmla="*/ 5 h 9553"/>
                <a:gd name="connsiteX6" fmla="*/ 6894 w 6898"/>
                <a:gd name="connsiteY6" fmla="*/ 69 h 9553"/>
                <a:gd name="connsiteX7" fmla="*/ 6886 w 6898"/>
                <a:gd name="connsiteY7" fmla="*/ 149 h 9553"/>
                <a:gd name="connsiteX8" fmla="*/ 3794 w 6898"/>
                <a:gd name="connsiteY8" fmla="*/ 5023 h 9553"/>
                <a:gd name="connsiteX9" fmla="*/ 175 w 6898"/>
                <a:gd name="connsiteY9" fmla="*/ 9521 h 9553"/>
                <a:gd name="connsiteX10" fmla="*/ 33 w 6898"/>
                <a:gd name="connsiteY10" fmla="*/ 9527 h 9553"/>
                <a:gd name="connsiteX11" fmla="*/ 0 w 6898"/>
                <a:gd name="connsiteY11" fmla="*/ 9455 h 9553"/>
                <a:gd name="connsiteX12" fmla="*/ 0 w 6898"/>
                <a:gd name="connsiteY12" fmla="*/ 9375 h 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8" h="9553">
                  <a:moveTo>
                    <a:pt x="0" y="9375"/>
                  </a:moveTo>
                  <a:cubicBezTo>
                    <a:pt x="-12" y="8118"/>
                    <a:pt x="260" y="7130"/>
                    <a:pt x="591" y="6199"/>
                  </a:cubicBezTo>
                  <a:cubicBezTo>
                    <a:pt x="941" y="5281"/>
                    <a:pt x="1390" y="4452"/>
                    <a:pt x="1937" y="3694"/>
                  </a:cubicBezTo>
                  <a:cubicBezTo>
                    <a:pt x="2483" y="2935"/>
                    <a:pt x="3122" y="2242"/>
                    <a:pt x="3878" y="1615"/>
                  </a:cubicBezTo>
                  <a:cubicBezTo>
                    <a:pt x="4657" y="1002"/>
                    <a:pt x="5501" y="426"/>
                    <a:pt x="6690" y="30"/>
                  </a:cubicBezTo>
                  <a:lnTo>
                    <a:pt x="6765" y="5"/>
                  </a:lnTo>
                  <a:cubicBezTo>
                    <a:pt x="6818" y="-12"/>
                    <a:pt x="6875" y="16"/>
                    <a:pt x="6894" y="69"/>
                  </a:cubicBezTo>
                  <a:cubicBezTo>
                    <a:pt x="6903" y="97"/>
                    <a:pt x="6900" y="125"/>
                    <a:pt x="6886" y="149"/>
                  </a:cubicBezTo>
                  <a:cubicBezTo>
                    <a:pt x="5967" y="1842"/>
                    <a:pt x="4880" y="3435"/>
                    <a:pt x="3794" y="5023"/>
                  </a:cubicBezTo>
                  <a:cubicBezTo>
                    <a:pt x="2640" y="6564"/>
                    <a:pt x="1482" y="8106"/>
                    <a:pt x="175" y="9521"/>
                  </a:cubicBezTo>
                  <a:cubicBezTo>
                    <a:pt x="138" y="9561"/>
                    <a:pt x="74" y="9564"/>
                    <a:pt x="33" y="9527"/>
                  </a:cubicBezTo>
                  <a:cubicBezTo>
                    <a:pt x="11" y="9508"/>
                    <a:pt x="0" y="9481"/>
                    <a:pt x="0" y="9455"/>
                  </a:cubicBezTo>
                  <a:lnTo>
                    <a:pt x="0" y="937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02" name="Freeform 57">
              <a:extLst>
                <a:ext uri="{FF2B5EF4-FFF2-40B4-BE49-F238E27FC236}">
                  <a16:creationId xmlns:a16="http://schemas.microsoft.com/office/drawing/2014/main" id="{ACD9C53B-5E10-8B96-F0AA-8AFB78ED20D2}"/>
                </a:ext>
              </a:extLst>
            </p:cNvPr>
            <p:cNvSpPr/>
            <p:nvPr/>
          </p:nvSpPr>
          <p:spPr>
            <a:xfrm>
              <a:off x="1570126" y="1567740"/>
              <a:ext cx="8181" cy="7770"/>
            </a:xfrm>
            <a:custGeom>
              <a:avLst/>
              <a:gdLst>
                <a:gd name="connsiteX0" fmla="*/ 113 w 8181"/>
                <a:gd name="connsiteY0" fmla="*/ 644 h 7770"/>
                <a:gd name="connsiteX1" fmla="*/ 3389 w 8181"/>
                <a:gd name="connsiteY1" fmla="*/ 97 h 7770"/>
                <a:gd name="connsiteX2" fmla="*/ 6273 w 8181"/>
                <a:gd name="connsiteY2" fmla="*/ 1584 h 7770"/>
                <a:gd name="connsiteX3" fmla="*/ 7986 w 8181"/>
                <a:gd name="connsiteY3" fmla="*/ 4340 h 7770"/>
                <a:gd name="connsiteX4" fmla="*/ 7714 w 8181"/>
                <a:gd name="connsiteY4" fmla="*/ 7647 h 7770"/>
                <a:gd name="connsiteX5" fmla="*/ 7677 w 8181"/>
                <a:gd name="connsiteY5" fmla="*/ 7718 h 7770"/>
                <a:gd name="connsiteX6" fmla="*/ 7541 w 8181"/>
                <a:gd name="connsiteY6" fmla="*/ 7758 h 7770"/>
                <a:gd name="connsiteX7" fmla="*/ 7492 w 8181"/>
                <a:gd name="connsiteY7" fmla="*/ 7697 h 7770"/>
                <a:gd name="connsiteX8" fmla="*/ 4727 w 8181"/>
                <a:gd name="connsiteY8" fmla="*/ 3263 h 7770"/>
                <a:gd name="connsiteX9" fmla="*/ 80 w 8181"/>
                <a:gd name="connsiteY9" fmla="*/ 869 h 7770"/>
                <a:gd name="connsiteX10" fmla="*/ 2 w 8181"/>
                <a:gd name="connsiteY10" fmla="*/ 750 h 7770"/>
                <a:gd name="connsiteX11" fmla="*/ 46 w 8181"/>
                <a:gd name="connsiteY11" fmla="*/ 686 h 7770"/>
                <a:gd name="connsiteX12" fmla="*/ 115 w 8181"/>
                <a:gd name="connsiteY12" fmla="*/ 643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81" h="7770">
                  <a:moveTo>
                    <a:pt x="113" y="644"/>
                  </a:moveTo>
                  <a:cubicBezTo>
                    <a:pt x="1143" y="-23"/>
                    <a:pt x="2312" y="-105"/>
                    <a:pt x="3389" y="97"/>
                  </a:cubicBezTo>
                  <a:cubicBezTo>
                    <a:pt x="4469" y="311"/>
                    <a:pt x="5473" y="839"/>
                    <a:pt x="6273" y="1584"/>
                  </a:cubicBezTo>
                  <a:cubicBezTo>
                    <a:pt x="7076" y="2325"/>
                    <a:pt x="7684" y="3281"/>
                    <a:pt x="7986" y="4340"/>
                  </a:cubicBezTo>
                  <a:cubicBezTo>
                    <a:pt x="8275" y="5396"/>
                    <a:pt x="8289" y="6567"/>
                    <a:pt x="7714" y="7647"/>
                  </a:cubicBezTo>
                  <a:lnTo>
                    <a:pt x="7677" y="7718"/>
                  </a:lnTo>
                  <a:cubicBezTo>
                    <a:pt x="7650" y="7766"/>
                    <a:pt x="7591" y="7785"/>
                    <a:pt x="7541" y="7758"/>
                  </a:cubicBezTo>
                  <a:cubicBezTo>
                    <a:pt x="7516" y="7746"/>
                    <a:pt x="7498" y="7722"/>
                    <a:pt x="7492" y="7697"/>
                  </a:cubicBezTo>
                  <a:cubicBezTo>
                    <a:pt x="6994" y="5994"/>
                    <a:pt x="6051" y="4430"/>
                    <a:pt x="4727" y="3263"/>
                  </a:cubicBezTo>
                  <a:cubicBezTo>
                    <a:pt x="3455" y="2039"/>
                    <a:pt x="1818" y="1227"/>
                    <a:pt x="80" y="869"/>
                  </a:cubicBezTo>
                  <a:cubicBezTo>
                    <a:pt x="25" y="858"/>
                    <a:pt x="-9" y="805"/>
                    <a:pt x="2" y="750"/>
                  </a:cubicBezTo>
                  <a:cubicBezTo>
                    <a:pt x="8" y="724"/>
                    <a:pt x="24" y="700"/>
                    <a:pt x="46" y="686"/>
                  </a:cubicBezTo>
                  <a:lnTo>
                    <a:pt x="115" y="643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03" name="Freeform 58">
              <a:extLst>
                <a:ext uri="{FF2B5EF4-FFF2-40B4-BE49-F238E27FC236}">
                  <a16:creationId xmlns:a16="http://schemas.microsoft.com/office/drawing/2014/main" id="{34A51FFD-17E9-56ED-2D7E-B621103C1332}"/>
                </a:ext>
              </a:extLst>
            </p:cNvPr>
            <p:cNvSpPr/>
            <p:nvPr/>
          </p:nvSpPr>
          <p:spPr>
            <a:xfrm>
              <a:off x="1577373" y="1543511"/>
              <a:ext cx="26988" cy="8528"/>
            </a:xfrm>
            <a:custGeom>
              <a:avLst/>
              <a:gdLst>
                <a:gd name="connsiteX0" fmla="*/ 13 w 26988"/>
                <a:gd name="connsiteY0" fmla="*/ 7138 h 8528"/>
                <a:gd name="connsiteX1" fmla="*/ 5455 w 26988"/>
                <a:gd name="connsiteY1" fmla="*/ 1237 h 8528"/>
                <a:gd name="connsiteX2" fmla="*/ 9544 w 26988"/>
                <a:gd name="connsiteY2" fmla="*/ 67 h 8528"/>
                <a:gd name="connsiteX3" fmla="*/ 13879 w 26988"/>
                <a:gd name="connsiteY3" fmla="*/ 333 h 8528"/>
                <a:gd name="connsiteX4" fmla="*/ 17805 w 26988"/>
                <a:gd name="connsiteY4" fmla="*/ 2093 h 8528"/>
                <a:gd name="connsiteX5" fmla="*/ 20755 w 26988"/>
                <a:gd name="connsiteY5" fmla="*/ 4100 h 8528"/>
                <a:gd name="connsiteX6" fmla="*/ 22211 w 26988"/>
                <a:gd name="connsiteY6" fmla="*/ 4824 h 8528"/>
                <a:gd name="connsiteX7" fmla="*/ 23975 w 26988"/>
                <a:gd name="connsiteY7" fmla="*/ 5548 h 8528"/>
                <a:gd name="connsiteX8" fmla="*/ 25783 w 26988"/>
                <a:gd name="connsiteY8" fmla="*/ 6619 h 8528"/>
                <a:gd name="connsiteX9" fmla="*/ 26527 w 26988"/>
                <a:gd name="connsiteY9" fmla="*/ 7408 h 8528"/>
                <a:gd name="connsiteX10" fmla="*/ 26976 w 26988"/>
                <a:gd name="connsiteY10" fmla="*/ 8354 h 8528"/>
                <a:gd name="connsiteX11" fmla="*/ 26984 w 26988"/>
                <a:gd name="connsiteY11" fmla="*/ 8381 h 8528"/>
                <a:gd name="connsiteX12" fmla="*/ 26912 w 26988"/>
                <a:gd name="connsiteY12" fmla="*/ 8523 h 8528"/>
                <a:gd name="connsiteX13" fmla="*/ 26783 w 26988"/>
                <a:gd name="connsiteY13" fmla="*/ 8478 h 8528"/>
                <a:gd name="connsiteX14" fmla="*/ 23679 w 26988"/>
                <a:gd name="connsiteY14" fmla="*/ 6744 h 8528"/>
                <a:gd name="connsiteX15" fmla="*/ 20036 w 26988"/>
                <a:gd name="connsiteY15" fmla="*/ 5765 h 8528"/>
                <a:gd name="connsiteX16" fmla="*/ 16727 w 26988"/>
                <a:gd name="connsiteY16" fmla="*/ 3961 h 8528"/>
                <a:gd name="connsiteX17" fmla="*/ 13335 w 26988"/>
                <a:gd name="connsiteY17" fmla="*/ 2551 h 8528"/>
                <a:gd name="connsiteX18" fmla="*/ 6074 w 26988"/>
                <a:gd name="connsiteY18" fmla="*/ 2948 h 8528"/>
                <a:gd name="connsiteX19" fmla="*/ 202 w 26988"/>
                <a:gd name="connsiteY19" fmla="*/ 7268 h 8528"/>
                <a:gd name="connsiteX20" fmla="*/ 46 w 26988"/>
                <a:gd name="connsiteY20" fmla="*/ 7293 h 8528"/>
                <a:gd name="connsiteX21" fmla="*/ 5 w 26988"/>
                <a:gd name="connsiteY21" fmla="*/ 7169 h 8528"/>
                <a:gd name="connsiteX22" fmla="*/ 14 w 26988"/>
                <a:gd name="connsiteY22" fmla="*/ 7138 h 8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988" h="8528">
                  <a:moveTo>
                    <a:pt x="13" y="7138"/>
                  </a:moveTo>
                  <a:cubicBezTo>
                    <a:pt x="804" y="4584"/>
                    <a:pt x="2923" y="2445"/>
                    <a:pt x="5455" y="1237"/>
                  </a:cubicBezTo>
                  <a:cubicBezTo>
                    <a:pt x="6720" y="596"/>
                    <a:pt x="8122" y="267"/>
                    <a:pt x="9544" y="67"/>
                  </a:cubicBezTo>
                  <a:cubicBezTo>
                    <a:pt x="10975" y="-77"/>
                    <a:pt x="12442" y="9"/>
                    <a:pt x="13879" y="333"/>
                  </a:cubicBezTo>
                  <a:cubicBezTo>
                    <a:pt x="15284" y="716"/>
                    <a:pt x="16710" y="1368"/>
                    <a:pt x="17805" y="2093"/>
                  </a:cubicBezTo>
                  <a:cubicBezTo>
                    <a:pt x="18896" y="2848"/>
                    <a:pt x="19856" y="3520"/>
                    <a:pt x="20755" y="4100"/>
                  </a:cubicBezTo>
                  <a:cubicBezTo>
                    <a:pt x="21210" y="4391"/>
                    <a:pt x="21657" y="4582"/>
                    <a:pt x="22211" y="4824"/>
                  </a:cubicBezTo>
                  <a:lnTo>
                    <a:pt x="23975" y="5548"/>
                  </a:lnTo>
                  <a:cubicBezTo>
                    <a:pt x="24581" y="5843"/>
                    <a:pt x="25224" y="6145"/>
                    <a:pt x="25783" y="6619"/>
                  </a:cubicBezTo>
                  <a:cubicBezTo>
                    <a:pt x="26058" y="6856"/>
                    <a:pt x="26322" y="7108"/>
                    <a:pt x="26527" y="7408"/>
                  </a:cubicBezTo>
                  <a:cubicBezTo>
                    <a:pt x="26733" y="7705"/>
                    <a:pt x="26873" y="8037"/>
                    <a:pt x="26976" y="8354"/>
                  </a:cubicBezTo>
                  <a:lnTo>
                    <a:pt x="26984" y="8381"/>
                  </a:lnTo>
                  <a:cubicBezTo>
                    <a:pt x="27002" y="8440"/>
                    <a:pt x="26969" y="8503"/>
                    <a:pt x="26912" y="8523"/>
                  </a:cubicBezTo>
                  <a:cubicBezTo>
                    <a:pt x="26863" y="8539"/>
                    <a:pt x="26810" y="8520"/>
                    <a:pt x="26783" y="8478"/>
                  </a:cubicBezTo>
                  <a:cubicBezTo>
                    <a:pt x="26100" y="7449"/>
                    <a:pt x="24870" y="7008"/>
                    <a:pt x="23679" y="6744"/>
                  </a:cubicBezTo>
                  <a:cubicBezTo>
                    <a:pt x="22482" y="6455"/>
                    <a:pt x="21211" y="6289"/>
                    <a:pt x="20036" y="5765"/>
                  </a:cubicBezTo>
                  <a:cubicBezTo>
                    <a:pt x="18863" y="5265"/>
                    <a:pt x="17805" y="4576"/>
                    <a:pt x="16727" y="3961"/>
                  </a:cubicBezTo>
                  <a:cubicBezTo>
                    <a:pt x="15653" y="3336"/>
                    <a:pt x="14527" y="2845"/>
                    <a:pt x="13335" y="2551"/>
                  </a:cubicBezTo>
                  <a:cubicBezTo>
                    <a:pt x="10951" y="1960"/>
                    <a:pt x="8399" y="2142"/>
                    <a:pt x="6074" y="2948"/>
                  </a:cubicBezTo>
                  <a:cubicBezTo>
                    <a:pt x="3763" y="3788"/>
                    <a:pt x="1665" y="5267"/>
                    <a:pt x="202" y="7268"/>
                  </a:cubicBezTo>
                  <a:cubicBezTo>
                    <a:pt x="166" y="7318"/>
                    <a:pt x="96" y="7329"/>
                    <a:pt x="46" y="7293"/>
                  </a:cubicBezTo>
                  <a:cubicBezTo>
                    <a:pt x="7" y="7263"/>
                    <a:pt x="-9" y="7213"/>
                    <a:pt x="5" y="7169"/>
                  </a:cubicBezTo>
                  <a:lnTo>
                    <a:pt x="14" y="7138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04" name="Freeform 59">
              <a:extLst>
                <a:ext uri="{FF2B5EF4-FFF2-40B4-BE49-F238E27FC236}">
                  <a16:creationId xmlns:a16="http://schemas.microsoft.com/office/drawing/2014/main" id="{80D0B29D-F4A2-5FD2-0A1E-C500544F786C}"/>
                </a:ext>
              </a:extLst>
            </p:cNvPr>
            <p:cNvSpPr/>
            <p:nvPr/>
          </p:nvSpPr>
          <p:spPr>
            <a:xfrm>
              <a:off x="1590674" y="1572653"/>
              <a:ext cx="9101" cy="4814"/>
            </a:xfrm>
            <a:custGeom>
              <a:avLst/>
              <a:gdLst>
                <a:gd name="connsiteX0" fmla="*/ 8968 w 9101"/>
                <a:gd name="connsiteY0" fmla="*/ 4168 h 4814"/>
                <a:gd name="connsiteX1" fmla="*/ 6113 w 9101"/>
                <a:gd name="connsiteY1" fmla="*/ 4813 h 4814"/>
                <a:gd name="connsiteX2" fmla="*/ 3591 w 9101"/>
                <a:gd name="connsiteY2" fmla="*/ 4233 h 4814"/>
                <a:gd name="connsiteX3" fmla="*/ 1468 w 9101"/>
                <a:gd name="connsiteY3" fmla="*/ 2750 h 4814"/>
                <a:gd name="connsiteX4" fmla="*/ 25 w 9101"/>
                <a:gd name="connsiteY4" fmla="*/ 206 h 4814"/>
                <a:gd name="connsiteX5" fmla="*/ 3 w 9101"/>
                <a:gd name="connsiteY5" fmla="*/ 122 h 4814"/>
                <a:gd name="connsiteX6" fmla="*/ 74 w 9101"/>
                <a:gd name="connsiteY6" fmla="*/ 3 h 4814"/>
                <a:gd name="connsiteX7" fmla="*/ 144 w 9101"/>
                <a:gd name="connsiteY7" fmla="*/ 11 h 4814"/>
                <a:gd name="connsiteX8" fmla="*/ 4517 w 9101"/>
                <a:gd name="connsiteY8" fmla="*/ 2145 h 4814"/>
                <a:gd name="connsiteX9" fmla="*/ 9038 w 9101"/>
                <a:gd name="connsiteY9" fmla="*/ 3947 h 4814"/>
                <a:gd name="connsiteX10" fmla="*/ 9096 w 9101"/>
                <a:gd name="connsiteY10" fmla="*/ 4072 h 4814"/>
                <a:gd name="connsiteX11" fmla="*/ 9050 w 9101"/>
                <a:gd name="connsiteY11" fmla="*/ 4124 h 4814"/>
                <a:gd name="connsiteX12" fmla="*/ 8972 w 9101"/>
                <a:gd name="connsiteY12" fmla="*/ 4165 h 4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01" h="4814">
                  <a:moveTo>
                    <a:pt x="8968" y="4168"/>
                  </a:moveTo>
                  <a:cubicBezTo>
                    <a:pt x="7950" y="4704"/>
                    <a:pt x="7011" y="4829"/>
                    <a:pt x="6113" y="4813"/>
                  </a:cubicBezTo>
                  <a:cubicBezTo>
                    <a:pt x="5219" y="4784"/>
                    <a:pt x="4372" y="4584"/>
                    <a:pt x="3591" y="4233"/>
                  </a:cubicBezTo>
                  <a:cubicBezTo>
                    <a:pt x="2809" y="3885"/>
                    <a:pt x="2090" y="3392"/>
                    <a:pt x="1468" y="2750"/>
                  </a:cubicBezTo>
                  <a:cubicBezTo>
                    <a:pt x="854" y="2093"/>
                    <a:pt x="316" y="1316"/>
                    <a:pt x="25" y="206"/>
                  </a:cubicBezTo>
                  <a:lnTo>
                    <a:pt x="3" y="122"/>
                  </a:lnTo>
                  <a:cubicBezTo>
                    <a:pt x="-11" y="70"/>
                    <a:pt x="21" y="17"/>
                    <a:pt x="74" y="3"/>
                  </a:cubicBezTo>
                  <a:cubicBezTo>
                    <a:pt x="99" y="-3"/>
                    <a:pt x="122" y="0"/>
                    <a:pt x="144" y="11"/>
                  </a:cubicBezTo>
                  <a:cubicBezTo>
                    <a:pt x="1588" y="758"/>
                    <a:pt x="3017" y="1526"/>
                    <a:pt x="4517" y="2145"/>
                  </a:cubicBezTo>
                  <a:cubicBezTo>
                    <a:pt x="5985" y="2839"/>
                    <a:pt x="7512" y="3381"/>
                    <a:pt x="9038" y="3947"/>
                  </a:cubicBezTo>
                  <a:cubicBezTo>
                    <a:pt x="9088" y="3966"/>
                    <a:pt x="9114" y="4022"/>
                    <a:pt x="9096" y="4072"/>
                  </a:cubicBezTo>
                  <a:cubicBezTo>
                    <a:pt x="9086" y="4096"/>
                    <a:pt x="9071" y="4115"/>
                    <a:pt x="9050" y="4124"/>
                  </a:cubicBezTo>
                  <a:lnTo>
                    <a:pt x="8972" y="416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05" name="Freeform 60">
              <a:extLst>
                <a:ext uri="{FF2B5EF4-FFF2-40B4-BE49-F238E27FC236}">
                  <a16:creationId xmlns:a16="http://schemas.microsoft.com/office/drawing/2014/main" id="{68B31E27-1378-5FBF-093C-D1A42AF14320}"/>
                </a:ext>
              </a:extLst>
            </p:cNvPr>
            <p:cNvSpPr/>
            <p:nvPr/>
          </p:nvSpPr>
          <p:spPr>
            <a:xfrm>
              <a:off x="1620149" y="1593538"/>
              <a:ext cx="12033" cy="4937"/>
            </a:xfrm>
            <a:custGeom>
              <a:avLst/>
              <a:gdLst>
                <a:gd name="connsiteX0" fmla="*/ 11876 w 12033"/>
                <a:gd name="connsiteY0" fmla="*/ 4809 h 4937"/>
                <a:gd name="connsiteX1" fmla="*/ 8397 w 12033"/>
                <a:gd name="connsiteY1" fmla="*/ 4781 h 4937"/>
                <a:gd name="connsiteX2" fmla="*/ 5410 w 12033"/>
                <a:gd name="connsiteY2" fmla="*/ 3965 h 4937"/>
                <a:gd name="connsiteX3" fmla="*/ 2656 w 12033"/>
                <a:gd name="connsiteY3" fmla="*/ 2546 h 4937"/>
                <a:gd name="connsiteX4" fmla="*/ 67 w 12033"/>
                <a:gd name="connsiteY4" fmla="*/ 223 h 4937"/>
                <a:gd name="connsiteX5" fmla="*/ 22 w 12033"/>
                <a:gd name="connsiteY5" fmla="*/ 166 h 4937"/>
                <a:gd name="connsiteX6" fmla="*/ 39 w 12033"/>
                <a:gd name="connsiteY6" fmla="*/ 22 h 4937"/>
                <a:gd name="connsiteX7" fmla="*/ 124 w 12033"/>
                <a:gd name="connsiteY7" fmla="*/ 2 h 4937"/>
                <a:gd name="connsiteX8" fmla="*/ 6235 w 12033"/>
                <a:gd name="connsiteY8" fmla="*/ 1837 h 4937"/>
                <a:gd name="connsiteX9" fmla="*/ 11984 w 12033"/>
                <a:gd name="connsiteY9" fmla="*/ 4609 h 4937"/>
                <a:gd name="connsiteX10" fmla="*/ 12020 w 12033"/>
                <a:gd name="connsiteY10" fmla="*/ 4750 h 4937"/>
                <a:gd name="connsiteX11" fmla="*/ 11950 w 12033"/>
                <a:gd name="connsiteY11" fmla="*/ 4798 h 4937"/>
                <a:gd name="connsiteX12" fmla="*/ 11878 w 12033"/>
                <a:gd name="connsiteY12" fmla="*/ 4811 h 4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033" h="4937">
                  <a:moveTo>
                    <a:pt x="11876" y="4809"/>
                  </a:moveTo>
                  <a:cubicBezTo>
                    <a:pt x="10560" y="5026"/>
                    <a:pt x="9460" y="4933"/>
                    <a:pt x="8397" y="4781"/>
                  </a:cubicBezTo>
                  <a:cubicBezTo>
                    <a:pt x="7345" y="4611"/>
                    <a:pt x="6359" y="4337"/>
                    <a:pt x="5410" y="3965"/>
                  </a:cubicBezTo>
                  <a:cubicBezTo>
                    <a:pt x="4461" y="3594"/>
                    <a:pt x="3548" y="3130"/>
                    <a:pt x="2656" y="2546"/>
                  </a:cubicBezTo>
                  <a:cubicBezTo>
                    <a:pt x="1769" y="1937"/>
                    <a:pt x="893" y="1265"/>
                    <a:pt x="67" y="223"/>
                  </a:cubicBezTo>
                  <a:lnTo>
                    <a:pt x="22" y="166"/>
                  </a:lnTo>
                  <a:cubicBezTo>
                    <a:pt x="-12" y="122"/>
                    <a:pt x="-6" y="57"/>
                    <a:pt x="39" y="22"/>
                  </a:cubicBezTo>
                  <a:cubicBezTo>
                    <a:pt x="64" y="4"/>
                    <a:pt x="95" y="-4"/>
                    <a:pt x="124" y="2"/>
                  </a:cubicBezTo>
                  <a:cubicBezTo>
                    <a:pt x="2210" y="430"/>
                    <a:pt x="4236" y="1104"/>
                    <a:pt x="6235" y="1837"/>
                  </a:cubicBezTo>
                  <a:cubicBezTo>
                    <a:pt x="8205" y="2646"/>
                    <a:pt x="10155" y="3516"/>
                    <a:pt x="11984" y="4609"/>
                  </a:cubicBezTo>
                  <a:cubicBezTo>
                    <a:pt x="12033" y="4639"/>
                    <a:pt x="12048" y="4701"/>
                    <a:pt x="12020" y="4750"/>
                  </a:cubicBezTo>
                  <a:cubicBezTo>
                    <a:pt x="12004" y="4776"/>
                    <a:pt x="11978" y="4793"/>
                    <a:pt x="11950" y="4798"/>
                  </a:cubicBezTo>
                  <a:lnTo>
                    <a:pt x="11878" y="4811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06" name="Freeform 61">
              <a:extLst>
                <a:ext uri="{FF2B5EF4-FFF2-40B4-BE49-F238E27FC236}">
                  <a16:creationId xmlns:a16="http://schemas.microsoft.com/office/drawing/2014/main" id="{CBF02845-EC91-0F59-F055-304AD93E0798}"/>
                </a:ext>
              </a:extLst>
            </p:cNvPr>
            <p:cNvSpPr/>
            <p:nvPr/>
          </p:nvSpPr>
          <p:spPr>
            <a:xfrm>
              <a:off x="1632805" y="1602536"/>
              <a:ext cx="35810" cy="17076"/>
            </a:xfrm>
            <a:custGeom>
              <a:avLst/>
              <a:gdLst>
                <a:gd name="connsiteX0" fmla="*/ 47 w 35810"/>
                <a:gd name="connsiteY0" fmla="*/ 3654 h 17076"/>
                <a:gd name="connsiteX1" fmla="*/ 10156 w 35810"/>
                <a:gd name="connsiteY1" fmla="*/ 38 h 17076"/>
                <a:gd name="connsiteX2" fmla="*/ 15662 w 35810"/>
                <a:gd name="connsiteY2" fmla="*/ 1570 h 17076"/>
                <a:gd name="connsiteX3" fmla="*/ 20234 w 35810"/>
                <a:gd name="connsiteY3" fmla="*/ 4415 h 17076"/>
                <a:gd name="connsiteX4" fmla="*/ 24258 w 35810"/>
                <a:gd name="connsiteY4" fmla="*/ 7248 h 17076"/>
                <a:gd name="connsiteX5" fmla="*/ 26271 w 35810"/>
                <a:gd name="connsiteY5" fmla="*/ 8385 h 17076"/>
                <a:gd name="connsiteX6" fmla="*/ 28520 w 35810"/>
                <a:gd name="connsiteY6" fmla="*/ 9387 h 17076"/>
                <a:gd name="connsiteX7" fmla="*/ 33275 w 35810"/>
                <a:gd name="connsiteY7" fmla="*/ 12093 h 17076"/>
                <a:gd name="connsiteX8" fmla="*/ 35085 w 35810"/>
                <a:gd name="connsiteY8" fmla="*/ 14280 h 17076"/>
                <a:gd name="connsiteX9" fmla="*/ 35632 w 35810"/>
                <a:gd name="connsiteY9" fmla="*/ 15579 h 17076"/>
                <a:gd name="connsiteX10" fmla="*/ 35810 w 35810"/>
                <a:gd name="connsiteY10" fmla="*/ 16939 h 17076"/>
                <a:gd name="connsiteX11" fmla="*/ 35810 w 35810"/>
                <a:gd name="connsiteY11" fmla="*/ 16962 h 17076"/>
                <a:gd name="connsiteX12" fmla="*/ 35699 w 35810"/>
                <a:gd name="connsiteY12" fmla="*/ 17076 h 17076"/>
                <a:gd name="connsiteX13" fmla="*/ 35588 w 35810"/>
                <a:gd name="connsiteY13" fmla="*/ 16989 h 17076"/>
                <a:gd name="connsiteX14" fmla="*/ 32604 w 35810"/>
                <a:gd name="connsiteY14" fmla="*/ 13093 h 17076"/>
                <a:gd name="connsiteX15" fmla="*/ 27951 w 35810"/>
                <a:gd name="connsiteY15" fmla="*/ 11087 h 17076"/>
                <a:gd name="connsiteX16" fmla="*/ 23195 w 35810"/>
                <a:gd name="connsiteY16" fmla="*/ 9111 h 17076"/>
                <a:gd name="connsiteX17" fmla="*/ 18907 w 35810"/>
                <a:gd name="connsiteY17" fmla="*/ 6269 h 17076"/>
                <a:gd name="connsiteX18" fmla="*/ 14653 w 35810"/>
                <a:gd name="connsiteY18" fmla="*/ 3470 h 17076"/>
                <a:gd name="connsiteX19" fmla="*/ 9896 w 35810"/>
                <a:gd name="connsiteY19" fmla="*/ 1820 h 17076"/>
                <a:gd name="connsiteX20" fmla="*/ 174 w 35810"/>
                <a:gd name="connsiteY20" fmla="*/ 3846 h 17076"/>
                <a:gd name="connsiteX21" fmla="*/ 18 w 35810"/>
                <a:gd name="connsiteY21" fmla="*/ 3812 h 17076"/>
                <a:gd name="connsiteX22" fmla="*/ 32 w 35810"/>
                <a:gd name="connsiteY22" fmla="*/ 3673 h 17076"/>
                <a:gd name="connsiteX23" fmla="*/ 49 w 35810"/>
                <a:gd name="connsiteY23" fmla="*/ 3654 h 17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810" h="17076">
                  <a:moveTo>
                    <a:pt x="47" y="3654"/>
                  </a:moveTo>
                  <a:cubicBezTo>
                    <a:pt x="2512" y="1078"/>
                    <a:pt x="6356" y="-248"/>
                    <a:pt x="10156" y="38"/>
                  </a:cubicBezTo>
                  <a:cubicBezTo>
                    <a:pt x="12073" y="121"/>
                    <a:pt x="13980" y="776"/>
                    <a:pt x="15662" y="1570"/>
                  </a:cubicBezTo>
                  <a:cubicBezTo>
                    <a:pt x="17347" y="2402"/>
                    <a:pt x="18820" y="3443"/>
                    <a:pt x="20234" y="4415"/>
                  </a:cubicBezTo>
                  <a:cubicBezTo>
                    <a:pt x="21607" y="5450"/>
                    <a:pt x="22932" y="6413"/>
                    <a:pt x="24258" y="7248"/>
                  </a:cubicBezTo>
                  <a:cubicBezTo>
                    <a:pt x="24920" y="7667"/>
                    <a:pt x="25569" y="8059"/>
                    <a:pt x="26271" y="8385"/>
                  </a:cubicBezTo>
                  <a:cubicBezTo>
                    <a:pt x="26979" y="8710"/>
                    <a:pt x="27734" y="9040"/>
                    <a:pt x="28520" y="9387"/>
                  </a:cubicBezTo>
                  <a:cubicBezTo>
                    <a:pt x="30089" y="10053"/>
                    <a:pt x="31817" y="10840"/>
                    <a:pt x="33275" y="12093"/>
                  </a:cubicBezTo>
                  <a:cubicBezTo>
                    <a:pt x="33978" y="12732"/>
                    <a:pt x="34625" y="13446"/>
                    <a:pt x="35085" y="14280"/>
                  </a:cubicBezTo>
                  <a:cubicBezTo>
                    <a:pt x="35310" y="14699"/>
                    <a:pt x="35502" y="15130"/>
                    <a:pt x="35632" y="15579"/>
                  </a:cubicBezTo>
                  <a:cubicBezTo>
                    <a:pt x="35746" y="16034"/>
                    <a:pt x="35805" y="16493"/>
                    <a:pt x="35810" y="16939"/>
                  </a:cubicBezTo>
                  <a:lnTo>
                    <a:pt x="35810" y="16962"/>
                  </a:lnTo>
                  <a:cubicBezTo>
                    <a:pt x="35810" y="17025"/>
                    <a:pt x="35760" y="17076"/>
                    <a:pt x="35699" y="17076"/>
                  </a:cubicBezTo>
                  <a:cubicBezTo>
                    <a:pt x="35644" y="17076"/>
                    <a:pt x="35599" y="17039"/>
                    <a:pt x="35588" y="16989"/>
                  </a:cubicBezTo>
                  <a:cubicBezTo>
                    <a:pt x="35216" y="15338"/>
                    <a:pt x="33997" y="14012"/>
                    <a:pt x="32604" y="13093"/>
                  </a:cubicBezTo>
                  <a:cubicBezTo>
                    <a:pt x="31198" y="12155"/>
                    <a:pt x="29567" y="11622"/>
                    <a:pt x="27951" y="11087"/>
                  </a:cubicBezTo>
                  <a:cubicBezTo>
                    <a:pt x="26327" y="10572"/>
                    <a:pt x="24689" y="9977"/>
                    <a:pt x="23195" y="9111"/>
                  </a:cubicBezTo>
                  <a:cubicBezTo>
                    <a:pt x="21696" y="8259"/>
                    <a:pt x="20297" y="7259"/>
                    <a:pt x="18907" y="6269"/>
                  </a:cubicBezTo>
                  <a:cubicBezTo>
                    <a:pt x="17524" y="5271"/>
                    <a:pt x="16144" y="4270"/>
                    <a:pt x="14653" y="3470"/>
                  </a:cubicBezTo>
                  <a:cubicBezTo>
                    <a:pt x="13171" y="2657"/>
                    <a:pt x="11569" y="2064"/>
                    <a:pt x="9896" y="1820"/>
                  </a:cubicBezTo>
                  <a:cubicBezTo>
                    <a:pt x="6562" y="1312"/>
                    <a:pt x="3031" y="2016"/>
                    <a:pt x="174" y="3846"/>
                  </a:cubicBezTo>
                  <a:cubicBezTo>
                    <a:pt x="121" y="3881"/>
                    <a:pt x="52" y="3865"/>
                    <a:pt x="18" y="3812"/>
                  </a:cubicBezTo>
                  <a:cubicBezTo>
                    <a:pt x="-11" y="3767"/>
                    <a:pt x="-4" y="3710"/>
                    <a:pt x="32" y="3673"/>
                  </a:cubicBezTo>
                  <a:lnTo>
                    <a:pt x="49" y="3654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07" name="Freeform 18815">
              <a:extLst>
                <a:ext uri="{FF2B5EF4-FFF2-40B4-BE49-F238E27FC236}">
                  <a16:creationId xmlns:a16="http://schemas.microsoft.com/office/drawing/2014/main" id="{3561A915-97FB-7ED7-9BCD-AA06F3B48D46}"/>
                </a:ext>
              </a:extLst>
            </p:cNvPr>
            <p:cNvSpPr/>
            <p:nvPr/>
          </p:nvSpPr>
          <p:spPr>
            <a:xfrm>
              <a:off x="1657542" y="1614955"/>
              <a:ext cx="2319" cy="8544"/>
            </a:xfrm>
            <a:custGeom>
              <a:avLst/>
              <a:gdLst>
                <a:gd name="connsiteX0" fmla="*/ 1053 w 2319"/>
                <a:gd name="connsiteY0" fmla="*/ 8407 h 8544"/>
                <a:gd name="connsiteX1" fmla="*/ 159 w 2319"/>
                <a:gd name="connsiteY1" fmla="*/ 6062 h 8544"/>
                <a:gd name="connsiteX2" fmla="*/ 19 w 2319"/>
                <a:gd name="connsiteY2" fmla="*/ 4161 h 8544"/>
                <a:gd name="connsiteX3" fmla="*/ 444 w 2319"/>
                <a:gd name="connsiteY3" fmla="*/ 2303 h 8544"/>
                <a:gd name="connsiteX4" fmla="*/ 1669 w 2319"/>
                <a:gd name="connsiteY4" fmla="*/ 116 h 8544"/>
                <a:gd name="connsiteX5" fmla="*/ 1729 w 2319"/>
                <a:gd name="connsiteY5" fmla="*/ 37 h 8544"/>
                <a:gd name="connsiteX6" fmla="*/ 1860 w 2319"/>
                <a:gd name="connsiteY6" fmla="*/ 19 h 8544"/>
                <a:gd name="connsiteX7" fmla="*/ 1894 w 2319"/>
                <a:gd name="connsiteY7" fmla="*/ 67 h 8544"/>
                <a:gd name="connsiteX8" fmla="*/ 2298 w 2319"/>
                <a:gd name="connsiteY8" fmla="*/ 4332 h 8544"/>
                <a:gd name="connsiteX9" fmla="*/ 1269 w 2319"/>
                <a:gd name="connsiteY9" fmla="*/ 8490 h 8544"/>
                <a:gd name="connsiteX10" fmla="*/ 1146 w 2319"/>
                <a:gd name="connsiteY10" fmla="*/ 8535 h 8544"/>
                <a:gd name="connsiteX11" fmla="*/ 1102 w 2319"/>
                <a:gd name="connsiteY11" fmla="*/ 8495 h 8544"/>
                <a:gd name="connsiteX12" fmla="*/ 1055 w 2319"/>
                <a:gd name="connsiteY12" fmla="*/ 8409 h 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19" h="8544">
                  <a:moveTo>
                    <a:pt x="1053" y="8407"/>
                  </a:moveTo>
                  <a:cubicBezTo>
                    <a:pt x="542" y="7468"/>
                    <a:pt x="316" y="6744"/>
                    <a:pt x="159" y="6062"/>
                  </a:cubicBezTo>
                  <a:cubicBezTo>
                    <a:pt x="16" y="5387"/>
                    <a:pt x="-30" y="4771"/>
                    <a:pt x="19" y="4161"/>
                  </a:cubicBezTo>
                  <a:cubicBezTo>
                    <a:pt x="66" y="3552"/>
                    <a:pt x="202" y="2950"/>
                    <a:pt x="444" y="2303"/>
                  </a:cubicBezTo>
                  <a:cubicBezTo>
                    <a:pt x="700" y="1651"/>
                    <a:pt x="1030" y="968"/>
                    <a:pt x="1669" y="116"/>
                  </a:cubicBezTo>
                  <a:lnTo>
                    <a:pt x="1729" y="37"/>
                  </a:lnTo>
                  <a:cubicBezTo>
                    <a:pt x="1760" y="-3"/>
                    <a:pt x="1818" y="-13"/>
                    <a:pt x="1860" y="19"/>
                  </a:cubicBezTo>
                  <a:cubicBezTo>
                    <a:pt x="1877" y="31"/>
                    <a:pt x="1888" y="48"/>
                    <a:pt x="1894" y="67"/>
                  </a:cubicBezTo>
                  <a:cubicBezTo>
                    <a:pt x="2291" y="1444"/>
                    <a:pt x="2363" y="2900"/>
                    <a:pt x="2298" y="4332"/>
                  </a:cubicBezTo>
                  <a:cubicBezTo>
                    <a:pt x="2152" y="5757"/>
                    <a:pt x="1865" y="7185"/>
                    <a:pt x="1269" y="8490"/>
                  </a:cubicBezTo>
                  <a:cubicBezTo>
                    <a:pt x="1247" y="8537"/>
                    <a:pt x="1193" y="8557"/>
                    <a:pt x="1146" y="8535"/>
                  </a:cubicBezTo>
                  <a:cubicBezTo>
                    <a:pt x="1127" y="8526"/>
                    <a:pt x="1111" y="8512"/>
                    <a:pt x="1102" y="8495"/>
                  </a:cubicBezTo>
                  <a:lnTo>
                    <a:pt x="1055" y="8409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08" name="Freeform 18816">
              <a:extLst>
                <a:ext uri="{FF2B5EF4-FFF2-40B4-BE49-F238E27FC236}">
                  <a16:creationId xmlns:a16="http://schemas.microsoft.com/office/drawing/2014/main" id="{CAC80813-8846-8CC8-B1EB-1B4AD4221648}"/>
                </a:ext>
              </a:extLst>
            </p:cNvPr>
            <p:cNvSpPr/>
            <p:nvPr/>
          </p:nvSpPr>
          <p:spPr>
            <a:xfrm>
              <a:off x="1655218" y="1566683"/>
              <a:ext cx="26731" cy="46042"/>
            </a:xfrm>
            <a:custGeom>
              <a:avLst/>
              <a:gdLst>
                <a:gd name="connsiteX0" fmla="*/ 252 w 26731"/>
                <a:gd name="connsiteY0" fmla="*/ 119 h 46042"/>
                <a:gd name="connsiteX1" fmla="*/ 5104 w 26731"/>
                <a:gd name="connsiteY1" fmla="*/ 12320 h 46042"/>
                <a:gd name="connsiteX2" fmla="*/ 9631 w 26731"/>
                <a:gd name="connsiteY2" fmla="*/ 16921 h 46042"/>
                <a:gd name="connsiteX3" fmla="*/ 12263 w 26731"/>
                <a:gd name="connsiteY3" fmla="*/ 19445 h 46042"/>
                <a:gd name="connsiteX4" fmla="*/ 14542 w 26731"/>
                <a:gd name="connsiteY4" fmla="*/ 22763 h 46042"/>
                <a:gd name="connsiteX5" fmla="*/ 15734 w 26731"/>
                <a:gd name="connsiteY5" fmla="*/ 26328 h 46042"/>
                <a:gd name="connsiteX6" fmla="*/ 16689 w 26731"/>
                <a:gd name="connsiteY6" fmla="*/ 29321 h 46042"/>
                <a:gd name="connsiteX7" fmla="*/ 18071 w 26731"/>
                <a:gd name="connsiteY7" fmla="*/ 31289 h 46042"/>
                <a:gd name="connsiteX8" fmla="*/ 20863 w 26731"/>
                <a:gd name="connsiteY8" fmla="*/ 32666 h 46042"/>
                <a:gd name="connsiteX9" fmla="*/ 22668 w 26731"/>
                <a:gd name="connsiteY9" fmla="*/ 33863 h 46042"/>
                <a:gd name="connsiteX10" fmla="*/ 24000 w 26731"/>
                <a:gd name="connsiteY10" fmla="*/ 35523 h 46042"/>
                <a:gd name="connsiteX11" fmla="*/ 25344 w 26731"/>
                <a:gd name="connsiteY11" fmla="*/ 39050 h 46042"/>
                <a:gd name="connsiteX12" fmla="*/ 26727 w 26731"/>
                <a:gd name="connsiteY12" fmla="*/ 45891 h 46042"/>
                <a:gd name="connsiteX13" fmla="*/ 26730 w 26731"/>
                <a:gd name="connsiteY13" fmla="*/ 45911 h 46042"/>
                <a:gd name="connsiteX14" fmla="*/ 26635 w 26731"/>
                <a:gd name="connsiteY14" fmla="*/ 46041 h 46042"/>
                <a:gd name="connsiteX15" fmla="*/ 26512 w 26731"/>
                <a:gd name="connsiteY15" fmla="*/ 45968 h 46042"/>
                <a:gd name="connsiteX16" fmla="*/ 24211 w 26731"/>
                <a:gd name="connsiteY16" fmla="*/ 39463 h 46042"/>
                <a:gd name="connsiteX17" fmla="*/ 22734 w 26731"/>
                <a:gd name="connsiteY17" fmla="*/ 36397 h 46042"/>
                <a:gd name="connsiteX18" fmla="*/ 20161 w 26731"/>
                <a:gd name="connsiteY18" fmla="*/ 34320 h 46042"/>
                <a:gd name="connsiteX19" fmla="*/ 16964 w 26731"/>
                <a:gd name="connsiteY19" fmla="*/ 32952 h 46042"/>
                <a:gd name="connsiteX20" fmla="*/ 14747 w 26731"/>
                <a:gd name="connsiteY20" fmla="*/ 30233 h 46042"/>
                <a:gd name="connsiteX21" fmla="*/ 12474 w 26731"/>
                <a:gd name="connsiteY21" fmla="*/ 23727 h 46042"/>
                <a:gd name="connsiteX22" fmla="*/ 8172 w 26731"/>
                <a:gd name="connsiteY22" fmla="*/ 18501 h 46042"/>
                <a:gd name="connsiteX23" fmla="*/ 3599 w 26731"/>
                <a:gd name="connsiteY23" fmla="*/ 13303 h 46042"/>
                <a:gd name="connsiteX24" fmla="*/ 27 w 26731"/>
                <a:gd name="connsiteY24" fmla="*/ 108 h 46042"/>
                <a:gd name="connsiteX25" fmla="*/ 146 w 26731"/>
                <a:gd name="connsiteY25" fmla="*/ 0 h 46042"/>
                <a:gd name="connsiteX26" fmla="*/ 252 w 26731"/>
                <a:gd name="connsiteY26" fmla="*/ 99 h 46042"/>
                <a:gd name="connsiteX27" fmla="*/ 255 w 26731"/>
                <a:gd name="connsiteY27" fmla="*/ 119 h 4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731" h="46042">
                  <a:moveTo>
                    <a:pt x="252" y="119"/>
                  </a:moveTo>
                  <a:cubicBezTo>
                    <a:pt x="857" y="4718"/>
                    <a:pt x="2547" y="8893"/>
                    <a:pt x="5104" y="12320"/>
                  </a:cubicBezTo>
                  <a:cubicBezTo>
                    <a:pt x="6414" y="14046"/>
                    <a:pt x="7839" y="15444"/>
                    <a:pt x="9631" y="16921"/>
                  </a:cubicBezTo>
                  <a:cubicBezTo>
                    <a:pt x="10506" y="17676"/>
                    <a:pt x="11395" y="18500"/>
                    <a:pt x="12263" y="19445"/>
                  </a:cubicBezTo>
                  <a:cubicBezTo>
                    <a:pt x="13119" y="20388"/>
                    <a:pt x="13957" y="21501"/>
                    <a:pt x="14542" y="22763"/>
                  </a:cubicBezTo>
                  <a:cubicBezTo>
                    <a:pt x="15108" y="24015"/>
                    <a:pt x="15426" y="25220"/>
                    <a:pt x="15734" y="26328"/>
                  </a:cubicBezTo>
                  <a:cubicBezTo>
                    <a:pt x="16031" y="27445"/>
                    <a:pt x="16338" y="28462"/>
                    <a:pt x="16689" y="29321"/>
                  </a:cubicBezTo>
                  <a:cubicBezTo>
                    <a:pt x="17036" y="30201"/>
                    <a:pt x="17483" y="30820"/>
                    <a:pt x="18071" y="31289"/>
                  </a:cubicBezTo>
                  <a:cubicBezTo>
                    <a:pt x="18642" y="31736"/>
                    <a:pt x="19661" y="32086"/>
                    <a:pt x="20863" y="32666"/>
                  </a:cubicBezTo>
                  <a:cubicBezTo>
                    <a:pt x="21457" y="32955"/>
                    <a:pt x="22121" y="33357"/>
                    <a:pt x="22668" y="33863"/>
                  </a:cubicBezTo>
                  <a:cubicBezTo>
                    <a:pt x="23217" y="34362"/>
                    <a:pt x="23662" y="34931"/>
                    <a:pt x="24000" y="35523"/>
                  </a:cubicBezTo>
                  <a:cubicBezTo>
                    <a:pt x="24681" y="36707"/>
                    <a:pt x="25046" y="37903"/>
                    <a:pt x="25344" y="39050"/>
                  </a:cubicBezTo>
                  <a:cubicBezTo>
                    <a:pt x="25866" y="41333"/>
                    <a:pt x="26371" y="43573"/>
                    <a:pt x="26727" y="45891"/>
                  </a:cubicBezTo>
                  <a:lnTo>
                    <a:pt x="26730" y="45911"/>
                  </a:lnTo>
                  <a:cubicBezTo>
                    <a:pt x="26740" y="45974"/>
                    <a:pt x="26698" y="46032"/>
                    <a:pt x="26635" y="46041"/>
                  </a:cubicBezTo>
                  <a:cubicBezTo>
                    <a:pt x="26580" y="46049"/>
                    <a:pt x="26529" y="46018"/>
                    <a:pt x="26512" y="45968"/>
                  </a:cubicBezTo>
                  <a:lnTo>
                    <a:pt x="24211" y="39463"/>
                  </a:lnTo>
                  <a:cubicBezTo>
                    <a:pt x="23815" y="38390"/>
                    <a:pt x="23379" y="37326"/>
                    <a:pt x="22734" y="36397"/>
                  </a:cubicBezTo>
                  <a:cubicBezTo>
                    <a:pt x="22098" y="35463"/>
                    <a:pt x="21218" y="34729"/>
                    <a:pt x="20161" y="34320"/>
                  </a:cubicBezTo>
                  <a:cubicBezTo>
                    <a:pt x="19123" y="33881"/>
                    <a:pt x="17968" y="33616"/>
                    <a:pt x="16964" y="32952"/>
                  </a:cubicBezTo>
                  <a:cubicBezTo>
                    <a:pt x="15974" y="32284"/>
                    <a:pt x="15226" y="31300"/>
                    <a:pt x="14747" y="30233"/>
                  </a:cubicBezTo>
                  <a:cubicBezTo>
                    <a:pt x="13749" y="28104"/>
                    <a:pt x="13443" y="25772"/>
                    <a:pt x="12474" y="23727"/>
                  </a:cubicBezTo>
                  <a:cubicBezTo>
                    <a:pt x="11541" y="21662"/>
                    <a:pt x="9845" y="20058"/>
                    <a:pt x="8172" y="18501"/>
                  </a:cubicBezTo>
                  <a:cubicBezTo>
                    <a:pt x="6475" y="16958"/>
                    <a:pt x="4827" y="15273"/>
                    <a:pt x="3599" y="13303"/>
                  </a:cubicBezTo>
                  <a:cubicBezTo>
                    <a:pt x="1084" y="9409"/>
                    <a:pt x="-207" y="4734"/>
                    <a:pt x="27" y="108"/>
                  </a:cubicBezTo>
                  <a:cubicBezTo>
                    <a:pt x="30" y="45"/>
                    <a:pt x="83" y="-3"/>
                    <a:pt x="146" y="0"/>
                  </a:cubicBezTo>
                  <a:cubicBezTo>
                    <a:pt x="201" y="3"/>
                    <a:pt x="246" y="45"/>
                    <a:pt x="252" y="99"/>
                  </a:cubicBezTo>
                  <a:lnTo>
                    <a:pt x="255" y="119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09" name="Freeform 18817">
              <a:extLst>
                <a:ext uri="{FF2B5EF4-FFF2-40B4-BE49-F238E27FC236}">
                  <a16:creationId xmlns:a16="http://schemas.microsoft.com/office/drawing/2014/main" id="{55436E30-6E13-E058-AFA5-1F88CED01299}"/>
                </a:ext>
              </a:extLst>
            </p:cNvPr>
            <p:cNvSpPr/>
            <p:nvPr/>
          </p:nvSpPr>
          <p:spPr>
            <a:xfrm>
              <a:off x="1681671" y="1605996"/>
              <a:ext cx="15554" cy="7968"/>
            </a:xfrm>
            <a:custGeom>
              <a:avLst/>
              <a:gdLst>
                <a:gd name="connsiteX0" fmla="*/ 15394 w 15554"/>
                <a:gd name="connsiteY0" fmla="*/ 7968 h 7968"/>
                <a:gd name="connsiteX1" fmla="*/ 10805 w 15554"/>
                <a:gd name="connsiteY1" fmla="*/ 6304 h 7968"/>
                <a:gd name="connsiteX2" fmla="*/ 7461 w 15554"/>
                <a:gd name="connsiteY2" fmla="*/ 4077 h 7968"/>
                <a:gd name="connsiteX3" fmla="*/ 4071 w 15554"/>
                <a:gd name="connsiteY3" fmla="*/ 2466 h 7968"/>
                <a:gd name="connsiteX4" fmla="*/ 2133 w 15554"/>
                <a:gd name="connsiteY4" fmla="*/ 1815 h 7968"/>
                <a:gd name="connsiteX5" fmla="*/ 853 w 15554"/>
                <a:gd name="connsiteY5" fmla="*/ 1397 h 7968"/>
                <a:gd name="connsiteX6" fmla="*/ 210 w 15554"/>
                <a:gd name="connsiteY6" fmla="*/ 906 h 7968"/>
                <a:gd name="connsiteX7" fmla="*/ 49 w 15554"/>
                <a:gd name="connsiteY7" fmla="*/ 114 h 7968"/>
                <a:gd name="connsiteX8" fmla="*/ 76 w 15554"/>
                <a:gd name="connsiteY8" fmla="*/ 59 h 7968"/>
                <a:gd name="connsiteX9" fmla="*/ 218 w 15554"/>
                <a:gd name="connsiteY9" fmla="*/ 11 h 7968"/>
                <a:gd name="connsiteX10" fmla="*/ 277 w 15554"/>
                <a:gd name="connsiteY10" fmla="*/ 100 h 7968"/>
                <a:gd name="connsiteX11" fmla="*/ 982 w 15554"/>
                <a:gd name="connsiteY11" fmla="*/ 616 h 7968"/>
                <a:gd name="connsiteX12" fmla="*/ 2064 w 15554"/>
                <a:gd name="connsiteY12" fmla="*/ 584 h 7968"/>
                <a:gd name="connsiteX13" fmla="*/ 4329 w 15554"/>
                <a:gd name="connsiteY13" fmla="*/ 658 h 7968"/>
                <a:gd name="connsiteX14" fmla="*/ 8612 w 15554"/>
                <a:gd name="connsiteY14" fmla="*/ 2101 h 7968"/>
                <a:gd name="connsiteX15" fmla="*/ 12075 w 15554"/>
                <a:gd name="connsiteY15" fmla="*/ 4983 h 7968"/>
                <a:gd name="connsiteX16" fmla="*/ 15499 w 15554"/>
                <a:gd name="connsiteY16" fmla="*/ 7763 h 7968"/>
                <a:gd name="connsiteX17" fmla="*/ 15541 w 15554"/>
                <a:gd name="connsiteY17" fmla="*/ 7910 h 7968"/>
                <a:gd name="connsiteX18" fmla="*/ 15449 w 15554"/>
                <a:gd name="connsiteY18" fmla="*/ 7966 h 7968"/>
                <a:gd name="connsiteX19" fmla="*/ 15395 w 15554"/>
                <a:gd name="connsiteY19" fmla="*/ 7966 h 7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554" h="7968">
                  <a:moveTo>
                    <a:pt x="15394" y="7968"/>
                  </a:moveTo>
                  <a:cubicBezTo>
                    <a:pt x="13646" y="8002"/>
                    <a:pt x="12071" y="7111"/>
                    <a:pt x="10805" y="6304"/>
                  </a:cubicBezTo>
                  <a:cubicBezTo>
                    <a:pt x="9517" y="5455"/>
                    <a:pt x="8491" y="4658"/>
                    <a:pt x="7461" y="4077"/>
                  </a:cubicBezTo>
                  <a:cubicBezTo>
                    <a:pt x="6408" y="3465"/>
                    <a:pt x="5295" y="2932"/>
                    <a:pt x="4071" y="2466"/>
                  </a:cubicBezTo>
                  <a:cubicBezTo>
                    <a:pt x="3458" y="2241"/>
                    <a:pt x="2817" y="1996"/>
                    <a:pt x="2133" y="1815"/>
                  </a:cubicBezTo>
                  <a:cubicBezTo>
                    <a:pt x="1842" y="1691"/>
                    <a:pt x="1279" y="1640"/>
                    <a:pt x="853" y="1397"/>
                  </a:cubicBezTo>
                  <a:cubicBezTo>
                    <a:pt x="629" y="1277"/>
                    <a:pt x="398" y="1131"/>
                    <a:pt x="210" y="906"/>
                  </a:cubicBezTo>
                  <a:cubicBezTo>
                    <a:pt x="21" y="680"/>
                    <a:pt x="-60" y="334"/>
                    <a:pt x="49" y="114"/>
                  </a:cubicBezTo>
                  <a:lnTo>
                    <a:pt x="76" y="59"/>
                  </a:lnTo>
                  <a:cubicBezTo>
                    <a:pt x="102" y="6"/>
                    <a:pt x="165" y="-14"/>
                    <a:pt x="218" y="11"/>
                  </a:cubicBezTo>
                  <a:cubicBezTo>
                    <a:pt x="252" y="28"/>
                    <a:pt x="274" y="62"/>
                    <a:pt x="277" y="100"/>
                  </a:cubicBezTo>
                  <a:cubicBezTo>
                    <a:pt x="298" y="420"/>
                    <a:pt x="642" y="573"/>
                    <a:pt x="982" y="616"/>
                  </a:cubicBezTo>
                  <a:cubicBezTo>
                    <a:pt x="1334" y="667"/>
                    <a:pt x="1680" y="616"/>
                    <a:pt x="2064" y="584"/>
                  </a:cubicBezTo>
                  <a:cubicBezTo>
                    <a:pt x="2819" y="533"/>
                    <a:pt x="3579" y="559"/>
                    <a:pt x="4329" y="658"/>
                  </a:cubicBezTo>
                  <a:cubicBezTo>
                    <a:pt x="5829" y="859"/>
                    <a:pt x="7292" y="1349"/>
                    <a:pt x="8612" y="2101"/>
                  </a:cubicBezTo>
                  <a:cubicBezTo>
                    <a:pt x="9936" y="2867"/>
                    <a:pt x="11017" y="3947"/>
                    <a:pt x="12075" y="4983"/>
                  </a:cubicBezTo>
                  <a:cubicBezTo>
                    <a:pt x="13140" y="6017"/>
                    <a:pt x="14206" y="7053"/>
                    <a:pt x="15499" y="7763"/>
                  </a:cubicBezTo>
                  <a:cubicBezTo>
                    <a:pt x="15552" y="7791"/>
                    <a:pt x="15570" y="7857"/>
                    <a:pt x="15541" y="7910"/>
                  </a:cubicBezTo>
                  <a:cubicBezTo>
                    <a:pt x="15522" y="7944"/>
                    <a:pt x="15486" y="7964"/>
                    <a:pt x="15449" y="7966"/>
                  </a:cubicBezTo>
                  <a:lnTo>
                    <a:pt x="15395" y="7966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10" name="Freeform 18818">
              <a:extLst>
                <a:ext uri="{FF2B5EF4-FFF2-40B4-BE49-F238E27FC236}">
                  <a16:creationId xmlns:a16="http://schemas.microsoft.com/office/drawing/2014/main" id="{1693A43D-D97E-8E11-C809-3B8A8963D503}"/>
                </a:ext>
              </a:extLst>
            </p:cNvPr>
            <p:cNvSpPr/>
            <p:nvPr/>
          </p:nvSpPr>
          <p:spPr>
            <a:xfrm>
              <a:off x="1688833" y="1585816"/>
              <a:ext cx="9872" cy="10776"/>
            </a:xfrm>
            <a:custGeom>
              <a:avLst/>
              <a:gdLst>
                <a:gd name="connsiteX0" fmla="*/ 180 w 9872"/>
                <a:gd name="connsiteY0" fmla="*/ 6 h 10776"/>
                <a:gd name="connsiteX1" fmla="*/ 2203 w 9872"/>
                <a:gd name="connsiteY1" fmla="*/ 782 h 10776"/>
                <a:gd name="connsiteX2" fmla="*/ 3733 w 9872"/>
                <a:gd name="connsiteY2" fmla="*/ 2112 h 10776"/>
                <a:gd name="connsiteX3" fmla="*/ 5829 w 9872"/>
                <a:gd name="connsiteY3" fmla="*/ 4413 h 10776"/>
                <a:gd name="connsiteX4" fmla="*/ 8274 w 9872"/>
                <a:gd name="connsiteY4" fmla="*/ 6638 h 10776"/>
                <a:gd name="connsiteX5" fmla="*/ 9521 w 9872"/>
                <a:gd name="connsiteY5" fmla="*/ 8432 h 10776"/>
                <a:gd name="connsiteX6" fmla="*/ 9807 w 9872"/>
                <a:gd name="connsiteY6" fmla="*/ 10629 h 10776"/>
                <a:gd name="connsiteX7" fmla="*/ 9791 w 9872"/>
                <a:gd name="connsiteY7" fmla="*/ 10696 h 10776"/>
                <a:gd name="connsiteX8" fmla="*/ 9668 w 9872"/>
                <a:gd name="connsiteY8" fmla="*/ 10774 h 10776"/>
                <a:gd name="connsiteX9" fmla="*/ 9596 w 9872"/>
                <a:gd name="connsiteY9" fmla="*/ 10715 h 10776"/>
                <a:gd name="connsiteX10" fmla="*/ 7244 w 9872"/>
                <a:gd name="connsiteY10" fmla="*/ 8143 h 10776"/>
                <a:gd name="connsiteX11" fmla="*/ 4244 w 9872"/>
                <a:gd name="connsiteY11" fmla="*/ 6053 h 10776"/>
                <a:gd name="connsiteX12" fmla="*/ 2154 w 9872"/>
                <a:gd name="connsiteY12" fmla="*/ 3036 h 10776"/>
                <a:gd name="connsiteX13" fmla="*/ 36 w 9872"/>
                <a:gd name="connsiteY13" fmla="*/ 183 h 10776"/>
                <a:gd name="connsiteX14" fmla="*/ 25 w 9872"/>
                <a:gd name="connsiteY14" fmla="*/ 36 h 10776"/>
                <a:gd name="connsiteX15" fmla="*/ 111 w 9872"/>
                <a:gd name="connsiteY15" fmla="*/ 0 h 10776"/>
                <a:gd name="connsiteX16" fmla="*/ 180 w 9872"/>
                <a:gd name="connsiteY16" fmla="*/ 5 h 10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872" h="10776">
                  <a:moveTo>
                    <a:pt x="180" y="6"/>
                  </a:moveTo>
                  <a:cubicBezTo>
                    <a:pt x="935" y="58"/>
                    <a:pt x="1595" y="402"/>
                    <a:pt x="2203" y="782"/>
                  </a:cubicBezTo>
                  <a:cubicBezTo>
                    <a:pt x="2776" y="1193"/>
                    <a:pt x="3305" y="1649"/>
                    <a:pt x="3733" y="2112"/>
                  </a:cubicBezTo>
                  <a:cubicBezTo>
                    <a:pt x="4600" y="3045"/>
                    <a:pt x="5238" y="3852"/>
                    <a:pt x="5829" y="4413"/>
                  </a:cubicBezTo>
                  <a:cubicBezTo>
                    <a:pt x="6410" y="4999"/>
                    <a:pt x="7309" y="5651"/>
                    <a:pt x="8274" y="6638"/>
                  </a:cubicBezTo>
                  <a:cubicBezTo>
                    <a:pt x="8749" y="7129"/>
                    <a:pt x="9197" y="7751"/>
                    <a:pt x="9521" y="8432"/>
                  </a:cubicBezTo>
                  <a:cubicBezTo>
                    <a:pt x="9812" y="9140"/>
                    <a:pt x="9971" y="9894"/>
                    <a:pt x="9807" y="10629"/>
                  </a:cubicBezTo>
                  <a:lnTo>
                    <a:pt x="9791" y="10696"/>
                  </a:lnTo>
                  <a:cubicBezTo>
                    <a:pt x="9779" y="10752"/>
                    <a:pt x="9723" y="10787"/>
                    <a:pt x="9668" y="10774"/>
                  </a:cubicBezTo>
                  <a:cubicBezTo>
                    <a:pt x="9635" y="10766"/>
                    <a:pt x="9608" y="10743"/>
                    <a:pt x="9596" y="10715"/>
                  </a:cubicBezTo>
                  <a:cubicBezTo>
                    <a:pt x="9118" y="9620"/>
                    <a:pt x="8236" y="8795"/>
                    <a:pt x="7244" y="8143"/>
                  </a:cubicBezTo>
                  <a:cubicBezTo>
                    <a:pt x="6254" y="7483"/>
                    <a:pt x="5155" y="6919"/>
                    <a:pt x="4244" y="6053"/>
                  </a:cubicBezTo>
                  <a:cubicBezTo>
                    <a:pt x="3347" y="5171"/>
                    <a:pt x="2750" y="4079"/>
                    <a:pt x="2154" y="3036"/>
                  </a:cubicBezTo>
                  <a:cubicBezTo>
                    <a:pt x="1554" y="1996"/>
                    <a:pt x="938" y="963"/>
                    <a:pt x="36" y="183"/>
                  </a:cubicBezTo>
                  <a:cubicBezTo>
                    <a:pt x="-8" y="146"/>
                    <a:pt x="-12" y="80"/>
                    <a:pt x="25" y="36"/>
                  </a:cubicBezTo>
                  <a:cubicBezTo>
                    <a:pt x="47" y="11"/>
                    <a:pt x="80" y="-1"/>
                    <a:pt x="111" y="0"/>
                  </a:cubicBezTo>
                  <a:lnTo>
                    <a:pt x="180" y="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11" name="Freeform 18819">
              <a:extLst>
                <a:ext uri="{FF2B5EF4-FFF2-40B4-BE49-F238E27FC236}">
                  <a16:creationId xmlns:a16="http://schemas.microsoft.com/office/drawing/2014/main" id="{508F3528-1EE8-367E-16E9-05AFE847B41C}"/>
                </a:ext>
              </a:extLst>
            </p:cNvPr>
            <p:cNvSpPr/>
            <p:nvPr/>
          </p:nvSpPr>
          <p:spPr>
            <a:xfrm>
              <a:off x="1655886" y="1640345"/>
              <a:ext cx="39630" cy="11440"/>
            </a:xfrm>
            <a:custGeom>
              <a:avLst/>
              <a:gdLst>
                <a:gd name="connsiteX0" fmla="*/ 113 w 39630"/>
                <a:gd name="connsiteY0" fmla="*/ 5967 h 11440"/>
                <a:gd name="connsiteX1" fmla="*/ 5353 w 39630"/>
                <a:gd name="connsiteY1" fmla="*/ 4815 h 11440"/>
                <a:gd name="connsiteX2" fmla="*/ 7809 w 39630"/>
                <a:gd name="connsiteY2" fmla="*/ 4107 h 11440"/>
                <a:gd name="connsiteX3" fmla="*/ 10130 w 39630"/>
                <a:gd name="connsiteY3" fmla="*/ 3177 h 11440"/>
                <a:gd name="connsiteX4" fmla="*/ 15145 w 39630"/>
                <a:gd name="connsiteY4" fmla="*/ 996 h 11440"/>
                <a:gd name="connsiteX5" fmla="*/ 20939 w 39630"/>
                <a:gd name="connsiteY5" fmla="*/ 0 h 11440"/>
                <a:gd name="connsiteX6" fmla="*/ 26747 w 39630"/>
                <a:gd name="connsiteY6" fmla="*/ 732 h 11440"/>
                <a:gd name="connsiteX7" fmla="*/ 32057 w 39630"/>
                <a:gd name="connsiteY7" fmla="*/ 3103 h 11440"/>
                <a:gd name="connsiteX8" fmla="*/ 36322 w 39630"/>
                <a:gd name="connsiteY8" fmla="*/ 6869 h 11440"/>
                <a:gd name="connsiteX9" fmla="*/ 39595 w 39630"/>
                <a:gd name="connsiteY9" fmla="*/ 11243 h 11440"/>
                <a:gd name="connsiteX10" fmla="*/ 39611 w 39630"/>
                <a:gd name="connsiteY10" fmla="*/ 11265 h 11440"/>
                <a:gd name="connsiteX11" fmla="*/ 39581 w 39630"/>
                <a:gd name="connsiteY11" fmla="*/ 11421 h 11440"/>
                <a:gd name="connsiteX12" fmla="*/ 39442 w 39630"/>
                <a:gd name="connsiteY12" fmla="*/ 11412 h 11440"/>
                <a:gd name="connsiteX13" fmla="*/ 31200 w 39630"/>
                <a:gd name="connsiteY13" fmla="*/ 4681 h 11440"/>
                <a:gd name="connsiteX14" fmla="*/ 20986 w 39630"/>
                <a:gd name="connsiteY14" fmla="*/ 2282 h 11440"/>
                <a:gd name="connsiteX15" fmla="*/ 15760 w 39630"/>
                <a:gd name="connsiteY15" fmla="*/ 3059 h 11440"/>
                <a:gd name="connsiteX16" fmla="*/ 10734 w 39630"/>
                <a:gd name="connsiteY16" fmla="*/ 4874 h 11440"/>
                <a:gd name="connsiteX17" fmla="*/ 113 w 39630"/>
                <a:gd name="connsiteY17" fmla="*/ 6197 h 11440"/>
                <a:gd name="connsiteX18" fmla="*/ 0 w 39630"/>
                <a:gd name="connsiteY18" fmla="*/ 6083 h 11440"/>
                <a:gd name="connsiteX19" fmla="*/ 86 w 39630"/>
                <a:gd name="connsiteY19" fmla="*/ 5973 h 11440"/>
                <a:gd name="connsiteX20" fmla="*/ 113 w 39630"/>
                <a:gd name="connsiteY20" fmla="*/ 5967 h 1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630" h="11440">
                  <a:moveTo>
                    <a:pt x="113" y="5967"/>
                  </a:moveTo>
                  <a:cubicBezTo>
                    <a:pt x="1896" y="5536"/>
                    <a:pt x="3669" y="5260"/>
                    <a:pt x="5353" y="4815"/>
                  </a:cubicBezTo>
                  <a:cubicBezTo>
                    <a:pt x="6196" y="4613"/>
                    <a:pt x="7021" y="4391"/>
                    <a:pt x="7809" y="4107"/>
                  </a:cubicBezTo>
                  <a:cubicBezTo>
                    <a:pt x="8597" y="3825"/>
                    <a:pt x="9356" y="3541"/>
                    <a:pt x="10130" y="3177"/>
                  </a:cubicBezTo>
                  <a:cubicBezTo>
                    <a:pt x="11667" y="2442"/>
                    <a:pt x="13297" y="1663"/>
                    <a:pt x="15145" y="996"/>
                  </a:cubicBezTo>
                  <a:cubicBezTo>
                    <a:pt x="17017" y="385"/>
                    <a:pt x="18979" y="74"/>
                    <a:pt x="20939" y="0"/>
                  </a:cubicBezTo>
                  <a:cubicBezTo>
                    <a:pt x="22900" y="-6"/>
                    <a:pt x="24864" y="206"/>
                    <a:pt x="26747" y="732"/>
                  </a:cubicBezTo>
                  <a:cubicBezTo>
                    <a:pt x="28615" y="1291"/>
                    <a:pt x="30439" y="2028"/>
                    <a:pt x="32057" y="3103"/>
                  </a:cubicBezTo>
                  <a:cubicBezTo>
                    <a:pt x="33707" y="4126"/>
                    <a:pt x="35122" y="5484"/>
                    <a:pt x="36322" y="6869"/>
                  </a:cubicBezTo>
                  <a:cubicBezTo>
                    <a:pt x="37512" y="8290"/>
                    <a:pt x="38565" y="9731"/>
                    <a:pt x="39595" y="11243"/>
                  </a:cubicBezTo>
                  <a:lnTo>
                    <a:pt x="39611" y="11265"/>
                  </a:lnTo>
                  <a:cubicBezTo>
                    <a:pt x="39645" y="11317"/>
                    <a:pt x="39633" y="11387"/>
                    <a:pt x="39581" y="11421"/>
                  </a:cubicBezTo>
                  <a:cubicBezTo>
                    <a:pt x="39538" y="11451"/>
                    <a:pt x="39480" y="11446"/>
                    <a:pt x="39442" y="11412"/>
                  </a:cubicBezTo>
                  <a:cubicBezTo>
                    <a:pt x="36791" y="9025"/>
                    <a:pt x="34370" y="6320"/>
                    <a:pt x="31200" y="4681"/>
                  </a:cubicBezTo>
                  <a:cubicBezTo>
                    <a:pt x="28074" y="3023"/>
                    <a:pt x="24518" y="2173"/>
                    <a:pt x="20986" y="2282"/>
                  </a:cubicBezTo>
                  <a:cubicBezTo>
                    <a:pt x="19221" y="2314"/>
                    <a:pt x="17458" y="2569"/>
                    <a:pt x="15760" y="3059"/>
                  </a:cubicBezTo>
                  <a:cubicBezTo>
                    <a:pt x="14061" y="3557"/>
                    <a:pt x="12428" y="4283"/>
                    <a:pt x="10734" y="4874"/>
                  </a:cubicBezTo>
                  <a:cubicBezTo>
                    <a:pt x="7332" y="6136"/>
                    <a:pt x="3665" y="6225"/>
                    <a:pt x="113" y="6197"/>
                  </a:cubicBezTo>
                  <a:cubicBezTo>
                    <a:pt x="50" y="6197"/>
                    <a:pt x="0" y="6145"/>
                    <a:pt x="0" y="6083"/>
                  </a:cubicBezTo>
                  <a:cubicBezTo>
                    <a:pt x="0" y="6030"/>
                    <a:pt x="38" y="5986"/>
                    <a:pt x="86" y="5973"/>
                  </a:cubicBezTo>
                  <a:lnTo>
                    <a:pt x="113" y="596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12" name="Freeform 18820">
              <a:extLst>
                <a:ext uri="{FF2B5EF4-FFF2-40B4-BE49-F238E27FC236}">
                  <a16:creationId xmlns:a16="http://schemas.microsoft.com/office/drawing/2014/main" id="{FFDAFA88-05CC-5135-6503-19743245BDD6}"/>
                </a:ext>
              </a:extLst>
            </p:cNvPr>
            <p:cNvSpPr/>
            <p:nvPr/>
          </p:nvSpPr>
          <p:spPr>
            <a:xfrm>
              <a:off x="1693404" y="1627207"/>
              <a:ext cx="8115" cy="9101"/>
            </a:xfrm>
            <a:custGeom>
              <a:avLst/>
              <a:gdLst>
                <a:gd name="connsiteX0" fmla="*/ 123 w 8115"/>
                <a:gd name="connsiteY0" fmla="*/ 417 h 9101"/>
                <a:gd name="connsiteX1" fmla="*/ 3688 w 8115"/>
                <a:gd name="connsiteY1" fmla="*/ 285 h 9101"/>
                <a:gd name="connsiteX2" fmla="*/ 6597 w 8115"/>
                <a:gd name="connsiteY2" fmla="*/ 2296 h 9101"/>
                <a:gd name="connsiteX3" fmla="*/ 8060 w 8115"/>
                <a:gd name="connsiteY3" fmla="*/ 5514 h 9101"/>
                <a:gd name="connsiteX4" fmla="*/ 7308 w 8115"/>
                <a:gd name="connsiteY4" fmla="*/ 8999 h 9101"/>
                <a:gd name="connsiteX5" fmla="*/ 7264 w 8115"/>
                <a:gd name="connsiteY5" fmla="*/ 9060 h 9101"/>
                <a:gd name="connsiteX6" fmla="*/ 7122 w 8115"/>
                <a:gd name="connsiteY6" fmla="*/ 9082 h 9101"/>
                <a:gd name="connsiteX7" fmla="*/ 7082 w 8115"/>
                <a:gd name="connsiteY7" fmla="*/ 9010 h 9101"/>
                <a:gd name="connsiteX8" fmla="*/ 4848 w 8115"/>
                <a:gd name="connsiteY8" fmla="*/ 3760 h 9101"/>
                <a:gd name="connsiteX9" fmla="*/ 74 w 8115"/>
                <a:gd name="connsiteY9" fmla="*/ 638 h 9101"/>
                <a:gd name="connsiteX10" fmla="*/ 4 w 8115"/>
                <a:gd name="connsiteY10" fmla="*/ 513 h 9101"/>
                <a:gd name="connsiteX11" fmla="*/ 57 w 8115"/>
                <a:gd name="connsiteY11" fmla="*/ 449 h 9101"/>
                <a:gd name="connsiteX12" fmla="*/ 126 w 8115"/>
                <a:gd name="connsiteY12" fmla="*/ 415 h 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15" h="9101">
                  <a:moveTo>
                    <a:pt x="123" y="417"/>
                  </a:moveTo>
                  <a:cubicBezTo>
                    <a:pt x="1289" y="-156"/>
                    <a:pt x="2553" y="-77"/>
                    <a:pt x="3688" y="285"/>
                  </a:cubicBezTo>
                  <a:cubicBezTo>
                    <a:pt x="4823" y="667"/>
                    <a:pt x="5834" y="1379"/>
                    <a:pt x="6597" y="2296"/>
                  </a:cubicBezTo>
                  <a:cubicBezTo>
                    <a:pt x="7361" y="3210"/>
                    <a:pt x="7885" y="4331"/>
                    <a:pt x="8060" y="5514"/>
                  </a:cubicBezTo>
                  <a:cubicBezTo>
                    <a:pt x="8215" y="6696"/>
                    <a:pt x="8071" y="7953"/>
                    <a:pt x="7308" y="8999"/>
                  </a:cubicBezTo>
                  <a:lnTo>
                    <a:pt x="7264" y="9060"/>
                  </a:lnTo>
                  <a:cubicBezTo>
                    <a:pt x="7232" y="9105"/>
                    <a:pt x="7168" y="9114"/>
                    <a:pt x="7122" y="9082"/>
                  </a:cubicBezTo>
                  <a:cubicBezTo>
                    <a:pt x="7097" y="9064"/>
                    <a:pt x="7083" y="9036"/>
                    <a:pt x="7082" y="9010"/>
                  </a:cubicBezTo>
                  <a:cubicBezTo>
                    <a:pt x="6892" y="7076"/>
                    <a:pt x="6117" y="5217"/>
                    <a:pt x="4848" y="3760"/>
                  </a:cubicBezTo>
                  <a:cubicBezTo>
                    <a:pt x="3638" y="2255"/>
                    <a:pt x="1944" y="1165"/>
                    <a:pt x="74" y="638"/>
                  </a:cubicBezTo>
                  <a:cubicBezTo>
                    <a:pt x="20" y="623"/>
                    <a:pt x="-12" y="567"/>
                    <a:pt x="4" y="513"/>
                  </a:cubicBezTo>
                  <a:cubicBezTo>
                    <a:pt x="12" y="485"/>
                    <a:pt x="32" y="462"/>
                    <a:pt x="57" y="449"/>
                  </a:cubicBezTo>
                  <a:lnTo>
                    <a:pt x="126" y="41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13" name="Freeform 18821">
              <a:extLst>
                <a:ext uri="{FF2B5EF4-FFF2-40B4-BE49-F238E27FC236}">
                  <a16:creationId xmlns:a16="http://schemas.microsoft.com/office/drawing/2014/main" id="{7F306242-38FD-A693-86D6-F1354838265C}"/>
                </a:ext>
              </a:extLst>
            </p:cNvPr>
            <p:cNvSpPr/>
            <p:nvPr/>
          </p:nvSpPr>
          <p:spPr>
            <a:xfrm>
              <a:off x="1687953" y="1592332"/>
              <a:ext cx="3266" cy="5183"/>
            </a:xfrm>
            <a:custGeom>
              <a:avLst/>
              <a:gdLst>
                <a:gd name="connsiteX0" fmla="*/ 641 w 3266"/>
                <a:gd name="connsiteY0" fmla="*/ 5032 h 5183"/>
                <a:gd name="connsiteX1" fmla="*/ 10 w 3266"/>
                <a:gd name="connsiteY1" fmla="*/ 3095 h 5183"/>
                <a:gd name="connsiteX2" fmla="*/ 235 w 3266"/>
                <a:gd name="connsiteY2" fmla="*/ 1754 h 5183"/>
                <a:gd name="connsiteX3" fmla="*/ 1146 w 3266"/>
                <a:gd name="connsiteY3" fmla="*/ 742 h 5183"/>
                <a:gd name="connsiteX4" fmla="*/ 3049 w 3266"/>
                <a:gd name="connsiteY4" fmla="*/ 25 h 5183"/>
                <a:gd name="connsiteX5" fmla="*/ 3170 w 3266"/>
                <a:gd name="connsiteY5" fmla="*/ 1 h 5183"/>
                <a:gd name="connsiteX6" fmla="*/ 3266 w 3266"/>
                <a:gd name="connsiteY6" fmla="*/ 65 h 5183"/>
                <a:gd name="connsiteX7" fmla="*/ 3266 w 3266"/>
                <a:gd name="connsiteY7" fmla="*/ 100 h 5183"/>
                <a:gd name="connsiteX8" fmla="*/ 2294 w 3266"/>
                <a:gd name="connsiteY8" fmla="*/ 2743 h 5183"/>
                <a:gd name="connsiteX9" fmla="*/ 835 w 3266"/>
                <a:gd name="connsiteY9" fmla="*/ 5152 h 5183"/>
                <a:gd name="connsiteX10" fmla="*/ 721 w 3266"/>
                <a:gd name="connsiteY10" fmla="*/ 5166 h 5183"/>
                <a:gd name="connsiteX11" fmla="*/ 699 w 3266"/>
                <a:gd name="connsiteY11" fmla="*/ 5141 h 5183"/>
                <a:gd name="connsiteX12" fmla="*/ 640 w 3266"/>
                <a:gd name="connsiteY12" fmla="*/ 5032 h 5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66" h="5183">
                  <a:moveTo>
                    <a:pt x="641" y="5032"/>
                  </a:moveTo>
                  <a:cubicBezTo>
                    <a:pt x="202" y="4210"/>
                    <a:pt x="61" y="3622"/>
                    <a:pt x="10" y="3095"/>
                  </a:cubicBezTo>
                  <a:cubicBezTo>
                    <a:pt x="-29" y="2576"/>
                    <a:pt x="47" y="2138"/>
                    <a:pt x="235" y="1754"/>
                  </a:cubicBezTo>
                  <a:cubicBezTo>
                    <a:pt x="423" y="1369"/>
                    <a:pt x="716" y="1036"/>
                    <a:pt x="1146" y="742"/>
                  </a:cubicBezTo>
                  <a:cubicBezTo>
                    <a:pt x="1592" y="455"/>
                    <a:pt x="2137" y="195"/>
                    <a:pt x="3049" y="25"/>
                  </a:cubicBezTo>
                  <a:lnTo>
                    <a:pt x="3170" y="1"/>
                  </a:lnTo>
                  <a:cubicBezTo>
                    <a:pt x="3214" y="-7"/>
                    <a:pt x="3256" y="22"/>
                    <a:pt x="3266" y="65"/>
                  </a:cubicBezTo>
                  <a:cubicBezTo>
                    <a:pt x="3267" y="76"/>
                    <a:pt x="3267" y="89"/>
                    <a:pt x="3266" y="100"/>
                  </a:cubicBezTo>
                  <a:cubicBezTo>
                    <a:pt x="3049" y="1017"/>
                    <a:pt x="2664" y="1879"/>
                    <a:pt x="2294" y="2743"/>
                  </a:cubicBezTo>
                  <a:cubicBezTo>
                    <a:pt x="1850" y="3572"/>
                    <a:pt x="1417" y="4410"/>
                    <a:pt x="835" y="5152"/>
                  </a:cubicBezTo>
                  <a:cubicBezTo>
                    <a:pt x="807" y="5188"/>
                    <a:pt x="757" y="5193"/>
                    <a:pt x="721" y="5166"/>
                  </a:cubicBezTo>
                  <a:cubicBezTo>
                    <a:pt x="712" y="5158"/>
                    <a:pt x="705" y="5151"/>
                    <a:pt x="699" y="5141"/>
                  </a:cubicBezTo>
                  <a:lnTo>
                    <a:pt x="640" y="5032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14" name="Freeform 18822">
              <a:extLst>
                <a:ext uri="{FF2B5EF4-FFF2-40B4-BE49-F238E27FC236}">
                  <a16:creationId xmlns:a16="http://schemas.microsoft.com/office/drawing/2014/main" id="{A32F7A85-A7DD-66A4-6F37-57307C53B7FE}"/>
                </a:ext>
              </a:extLst>
            </p:cNvPr>
            <p:cNvSpPr/>
            <p:nvPr/>
          </p:nvSpPr>
          <p:spPr>
            <a:xfrm>
              <a:off x="1702583" y="1639466"/>
              <a:ext cx="21003" cy="48510"/>
            </a:xfrm>
            <a:custGeom>
              <a:avLst/>
              <a:gdLst>
                <a:gd name="connsiteX0" fmla="*/ 46 w 21003"/>
                <a:gd name="connsiteY0" fmla="*/ 2557 h 48510"/>
                <a:gd name="connsiteX1" fmla="*/ 8251 w 21003"/>
                <a:gd name="connsiteY1" fmla="*/ 92 h 48510"/>
                <a:gd name="connsiteX2" fmla="*/ 12585 w 21003"/>
                <a:gd name="connsiteY2" fmla="*/ 1519 h 48510"/>
                <a:gd name="connsiteX3" fmla="*/ 16222 w 21003"/>
                <a:gd name="connsiteY3" fmla="*/ 4264 h 48510"/>
                <a:gd name="connsiteX4" fmla="*/ 19022 w 21003"/>
                <a:gd name="connsiteY4" fmla="*/ 7849 h 48510"/>
                <a:gd name="connsiteX5" fmla="*/ 20788 w 21003"/>
                <a:gd name="connsiteY5" fmla="*/ 12252 h 48510"/>
                <a:gd name="connsiteX6" fmla="*/ 20480 w 21003"/>
                <a:gd name="connsiteY6" fmla="*/ 17386 h 48510"/>
                <a:gd name="connsiteX7" fmla="*/ 18608 w 21003"/>
                <a:gd name="connsiteY7" fmla="*/ 21188 h 48510"/>
                <a:gd name="connsiteX8" fmla="*/ 18325 w 21003"/>
                <a:gd name="connsiteY8" fmla="*/ 22317 h 48510"/>
                <a:gd name="connsiteX9" fmla="*/ 18678 w 21003"/>
                <a:gd name="connsiteY9" fmla="*/ 23577 h 48510"/>
                <a:gd name="connsiteX10" fmla="*/ 19549 w 21003"/>
                <a:gd name="connsiteY10" fmla="*/ 25640 h 48510"/>
                <a:gd name="connsiteX11" fmla="*/ 19975 w 21003"/>
                <a:gd name="connsiteY11" fmla="*/ 28283 h 48510"/>
                <a:gd name="connsiteX12" fmla="*/ 18880 w 21003"/>
                <a:gd name="connsiteY12" fmla="*/ 33026 h 48510"/>
                <a:gd name="connsiteX13" fmla="*/ 16790 w 21003"/>
                <a:gd name="connsiteY13" fmla="*/ 36870 h 48510"/>
                <a:gd name="connsiteX14" fmla="*/ 11797 w 21003"/>
                <a:gd name="connsiteY14" fmla="*/ 43766 h 48510"/>
                <a:gd name="connsiteX15" fmla="*/ 4709 w 21003"/>
                <a:gd name="connsiteY15" fmla="*/ 48501 h 48510"/>
                <a:gd name="connsiteX16" fmla="*/ 4692 w 21003"/>
                <a:gd name="connsiteY16" fmla="*/ 48506 h 48510"/>
                <a:gd name="connsiteX17" fmla="*/ 4551 w 21003"/>
                <a:gd name="connsiteY17" fmla="*/ 48428 h 48510"/>
                <a:gd name="connsiteX18" fmla="*/ 4612 w 21003"/>
                <a:gd name="connsiteY18" fmla="*/ 48293 h 48510"/>
                <a:gd name="connsiteX19" fmla="*/ 10847 w 21003"/>
                <a:gd name="connsiteY19" fmla="*/ 43023 h 48510"/>
                <a:gd name="connsiteX20" fmla="*/ 15217 w 21003"/>
                <a:gd name="connsiteY20" fmla="*/ 36004 h 48510"/>
                <a:gd name="connsiteX21" fmla="*/ 17021 w 21003"/>
                <a:gd name="connsiteY21" fmla="*/ 32295 h 48510"/>
                <a:gd name="connsiteX22" fmla="*/ 17829 w 21003"/>
                <a:gd name="connsiteY22" fmla="*/ 28329 h 48510"/>
                <a:gd name="connsiteX23" fmla="*/ 17476 w 21003"/>
                <a:gd name="connsiteY23" fmla="*/ 26356 h 48510"/>
                <a:gd name="connsiteX24" fmla="*/ 16644 w 21003"/>
                <a:gd name="connsiteY24" fmla="*/ 24474 h 48510"/>
                <a:gd name="connsiteX25" fmla="*/ 16072 w 21003"/>
                <a:gd name="connsiteY25" fmla="*/ 22409 h 48510"/>
                <a:gd name="connsiteX26" fmla="*/ 16502 w 21003"/>
                <a:gd name="connsiteY26" fmla="*/ 20297 h 48510"/>
                <a:gd name="connsiteX27" fmla="*/ 18389 w 21003"/>
                <a:gd name="connsiteY27" fmla="*/ 16615 h 48510"/>
                <a:gd name="connsiteX28" fmla="*/ 18669 w 21003"/>
                <a:gd name="connsiteY28" fmla="*/ 12634 h 48510"/>
                <a:gd name="connsiteX29" fmla="*/ 14891 w 21003"/>
                <a:gd name="connsiteY29" fmla="*/ 5474 h 48510"/>
                <a:gd name="connsiteX30" fmla="*/ 8001 w 21003"/>
                <a:gd name="connsiteY30" fmla="*/ 1274 h 48510"/>
                <a:gd name="connsiteX31" fmla="*/ 181 w 21003"/>
                <a:gd name="connsiteY31" fmla="*/ 2738 h 48510"/>
                <a:gd name="connsiteX32" fmla="*/ 21 w 21003"/>
                <a:gd name="connsiteY32" fmla="*/ 2713 h 48510"/>
                <a:gd name="connsiteX33" fmla="*/ 32 w 21003"/>
                <a:gd name="connsiteY33" fmla="*/ 2566 h 48510"/>
                <a:gd name="connsiteX34" fmla="*/ 43 w 21003"/>
                <a:gd name="connsiteY34" fmla="*/ 2555 h 48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003" h="48510">
                  <a:moveTo>
                    <a:pt x="46" y="2557"/>
                  </a:moveTo>
                  <a:cubicBezTo>
                    <a:pt x="2081" y="523"/>
                    <a:pt x="5261" y="-291"/>
                    <a:pt x="8251" y="92"/>
                  </a:cubicBezTo>
                  <a:cubicBezTo>
                    <a:pt x="9765" y="283"/>
                    <a:pt x="11232" y="814"/>
                    <a:pt x="12585" y="1519"/>
                  </a:cubicBezTo>
                  <a:cubicBezTo>
                    <a:pt x="13934" y="2243"/>
                    <a:pt x="15147" y="3196"/>
                    <a:pt x="16222" y="4264"/>
                  </a:cubicBezTo>
                  <a:cubicBezTo>
                    <a:pt x="17309" y="5335"/>
                    <a:pt x="18240" y="6518"/>
                    <a:pt x="19022" y="7849"/>
                  </a:cubicBezTo>
                  <a:cubicBezTo>
                    <a:pt x="19807" y="9174"/>
                    <a:pt x="20444" y="10633"/>
                    <a:pt x="20788" y="12252"/>
                  </a:cubicBezTo>
                  <a:cubicBezTo>
                    <a:pt x="21126" y="13861"/>
                    <a:pt x="21096" y="15681"/>
                    <a:pt x="20480" y="17386"/>
                  </a:cubicBezTo>
                  <a:cubicBezTo>
                    <a:pt x="19852" y="19067"/>
                    <a:pt x="18978" y="20230"/>
                    <a:pt x="18608" y="21188"/>
                  </a:cubicBezTo>
                  <a:cubicBezTo>
                    <a:pt x="18397" y="21657"/>
                    <a:pt x="18323" y="22013"/>
                    <a:pt x="18325" y="22317"/>
                  </a:cubicBezTo>
                  <a:cubicBezTo>
                    <a:pt x="18323" y="22607"/>
                    <a:pt x="18437" y="23022"/>
                    <a:pt x="18678" y="23577"/>
                  </a:cubicBezTo>
                  <a:cubicBezTo>
                    <a:pt x="18911" y="24130"/>
                    <a:pt x="19259" y="24793"/>
                    <a:pt x="19549" y="25640"/>
                  </a:cubicBezTo>
                  <a:cubicBezTo>
                    <a:pt x="19828" y="26498"/>
                    <a:pt x="19986" y="27405"/>
                    <a:pt x="19975" y="28283"/>
                  </a:cubicBezTo>
                  <a:cubicBezTo>
                    <a:pt x="19967" y="30050"/>
                    <a:pt x="19467" y="31623"/>
                    <a:pt x="18880" y="33026"/>
                  </a:cubicBezTo>
                  <a:cubicBezTo>
                    <a:pt x="18286" y="34433"/>
                    <a:pt x="17534" y="35685"/>
                    <a:pt x="16790" y="36870"/>
                  </a:cubicBezTo>
                  <a:cubicBezTo>
                    <a:pt x="15335" y="39243"/>
                    <a:pt x="13742" y="41632"/>
                    <a:pt x="11797" y="43766"/>
                  </a:cubicBezTo>
                  <a:cubicBezTo>
                    <a:pt x="9844" y="45864"/>
                    <a:pt x="7447" y="47719"/>
                    <a:pt x="4709" y="48501"/>
                  </a:cubicBezTo>
                  <a:lnTo>
                    <a:pt x="4692" y="48506"/>
                  </a:lnTo>
                  <a:cubicBezTo>
                    <a:pt x="4631" y="48523"/>
                    <a:pt x="4568" y="48489"/>
                    <a:pt x="4551" y="48428"/>
                  </a:cubicBezTo>
                  <a:cubicBezTo>
                    <a:pt x="4535" y="48373"/>
                    <a:pt x="4562" y="48317"/>
                    <a:pt x="4612" y="48293"/>
                  </a:cubicBezTo>
                  <a:cubicBezTo>
                    <a:pt x="7113" y="47132"/>
                    <a:pt x="9171" y="45195"/>
                    <a:pt x="10847" y="43023"/>
                  </a:cubicBezTo>
                  <a:cubicBezTo>
                    <a:pt x="12534" y="40843"/>
                    <a:pt x="13893" y="38429"/>
                    <a:pt x="15217" y="36004"/>
                  </a:cubicBezTo>
                  <a:cubicBezTo>
                    <a:pt x="15880" y="34793"/>
                    <a:pt x="16521" y="33570"/>
                    <a:pt x="17021" y="32295"/>
                  </a:cubicBezTo>
                  <a:cubicBezTo>
                    <a:pt x="17509" y="31022"/>
                    <a:pt x="17867" y="29679"/>
                    <a:pt x="17829" y="28329"/>
                  </a:cubicBezTo>
                  <a:cubicBezTo>
                    <a:pt x="17812" y="27657"/>
                    <a:pt x="17689" y="26992"/>
                    <a:pt x="17476" y="26356"/>
                  </a:cubicBezTo>
                  <a:cubicBezTo>
                    <a:pt x="17254" y="25723"/>
                    <a:pt x="16930" y="25115"/>
                    <a:pt x="16644" y="24474"/>
                  </a:cubicBezTo>
                  <a:cubicBezTo>
                    <a:pt x="16360" y="23838"/>
                    <a:pt x="16104" y="23147"/>
                    <a:pt x="16072" y="22409"/>
                  </a:cubicBezTo>
                  <a:cubicBezTo>
                    <a:pt x="16040" y="21672"/>
                    <a:pt x="16222" y="20949"/>
                    <a:pt x="16502" y="20297"/>
                  </a:cubicBezTo>
                  <a:cubicBezTo>
                    <a:pt x="17065" y="18988"/>
                    <a:pt x="17921" y="17877"/>
                    <a:pt x="18389" y="16615"/>
                  </a:cubicBezTo>
                  <a:cubicBezTo>
                    <a:pt x="18866" y="15359"/>
                    <a:pt x="18906" y="13964"/>
                    <a:pt x="18669" y="12634"/>
                  </a:cubicBezTo>
                  <a:cubicBezTo>
                    <a:pt x="18173" y="9954"/>
                    <a:pt x="16699" y="7509"/>
                    <a:pt x="14891" y="5474"/>
                  </a:cubicBezTo>
                  <a:cubicBezTo>
                    <a:pt x="13065" y="3447"/>
                    <a:pt x="10684" y="1844"/>
                    <a:pt x="8001" y="1274"/>
                  </a:cubicBezTo>
                  <a:cubicBezTo>
                    <a:pt x="5344" y="691"/>
                    <a:pt x="2403" y="1125"/>
                    <a:pt x="181" y="2738"/>
                  </a:cubicBezTo>
                  <a:cubicBezTo>
                    <a:pt x="129" y="2776"/>
                    <a:pt x="59" y="2763"/>
                    <a:pt x="21" y="2713"/>
                  </a:cubicBezTo>
                  <a:cubicBezTo>
                    <a:pt x="-12" y="2668"/>
                    <a:pt x="-5" y="2605"/>
                    <a:pt x="32" y="2566"/>
                  </a:cubicBezTo>
                  <a:lnTo>
                    <a:pt x="43" y="255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15" name="Freeform 18823">
              <a:extLst>
                <a:ext uri="{FF2B5EF4-FFF2-40B4-BE49-F238E27FC236}">
                  <a16:creationId xmlns:a16="http://schemas.microsoft.com/office/drawing/2014/main" id="{DC1B6583-8769-AE5E-CCCC-996E11B8AEAB}"/>
                </a:ext>
              </a:extLst>
            </p:cNvPr>
            <p:cNvSpPr/>
            <p:nvPr/>
          </p:nvSpPr>
          <p:spPr>
            <a:xfrm>
              <a:off x="1733981" y="1667400"/>
              <a:ext cx="12727" cy="23723"/>
            </a:xfrm>
            <a:custGeom>
              <a:avLst/>
              <a:gdLst>
                <a:gd name="connsiteX0" fmla="*/ 12714 w 12727"/>
                <a:gd name="connsiteY0" fmla="*/ 175 h 23723"/>
                <a:gd name="connsiteX1" fmla="*/ 12317 w 12727"/>
                <a:gd name="connsiteY1" fmla="*/ 1829 h 23723"/>
                <a:gd name="connsiteX2" fmla="*/ 12055 w 12727"/>
                <a:gd name="connsiteY2" fmla="*/ 3427 h 23723"/>
                <a:gd name="connsiteX3" fmla="*/ 11928 w 12727"/>
                <a:gd name="connsiteY3" fmla="*/ 4981 h 23723"/>
                <a:gd name="connsiteX4" fmla="*/ 11944 w 12727"/>
                <a:gd name="connsiteY4" fmla="*/ 6492 h 23723"/>
                <a:gd name="connsiteX5" fmla="*/ 10663 w 12727"/>
                <a:gd name="connsiteY5" fmla="*/ 7870 h 23723"/>
                <a:gd name="connsiteX6" fmla="*/ 10662 w 12727"/>
                <a:gd name="connsiteY6" fmla="*/ 7870 h 23723"/>
                <a:gd name="connsiteX7" fmla="*/ 10163 w 12727"/>
                <a:gd name="connsiteY7" fmla="*/ 7887 h 23723"/>
                <a:gd name="connsiteX8" fmla="*/ 8202 w 12727"/>
                <a:gd name="connsiteY8" fmla="*/ 8373 h 23723"/>
                <a:gd name="connsiteX9" fmla="*/ 6535 w 12727"/>
                <a:gd name="connsiteY9" fmla="*/ 9541 h 23723"/>
                <a:gd name="connsiteX10" fmla="*/ 5429 w 12727"/>
                <a:gd name="connsiteY10" fmla="*/ 11153 h 23723"/>
                <a:gd name="connsiteX11" fmla="*/ 5038 w 12727"/>
                <a:gd name="connsiteY11" fmla="*/ 13074 h 23723"/>
                <a:gd name="connsiteX12" fmla="*/ 5018 w 12727"/>
                <a:gd name="connsiteY12" fmla="*/ 15872 h 23723"/>
                <a:gd name="connsiteX13" fmla="*/ 4144 w 12727"/>
                <a:gd name="connsiteY13" fmla="*/ 19281 h 23723"/>
                <a:gd name="connsiteX14" fmla="*/ 227 w 12727"/>
                <a:gd name="connsiteY14" fmla="*/ 23624 h 23723"/>
                <a:gd name="connsiteX15" fmla="*/ 210 w 12727"/>
                <a:gd name="connsiteY15" fmla="*/ 23660 h 23723"/>
                <a:gd name="connsiteX16" fmla="*/ 63 w 12727"/>
                <a:gd name="connsiteY16" fmla="*/ 23713 h 23723"/>
                <a:gd name="connsiteX17" fmla="*/ 0 w 12727"/>
                <a:gd name="connsiteY17" fmla="*/ 23605 h 23723"/>
                <a:gd name="connsiteX18" fmla="*/ 1163 w 12727"/>
                <a:gd name="connsiteY18" fmla="*/ 20985 h 23723"/>
                <a:gd name="connsiteX19" fmla="*/ 2686 w 12727"/>
                <a:gd name="connsiteY19" fmla="*/ 18651 h 23723"/>
                <a:gd name="connsiteX20" fmla="*/ 3062 w 12727"/>
                <a:gd name="connsiteY20" fmla="*/ 15953 h 23723"/>
                <a:gd name="connsiteX21" fmla="*/ 2856 w 12727"/>
                <a:gd name="connsiteY21" fmla="*/ 13124 h 23723"/>
                <a:gd name="connsiteX22" fmla="*/ 3344 w 12727"/>
                <a:gd name="connsiteY22" fmla="*/ 10263 h 23723"/>
                <a:gd name="connsiteX23" fmla="*/ 5041 w 12727"/>
                <a:gd name="connsiteY23" fmla="*/ 7906 h 23723"/>
                <a:gd name="connsiteX24" fmla="*/ 10427 w 12727"/>
                <a:gd name="connsiteY24" fmla="*/ 6172 h 23723"/>
                <a:gd name="connsiteX25" fmla="*/ 10213 w 12727"/>
                <a:gd name="connsiteY25" fmla="*/ 6341 h 23723"/>
                <a:gd name="connsiteX26" fmla="*/ 12525 w 12727"/>
                <a:gd name="connsiteY26" fmla="*/ 47 h 23723"/>
                <a:gd name="connsiteX27" fmla="*/ 12680 w 12727"/>
                <a:gd name="connsiteY27" fmla="*/ 21 h 23723"/>
                <a:gd name="connsiteX28" fmla="*/ 12724 w 12727"/>
                <a:gd name="connsiteY28" fmla="*/ 143 h 23723"/>
                <a:gd name="connsiteX29" fmla="*/ 12714 w 12727"/>
                <a:gd name="connsiteY29" fmla="*/ 177 h 2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727" h="23723">
                  <a:moveTo>
                    <a:pt x="12714" y="175"/>
                  </a:moveTo>
                  <a:cubicBezTo>
                    <a:pt x="12556" y="737"/>
                    <a:pt x="12434" y="1293"/>
                    <a:pt x="12317" y="1829"/>
                  </a:cubicBezTo>
                  <a:cubicBezTo>
                    <a:pt x="12220" y="2376"/>
                    <a:pt x="12105" y="2897"/>
                    <a:pt x="12055" y="3427"/>
                  </a:cubicBezTo>
                  <a:cubicBezTo>
                    <a:pt x="12008" y="3958"/>
                    <a:pt x="11934" y="4466"/>
                    <a:pt x="11928" y="4981"/>
                  </a:cubicBezTo>
                  <a:cubicBezTo>
                    <a:pt x="11923" y="5495"/>
                    <a:pt x="11926" y="5997"/>
                    <a:pt x="11944" y="6492"/>
                  </a:cubicBezTo>
                  <a:cubicBezTo>
                    <a:pt x="11970" y="7226"/>
                    <a:pt x="11398" y="7843"/>
                    <a:pt x="10663" y="7870"/>
                  </a:cubicBezTo>
                  <a:lnTo>
                    <a:pt x="10662" y="7870"/>
                  </a:lnTo>
                  <a:cubicBezTo>
                    <a:pt x="10662" y="7870"/>
                    <a:pt x="10163" y="7887"/>
                    <a:pt x="10163" y="7887"/>
                  </a:cubicBezTo>
                  <a:cubicBezTo>
                    <a:pt x="9476" y="7912"/>
                    <a:pt x="8822" y="8106"/>
                    <a:pt x="8202" y="8373"/>
                  </a:cubicBezTo>
                  <a:cubicBezTo>
                    <a:pt x="7584" y="8661"/>
                    <a:pt x="7032" y="9086"/>
                    <a:pt x="6535" y="9541"/>
                  </a:cubicBezTo>
                  <a:cubicBezTo>
                    <a:pt x="6035" y="10007"/>
                    <a:pt x="5702" y="10593"/>
                    <a:pt x="5429" y="11153"/>
                  </a:cubicBezTo>
                  <a:cubicBezTo>
                    <a:pt x="5163" y="11737"/>
                    <a:pt x="5041" y="12259"/>
                    <a:pt x="5038" y="13074"/>
                  </a:cubicBezTo>
                  <a:cubicBezTo>
                    <a:pt x="4982" y="13866"/>
                    <a:pt x="5041" y="14806"/>
                    <a:pt x="5018" y="15872"/>
                  </a:cubicBezTo>
                  <a:cubicBezTo>
                    <a:pt x="4960" y="16921"/>
                    <a:pt x="4771" y="18182"/>
                    <a:pt x="4144" y="19281"/>
                  </a:cubicBezTo>
                  <a:cubicBezTo>
                    <a:pt x="2817" y="21420"/>
                    <a:pt x="1052" y="21881"/>
                    <a:pt x="227" y="23624"/>
                  </a:cubicBezTo>
                  <a:lnTo>
                    <a:pt x="210" y="23660"/>
                  </a:lnTo>
                  <a:cubicBezTo>
                    <a:pt x="183" y="23715"/>
                    <a:pt x="118" y="23740"/>
                    <a:pt x="63" y="23713"/>
                  </a:cubicBezTo>
                  <a:cubicBezTo>
                    <a:pt x="21" y="23693"/>
                    <a:pt x="-3" y="23649"/>
                    <a:pt x="0" y="23605"/>
                  </a:cubicBezTo>
                  <a:cubicBezTo>
                    <a:pt x="69" y="22611"/>
                    <a:pt x="613" y="21745"/>
                    <a:pt x="1163" y="20985"/>
                  </a:cubicBezTo>
                  <a:cubicBezTo>
                    <a:pt x="1715" y="20213"/>
                    <a:pt x="2328" y="19491"/>
                    <a:pt x="2686" y="18651"/>
                  </a:cubicBezTo>
                  <a:cubicBezTo>
                    <a:pt x="3047" y="17815"/>
                    <a:pt x="3112" y="16880"/>
                    <a:pt x="3062" y="15953"/>
                  </a:cubicBezTo>
                  <a:cubicBezTo>
                    <a:pt x="3020" y="15023"/>
                    <a:pt x="2883" y="14085"/>
                    <a:pt x="2856" y="13124"/>
                  </a:cubicBezTo>
                  <a:cubicBezTo>
                    <a:pt x="2814" y="12167"/>
                    <a:pt x="2959" y="11165"/>
                    <a:pt x="3344" y="10263"/>
                  </a:cubicBezTo>
                  <a:cubicBezTo>
                    <a:pt x="3724" y="9359"/>
                    <a:pt x="4319" y="8556"/>
                    <a:pt x="5041" y="7906"/>
                  </a:cubicBezTo>
                  <a:cubicBezTo>
                    <a:pt x="6481" y="6610"/>
                    <a:pt x="8478" y="5870"/>
                    <a:pt x="10427" y="6172"/>
                  </a:cubicBezTo>
                  <a:lnTo>
                    <a:pt x="10213" y="6341"/>
                  </a:lnTo>
                  <a:cubicBezTo>
                    <a:pt x="10417" y="4082"/>
                    <a:pt x="11231" y="1892"/>
                    <a:pt x="12525" y="47"/>
                  </a:cubicBezTo>
                  <a:cubicBezTo>
                    <a:pt x="12561" y="-3"/>
                    <a:pt x="12630" y="-15"/>
                    <a:pt x="12680" y="21"/>
                  </a:cubicBezTo>
                  <a:cubicBezTo>
                    <a:pt x="12719" y="49"/>
                    <a:pt x="12736" y="97"/>
                    <a:pt x="12724" y="143"/>
                  </a:cubicBezTo>
                  <a:lnTo>
                    <a:pt x="12714" y="17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16" name="Freeform 18824">
              <a:extLst>
                <a:ext uri="{FF2B5EF4-FFF2-40B4-BE49-F238E27FC236}">
                  <a16:creationId xmlns:a16="http://schemas.microsoft.com/office/drawing/2014/main" id="{10072359-ED5A-9207-43C1-6F589DF4947B}"/>
                </a:ext>
              </a:extLst>
            </p:cNvPr>
            <p:cNvSpPr/>
            <p:nvPr/>
          </p:nvSpPr>
          <p:spPr>
            <a:xfrm>
              <a:off x="1722647" y="1716405"/>
              <a:ext cx="10006" cy="14479"/>
            </a:xfrm>
            <a:custGeom>
              <a:avLst/>
              <a:gdLst>
                <a:gd name="connsiteX0" fmla="*/ 47 w 10006"/>
                <a:gd name="connsiteY0" fmla="*/ 14263 h 14479"/>
                <a:gd name="connsiteX1" fmla="*/ 1852 w 10006"/>
                <a:gd name="connsiteY1" fmla="*/ 12384 h 14479"/>
                <a:gd name="connsiteX2" fmla="*/ 2793 w 10006"/>
                <a:gd name="connsiteY2" fmla="*/ 11648 h 14479"/>
                <a:gd name="connsiteX3" fmla="*/ 3176 w 10006"/>
                <a:gd name="connsiteY3" fmla="*/ 11316 h 14479"/>
                <a:gd name="connsiteX4" fmla="*/ 3214 w 10006"/>
                <a:gd name="connsiteY4" fmla="*/ 11180 h 14479"/>
                <a:gd name="connsiteX5" fmla="*/ 3112 w 10006"/>
                <a:gd name="connsiteY5" fmla="*/ 11274 h 14479"/>
                <a:gd name="connsiteX6" fmla="*/ 3053 w 10006"/>
                <a:gd name="connsiteY6" fmla="*/ 11345 h 14479"/>
                <a:gd name="connsiteX7" fmla="*/ 3046 w 10006"/>
                <a:gd name="connsiteY7" fmla="*/ 11302 h 14479"/>
                <a:gd name="connsiteX8" fmla="*/ 3035 w 10006"/>
                <a:gd name="connsiteY8" fmla="*/ 11201 h 14479"/>
                <a:gd name="connsiteX9" fmla="*/ 3031 w 10006"/>
                <a:gd name="connsiteY9" fmla="*/ 10901 h 14479"/>
                <a:gd name="connsiteX10" fmla="*/ 3020 w 10006"/>
                <a:gd name="connsiteY10" fmla="*/ 9899 h 14479"/>
                <a:gd name="connsiteX11" fmla="*/ 3134 w 10006"/>
                <a:gd name="connsiteY11" fmla="*/ 7504 h 14479"/>
                <a:gd name="connsiteX12" fmla="*/ 4941 w 10006"/>
                <a:gd name="connsiteY12" fmla="*/ 2387 h 14479"/>
                <a:gd name="connsiteX13" fmla="*/ 7124 w 10006"/>
                <a:gd name="connsiteY13" fmla="*/ 510 h 14479"/>
                <a:gd name="connsiteX14" fmla="*/ 9874 w 10006"/>
                <a:gd name="connsiteY14" fmla="*/ 94 h 14479"/>
                <a:gd name="connsiteX15" fmla="*/ 9925 w 10006"/>
                <a:gd name="connsiteY15" fmla="*/ 108 h 14479"/>
                <a:gd name="connsiteX16" fmla="*/ 10004 w 10006"/>
                <a:gd name="connsiteY16" fmla="*/ 239 h 14479"/>
                <a:gd name="connsiteX17" fmla="*/ 9927 w 10006"/>
                <a:gd name="connsiteY17" fmla="*/ 317 h 14479"/>
                <a:gd name="connsiteX18" fmla="*/ 6548 w 10006"/>
                <a:gd name="connsiteY18" fmla="*/ 3258 h 14479"/>
                <a:gd name="connsiteX19" fmla="*/ 5407 w 10006"/>
                <a:gd name="connsiteY19" fmla="*/ 7744 h 14479"/>
                <a:gd name="connsiteX20" fmla="*/ 5177 w 10006"/>
                <a:gd name="connsiteY20" fmla="*/ 10100 h 14479"/>
                <a:gd name="connsiteX21" fmla="*/ 4509 w 10006"/>
                <a:gd name="connsiteY21" fmla="*/ 12475 h 14479"/>
                <a:gd name="connsiteX22" fmla="*/ 3420 w 10006"/>
                <a:gd name="connsiteY22" fmla="*/ 13088 h 14479"/>
                <a:gd name="connsiteX23" fmla="*/ 2318 w 10006"/>
                <a:gd name="connsiteY23" fmla="*/ 13535 h 14479"/>
                <a:gd name="connsiteX24" fmla="*/ 158 w 10006"/>
                <a:gd name="connsiteY24" fmla="*/ 14466 h 14479"/>
                <a:gd name="connsiteX25" fmla="*/ 12 w 10006"/>
                <a:gd name="connsiteY25" fmla="*/ 14421 h 14479"/>
                <a:gd name="connsiteX26" fmla="*/ 17 w 10006"/>
                <a:gd name="connsiteY26" fmla="*/ 14313 h 14479"/>
                <a:gd name="connsiteX27" fmla="*/ 45 w 10006"/>
                <a:gd name="connsiteY27" fmla="*/ 14268 h 14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006" h="14479">
                  <a:moveTo>
                    <a:pt x="47" y="14263"/>
                  </a:moveTo>
                  <a:cubicBezTo>
                    <a:pt x="538" y="13491"/>
                    <a:pt x="1221" y="12931"/>
                    <a:pt x="1852" y="12384"/>
                  </a:cubicBezTo>
                  <a:cubicBezTo>
                    <a:pt x="2177" y="12129"/>
                    <a:pt x="2506" y="11890"/>
                    <a:pt x="2793" y="11648"/>
                  </a:cubicBezTo>
                  <a:cubicBezTo>
                    <a:pt x="2932" y="11524"/>
                    <a:pt x="3073" y="11418"/>
                    <a:pt x="3176" y="11316"/>
                  </a:cubicBezTo>
                  <a:cubicBezTo>
                    <a:pt x="3270" y="11229"/>
                    <a:pt x="3357" y="11090"/>
                    <a:pt x="3214" y="11180"/>
                  </a:cubicBezTo>
                  <a:cubicBezTo>
                    <a:pt x="3178" y="11209"/>
                    <a:pt x="3143" y="11240"/>
                    <a:pt x="3112" y="11274"/>
                  </a:cubicBezTo>
                  <a:cubicBezTo>
                    <a:pt x="3085" y="11301"/>
                    <a:pt x="3042" y="11373"/>
                    <a:pt x="3053" y="11345"/>
                  </a:cubicBezTo>
                  <a:lnTo>
                    <a:pt x="3046" y="11302"/>
                  </a:lnTo>
                  <a:lnTo>
                    <a:pt x="3035" y="11201"/>
                  </a:lnTo>
                  <a:lnTo>
                    <a:pt x="3031" y="10901"/>
                  </a:lnTo>
                  <a:cubicBezTo>
                    <a:pt x="3018" y="10663"/>
                    <a:pt x="3024" y="10283"/>
                    <a:pt x="3020" y="9899"/>
                  </a:cubicBezTo>
                  <a:cubicBezTo>
                    <a:pt x="3023" y="9136"/>
                    <a:pt x="3051" y="8338"/>
                    <a:pt x="3134" y="7504"/>
                  </a:cubicBezTo>
                  <a:cubicBezTo>
                    <a:pt x="3311" y="5856"/>
                    <a:pt x="3754" y="3972"/>
                    <a:pt x="4941" y="2387"/>
                  </a:cubicBezTo>
                  <a:cubicBezTo>
                    <a:pt x="5514" y="1612"/>
                    <a:pt x="6276" y="968"/>
                    <a:pt x="7124" y="510"/>
                  </a:cubicBezTo>
                  <a:cubicBezTo>
                    <a:pt x="7992" y="85"/>
                    <a:pt x="8978" y="-139"/>
                    <a:pt x="9874" y="94"/>
                  </a:cubicBezTo>
                  <a:lnTo>
                    <a:pt x="9925" y="108"/>
                  </a:lnTo>
                  <a:cubicBezTo>
                    <a:pt x="9983" y="124"/>
                    <a:pt x="10018" y="181"/>
                    <a:pt x="10004" y="239"/>
                  </a:cubicBezTo>
                  <a:cubicBezTo>
                    <a:pt x="9994" y="278"/>
                    <a:pt x="9963" y="307"/>
                    <a:pt x="9927" y="317"/>
                  </a:cubicBezTo>
                  <a:cubicBezTo>
                    <a:pt x="8420" y="713"/>
                    <a:pt x="7268" y="1914"/>
                    <a:pt x="6548" y="3258"/>
                  </a:cubicBezTo>
                  <a:cubicBezTo>
                    <a:pt x="5818" y="4623"/>
                    <a:pt x="5558" y="6191"/>
                    <a:pt x="5407" y="7744"/>
                  </a:cubicBezTo>
                  <a:lnTo>
                    <a:pt x="5177" y="10100"/>
                  </a:lnTo>
                  <a:cubicBezTo>
                    <a:pt x="5074" y="10876"/>
                    <a:pt x="5088" y="11723"/>
                    <a:pt x="4509" y="12475"/>
                  </a:cubicBezTo>
                  <a:cubicBezTo>
                    <a:pt x="4155" y="12781"/>
                    <a:pt x="3787" y="12920"/>
                    <a:pt x="3420" y="13088"/>
                  </a:cubicBezTo>
                  <a:lnTo>
                    <a:pt x="2318" y="13535"/>
                  </a:lnTo>
                  <a:cubicBezTo>
                    <a:pt x="1580" y="13816"/>
                    <a:pt x="847" y="14101"/>
                    <a:pt x="158" y="14466"/>
                  </a:cubicBezTo>
                  <a:cubicBezTo>
                    <a:pt x="105" y="14495"/>
                    <a:pt x="39" y="14474"/>
                    <a:pt x="12" y="14421"/>
                  </a:cubicBezTo>
                  <a:cubicBezTo>
                    <a:pt x="-6" y="14385"/>
                    <a:pt x="-3" y="14345"/>
                    <a:pt x="17" y="14313"/>
                  </a:cubicBezTo>
                  <a:lnTo>
                    <a:pt x="45" y="14268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17" name="Freeform 18825">
              <a:extLst>
                <a:ext uri="{FF2B5EF4-FFF2-40B4-BE49-F238E27FC236}">
                  <a16:creationId xmlns:a16="http://schemas.microsoft.com/office/drawing/2014/main" id="{F247DB34-5DC2-2F49-DC44-2F3FC9046554}"/>
                </a:ext>
              </a:extLst>
            </p:cNvPr>
            <p:cNvSpPr/>
            <p:nvPr/>
          </p:nvSpPr>
          <p:spPr>
            <a:xfrm>
              <a:off x="1733290" y="1644663"/>
              <a:ext cx="9464" cy="7320"/>
            </a:xfrm>
            <a:custGeom>
              <a:avLst/>
              <a:gdLst>
                <a:gd name="connsiteX0" fmla="*/ 117 w 9464"/>
                <a:gd name="connsiteY0" fmla="*/ 6983 h 7320"/>
                <a:gd name="connsiteX1" fmla="*/ 2555 w 9464"/>
                <a:gd name="connsiteY1" fmla="*/ 5215 h 7320"/>
                <a:gd name="connsiteX2" fmla="*/ 4357 w 9464"/>
                <a:gd name="connsiteY2" fmla="*/ 3594 h 7320"/>
                <a:gd name="connsiteX3" fmla="*/ 6389 w 9464"/>
                <a:gd name="connsiteY3" fmla="*/ 1818 h 7320"/>
                <a:gd name="connsiteX4" fmla="*/ 9256 w 9464"/>
                <a:gd name="connsiteY4" fmla="*/ 36 h 7320"/>
                <a:gd name="connsiteX5" fmla="*/ 9325 w 9464"/>
                <a:gd name="connsiteY5" fmla="*/ 8 h 7320"/>
                <a:gd name="connsiteX6" fmla="*/ 9458 w 9464"/>
                <a:gd name="connsiteY6" fmla="*/ 64 h 7320"/>
                <a:gd name="connsiteX7" fmla="*/ 9454 w 9464"/>
                <a:gd name="connsiteY7" fmla="*/ 150 h 7320"/>
                <a:gd name="connsiteX8" fmla="*/ 5905 w 9464"/>
                <a:gd name="connsiteY8" fmla="*/ 5274 h 7320"/>
                <a:gd name="connsiteX9" fmla="*/ 3210 w 9464"/>
                <a:gd name="connsiteY9" fmla="*/ 6927 h 7320"/>
                <a:gd name="connsiteX10" fmla="*/ 79 w 9464"/>
                <a:gd name="connsiteY10" fmla="*/ 7210 h 7320"/>
                <a:gd name="connsiteX11" fmla="*/ 3 w 9464"/>
                <a:gd name="connsiteY11" fmla="*/ 7089 h 7320"/>
                <a:gd name="connsiteX12" fmla="*/ 51 w 9464"/>
                <a:gd name="connsiteY12" fmla="*/ 7024 h 7320"/>
                <a:gd name="connsiteX13" fmla="*/ 118 w 9464"/>
                <a:gd name="connsiteY13" fmla="*/ 6985 h 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464" h="7320">
                  <a:moveTo>
                    <a:pt x="117" y="6983"/>
                  </a:moveTo>
                  <a:cubicBezTo>
                    <a:pt x="1237" y="6340"/>
                    <a:pt x="1908" y="5778"/>
                    <a:pt x="2555" y="5215"/>
                  </a:cubicBezTo>
                  <a:cubicBezTo>
                    <a:pt x="3191" y="4665"/>
                    <a:pt x="3768" y="4128"/>
                    <a:pt x="4357" y="3594"/>
                  </a:cubicBezTo>
                  <a:cubicBezTo>
                    <a:pt x="4965" y="3037"/>
                    <a:pt x="5617" y="2445"/>
                    <a:pt x="6389" y="1818"/>
                  </a:cubicBezTo>
                  <a:cubicBezTo>
                    <a:pt x="7180" y="1207"/>
                    <a:pt x="8038" y="531"/>
                    <a:pt x="9256" y="36"/>
                  </a:cubicBezTo>
                  <a:lnTo>
                    <a:pt x="9325" y="8"/>
                  </a:lnTo>
                  <a:cubicBezTo>
                    <a:pt x="9376" y="-14"/>
                    <a:pt x="9437" y="12"/>
                    <a:pt x="9458" y="64"/>
                  </a:cubicBezTo>
                  <a:cubicBezTo>
                    <a:pt x="9468" y="92"/>
                    <a:pt x="9467" y="123"/>
                    <a:pt x="9454" y="150"/>
                  </a:cubicBezTo>
                  <a:cubicBezTo>
                    <a:pt x="8512" y="1982"/>
                    <a:pt x="7435" y="3805"/>
                    <a:pt x="5905" y="5274"/>
                  </a:cubicBezTo>
                  <a:cubicBezTo>
                    <a:pt x="5117" y="5982"/>
                    <a:pt x="4206" y="6558"/>
                    <a:pt x="3210" y="6927"/>
                  </a:cubicBezTo>
                  <a:cubicBezTo>
                    <a:pt x="2221" y="7303"/>
                    <a:pt x="1119" y="7436"/>
                    <a:pt x="79" y="7210"/>
                  </a:cubicBezTo>
                  <a:cubicBezTo>
                    <a:pt x="24" y="7197"/>
                    <a:pt x="-10" y="7144"/>
                    <a:pt x="3" y="7089"/>
                  </a:cubicBezTo>
                  <a:cubicBezTo>
                    <a:pt x="9" y="7061"/>
                    <a:pt x="28" y="7038"/>
                    <a:pt x="51" y="7024"/>
                  </a:cubicBezTo>
                  <a:lnTo>
                    <a:pt x="118" y="698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18" name="Freeform 18826">
              <a:extLst>
                <a:ext uri="{FF2B5EF4-FFF2-40B4-BE49-F238E27FC236}">
                  <a16:creationId xmlns:a16="http://schemas.microsoft.com/office/drawing/2014/main" id="{AF2CA26C-83A2-4B00-9ADD-2E0C1F43BE57}"/>
                </a:ext>
              </a:extLst>
            </p:cNvPr>
            <p:cNvSpPr/>
            <p:nvPr/>
          </p:nvSpPr>
          <p:spPr>
            <a:xfrm>
              <a:off x="1727430" y="1726144"/>
              <a:ext cx="8824" cy="3667"/>
            </a:xfrm>
            <a:custGeom>
              <a:avLst/>
              <a:gdLst>
                <a:gd name="connsiteX0" fmla="*/ 37 w 8824"/>
                <a:gd name="connsiteY0" fmla="*/ 2645 h 3667"/>
                <a:gd name="connsiteX1" fmla="*/ 2011 w 8824"/>
                <a:gd name="connsiteY1" fmla="*/ 510 h 3667"/>
                <a:gd name="connsiteX2" fmla="*/ 4706 w 8824"/>
                <a:gd name="connsiteY2" fmla="*/ 24 h 3667"/>
                <a:gd name="connsiteX3" fmla="*/ 7262 w 8824"/>
                <a:gd name="connsiteY3" fmla="*/ 1006 h 3667"/>
                <a:gd name="connsiteX4" fmla="*/ 8807 w 8824"/>
                <a:gd name="connsiteY4" fmla="*/ 3465 h 3667"/>
                <a:gd name="connsiteX5" fmla="*/ 8823 w 8824"/>
                <a:gd name="connsiteY5" fmla="*/ 3555 h 3667"/>
                <a:gd name="connsiteX6" fmla="*/ 8745 w 8824"/>
                <a:gd name="connsiteY6" fmla="*/ 3666 h 3667"/>
                <a:gd name="connsiteX7" fmla="*/ 8681 w 8824"/>
                <a:gd name="connsiteY7" fmla="*/ 3655 h 3667"/>
                <a:gd name="connsiteX8" fmla="*/ 4493 w 8824"/>
                <a:gd name="connsiteY8" fmla="*/ 2298 h 3667"/>
                <a:gd name="connsiteX9" fmla="*/ 128 w 8824"/>
                <a:gd name="connsiteY9" fmla="*/ 2856 h 3667"/>
                <a:gd name="connsiteX10" fmla="*/ 6 w 8824"/>
                <a:gd name="connsiteY10" fmla="*/ 2799 h 3667"/>
                <a:gd name="connsiteX11" fmla="*/ 6 w 8824"/>
                <a:gd name="connsiteY11" fmla="*/ 2733 h 3667"/>
                <a:gd name="connsiteX12" fmla="*/ 37 w 8824"/>
                <a:gd name="connsiteY12" fmla="*/ 2647 h 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824" h="3667">
                  <a:moveTo>
                    <a:pt x="37" y="2645"/>
                  </a:moveTo>
                  <a:cubicBezTo>
                    <a:pt x="423" y="1595"/>
                    <a:pt x="1180" y="935"/>
                    <a:pt x="2011" y="510"/>
                  </a:cubicBezTo>
                  <a:cubicBezTo>
                    <a:pt x="2851" y="96"/>
                    <a:pt x="3792" y="-65"/>
                    <a:pt x="4706" y="24"/>
                  </a:cubicBezTo>
                  <a:cubicBezTo>
                    <a:pt x="5620" y="111"/>
                    <a:pt x="6514" y="443"/>
                    <a:pt x="7262" y="1006"/>
                  </a:cubicBezTo>
                  <a:cubicBezTo>
                    <a:pt x="7999" y="1579"/>
                    <a:pt x="8620" y="2366"/>
                    <a:pt x="8807" y="3465"/>
                  </a:cubicBezTo>
                  <a:lnTo>
                    <a:pt x="8823" y="3555"/>
                  </a:lnTo>
                  <a:cubicBezTo>
                    <a:pt x="8832" y="3607"/>
                    <a:pt x="8796" y="3657"/>
                    <a:pt x="8745" y="3666"/>
                  </a:cubicBezTo>
                  <a:cubicBezTo>
                    <a:pt x="8721" y="3671"/>
                    <a:pt x="8700" y="3666"/>
                    <a:pt x="8681" y="3655"/>
                  </a:cubicBezTo>
                  <a:cubicBezTo>
                    <a:pt x="7396" y="2905"/>
                    <a:pt x="5972" y="2398"/>
                    <a:pt x="4493" y="2298"/>
                  </a:cubicBezTo>
                  <a:cubicBezTo>
                    <a:pt x="3023" y="2122"/>
                    <a:pt x="1530" y="2358"/>
                    <a:pt x="128" y="2856"/>
                  </a:cubicBezTo>
                  <a:cubicBezTo>
                    <a:pt x="78" y="2874"/>
                    <a:pt x="23" y="2849"/>
                    <a:pt x="6" y="2799"/>
                  </a:cubicBezTo>
                  <a:cubicBezTo>
                    <a:pt x="-2" y="2777"/>
                    <a:pt x="-2" y="2753"/>
                    <a:pt x="6" y="2733"/>
                  </a:cubicBezTo>
                  <a:lnTo>
                    <a:pt x="37" y="264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19" name="Freeform 18827">
              <a:extLst>
                <a:ext uri="{FF2B5EF4-FFF2-40B4-BE49-F238E27FC236}">
                  <a16:creationId xmlns:a16="http://schemas.microsoft.com/office/drawing/2014/main" id="{EC670A6A-343F-D18E-21D2-9EAA77FB38E7}"/>
                </a:ext>
              </a:extLst>
            </p:cNvPr>
            <p:cNvSpPr/>
            <p:nvPr/>
          </p:nvSpPr>
          <p:spPr>
            <a:xfrm>
              <a:off x="1682288" y="1688075"/>
              <a:ext cx="78136" cy="19748"/>
            </a:xfrm>
            <a:custGeom>
              <a:avLst/>
              <a:gdLst>
                <a:gd name="connsiteX0" fmla="*/ 77956 w 78136"/>
                <a:gd name="connsiteY0" fmla="*/ 19734 h 19748"/>
                <a:gd name="connsiteX1" fmla="*/ 68557 w 78136"/>
                <a:gd name="connsiteY1" fmla="*/ 14408 h 19748"/>
                <a:gd name="connsiteX2" fmla="*/ 59351 w 78136"/>
                <a:gd name="connsiteY2" fmla="*/ 9188 h 19748"/>
                <a:gd name="connsiteX3" fmla="*/ 57009 w 78136"/>
                <a:gd name="connsiteY3" fmla="*/ 8254 h 19748"/>
                <a:gd name="connsiteX4" fmla="*/ 54644 w 78136"/>
                <a:gd name="connsiteY4" fmla="*/ 7616 h 19748"/>
                <a:gd name="connsiteX5" fmla="*/ 52256 w 78136"/>
                <a:gd name="connsiteY5" fmla="*/ 7327 h 19748"/>
                <a:gd name="connsiteX6" fmla="*/ 49534 w 78136"/>
                <a:gd name="connsiteY6" fmla="*/ 7230 h 19748"/>
                <a:gd name="connsiteX7" fmla="*/ 46415 w 78136"/>
                <a:gd name="connsiteY7" fmla="*/ 6659 h 19748"/>
                <a:gd name="connsiteX8" fmla="*/ 43642 w 78136"/>
                <a:gd name="connsiteY8" fmla="*/ 5343 h 19748"/>
                <a:gd name="connsiteX9" fmla="*/ 39239 w 78136"/>
                <a:gd name="connsiteY9" fmla="*/ 2928 h 19748"/>
                <a:gd name="connsiteX10" fmla="*/ 34684 w 78136"/>
                <a:gd name="connsiteY10" fmla="*/ 2255 h 19748"/>
                <a:gd name="connsiteX11" fmla="*/ 29434 w 78136"/>
                <a:gd name="connsiteY11" fmla="*/ 2546 h 19748"/>
                <a:gd name="connsiteX12" fmla="*/ 26595 w 78136"/>
                <a:gd name="connsiteY12" fmla="*/ 2618 h 19748"/>
                <a:gd name="connsiteX13" fmla="*/ 23813 w 78136"/>
                <a:gd name="connsiteY13" fmla="*/ 2423 h 19748"/>
                <a:gd name="connsiteX14" fmla="*/ 21465 w 78136"/>
                <a:gd name="connsiteY14" fmla="*/ 2382 h 19748"/>
                <a:gd name="connsiteX15" fmla="*/ 19381 w 78136"/>
                <a:gd name="connsiteY15" fmla="*/ 2939 h 19748"/>
                <a:gd name="connsiteX16" fmla="*/ 17060 w 78136"/>
                <a:gd name="connsiteY16" fmla="*/ 4013 h 19748"/>
                <a:gd name="connsiteX17" fmla="*/ 14686 w 78136"/>
                <a:gd name="connsiteY17" fmla="*/ 5191 h 19748"/>
                <a:gd name="connsiteX18" fmla="*/ 9972 w 78136"/>
                <a:gd name="connsiteY18" fmla="*/ 7683 h 19748"/>
                <a:gd name="connsiteX19" fmla="*/ 5169 w 78136"/>
                <a:gd name="connsiteY19" fmla="*/ 10192 h 19748"/>
                <a:gd name="connsiteX20" fmla="*/ 168 w 78136"/>
                <a:gd name="connsiteY20" fmla="*/ 12335 h 19748"/>
                <a:gd name="connsiteX21" fmla="*/ 154 w 78136"/>
                <a:gd name="connsiteY21" fmla="*/ 12340 h 19748"/>
                <a:gd name="connsiteX22" fmla="*/ 7 w 78136"/>
                <a:gd name="connsiteY22" fmla="*/ 12273 h 19748"/>
                <a:gd name="connsiteX23" fmla="*/ 60 w 78136"/>
                <a:gd name="connsiteY23" fmla="*/ 12132 h 19748"/>
                <a:gd name="connsiteX24" fmla="*/ 9256 w 78136"/>
                <a:gd name="connsiteY24" fmla="*/ 6564 h 19748"/>
                <a:gd name="connsiteX25" fmla="*/ 18589 w 78136"/>
                <a:gd name="connsiteY25" fmla="*/ 1164 h 19748"/>
                <a:gd name="connsiteX26" fmla="*/ 21210 w 78136"/>
                <a:gd name="connsiteY26" fmla="*/ 384 h 19748"/>
                <a:gd name="connsiteX27" fmla="*/ 23932 w 78136"/>
                <a:gd name="connsiteY27" fmla="*/ 340 h 19748"/>
                <a:gd name="connsiteX28" fmla="*/ 29282 w 78136"/>
                <a:gd name="connsiteY28" fmla="*/ 354 h 19748"/>
                <a:gd name="connsiteX29" fmla="*/ 34664 w 78136"/>
                <a:gd name="connsiteY29" fmla="*/ 3 h 19748"/>
                <a:gd name="connsiteX30" fmla="*/ 40034 w 78136"/>
                <a:gd name="connsiteY30" fmla="*/ 809 h 19748"/>
                <a:gd name="connsiteX31" fmla="*/ 44761 w 78136"/>
                <a:gd name="connsiteY31" fmla="*/ 3442 h 19748"/>
                <a:gd name="connsiteX32" fmla="*/ 47138 w 78136"/>
                <a:gd name="connsiteY32" fmla="*/ 4605 h 19748"/>
                <a:gd name="connsiteX33" fmla="*/ 49719 w 78136"/>
                <a:gd name="connsiteY33" fmla="*/ 5130 h 19748"/>
                <a:gd name="connsiteX34" fmla="*/ 52401 w 78136"/>
                <a:gd name="connsiteY34" fmla="*/ 5296 h 19748"/>
                <a:gd name="connsiteX35" fmla="*/ 55088 w 78136"/>
                <a:gd name="connsiteY35" fmla="*/ 5702 h 19748"/>
                <a:gd name="connsiteX36" fmla="*/ 60146 w 78136"/>
                <a:gd name="connsiteY36" fmla="*/ 7625 h 19748"/>
                <a:gd name="connsiteX37" fmla="*/ 69218 w 78136"/>
                <a:gd name="connsiteY37" fmla="*/ 13442 h 19748"/>
                <a:gd name="connsiteX38" fmla="*/ 78087 w 78136"/>
                <a:gd name="connsiteY38" fmla="*/ 19542 h 19748"/>
                <a:gd name="connsiteX39" fmla="*/ 78117 w 78136"/>
                <a:gd name="connsiteY39" fmla="*/ 19700 h 19748"/>
                <a:gd name="connsiteX40" fmla="*/ 77970 w 78136"/>
                <a:gd name="connsiteY40" fmla="*/ 19736 h 19748"/>
                <a:gd name="connsiteX41" fmla="*/ 77959 w 78136"/>
                <a:gd name="connsiteY41" fmla="*/ 19729 h 19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8136" h="19748">
                  <a:moveTo>
                    <a:pt x="77956" y="19734"/>
                  </a:moveTo>
                  <a:cubicBezTo>
                    <a:pt x="74767" y="18041"/>
                    <a:pt x="71660" y="16229"/>
                    <a:pt x="68557" y="14408"/>
                  </a:cubicBezTo>
                  <a:cubicBezTo>
                    <a:pt x="65456" y="12576"/>
                    <a:pt x="62436" y="10627"/>
                    <a:pt x="59351" y="9188"/>
                  </a:cubicBezTo>
                  <a:cubicBezTo>
                    <a:pt x="58577" y="8830"/>
                    <a:pt x="57794" y="8527"/>
                    <a:pt x="57009" y="8254"/>
                  </a:cubicBezTo>
                  <a:cubicBezTo>
                    <a:pt x="56221" y="7997"/>
                    <a:pt x="55430" y="7788"/>
                    <a:pt x="54644" y="7616"/>
                  </a:cubicBezTo>
                  <a:cubicBezTo>
                    <a:pt x="53847" y="7467"/>
                    <a:pt x="53079" y="7358"/>
                    <a:pt x="52256" y="7327"/>
                  </a:cubicBezTo>
                  <a:cubicBezTo>
                    <a:pt x="51424" y="7288"/>
                    <a:pt x="50518" y="7294"/>
                    <a:pt x="49534" y="7230"/>
                  </a:cubicBezTo>
                  <a:cubicBezTo>
                    <a:pt x="48562" y="7169"/>
                    <a:pt x="47459" y="7017"/>
                    <a:pt x="46415" y="6659"/>
                  </a:cubicBezTo>
                  <a:cubicBezTo>
                    <a:pt x="45391" y="6300"/>
                    <a:pt x="44469" y="5826"/>
                    <a:pt x="43642" y="5343"/>
                  </a:cubicBezTo>
                  <a:cubicBezTo>
                    <a:pt x="41985" y="4375"/>
                    <a:pt x="40595" y="3403"/>
                    <a:pt x="39239" y="2928"/>
                  </a:cubicBezTo>
                  <a:cubicBezTo>
                    <a:pt x="37872" y="2443"/>
                    <a:pt x="36341" y="2251"/>
                    <a:pt x="34684" y="2255"/>
                  </a:cubicBezTo>
                  <a:cubicBezTo>
                    <a:pt x="33030" y="2252"/>
                    <a:pt x="31276" y="2434"/>
                    <a:pt x="29434" y="2546"/>
                  </a:cubicBezTo>
                  <a:cubicBezTo>
                    <a:pt x="28516" y="2602"/>
                    <a:pt x="27564" y="2652"/>
                    <a:pt x="26595" y="2618"/>
                  </a:cubicBezTo>
                  <a:cubicBezTo>
                    <a:pt x="25613" y="2601"/>
                    <a:pt x="24661" y="2491"/>
                    <a:pt x="23813" y="2423"/>
                  </a:cubicBezTo>
                  <a:cubicBezTo>
                    <a:pt x="22956" y="2351"/>
                    <a:pt x="22172" y="2313"/>
                    <a:pt x="21465" y="2382"/>
                  </a:cubicBezTo>
                  <a:cubicBezTo>
                    <a:pt x="20774" y="2443"/>
                    <a:pt x="20119" y="2635"/>
                    <a:pt x="19381" y="2939"/>
                  </a:cubicBezTo>
                  <a:cubicBezTo>
                    <a:pt x="18658" y="3232"/>
                    <a:pt x="17861" y="3628"/>
                    <a:pt x="17060" y="4013"/>
                  </a:cubicBezTo>
                  <a:cubicBezTo>
                    <a:pt x="16263" y="4394"/>
                    <a:pt x="15472" y="4788"/>
                    <a:pt x="14686" y="5191"/>
                  </a:cubicBezTo>
                  <a:cubicBezTo>
                    <a:pt x="13121" y="6012"/>
                    <a:pt x="11540" y="6817"/>
                    <a:pt x="9972" y="7683"/>
                  </a:cubicBezTo>
                  <a:cubicBezTo>
                    <a:pt x="8409" y="8557"/>
                    <a:pt x="6788" y="9379"/>
                    <a:pt x="5169" y="10192"/>
                  </a:cubicBezTo>
                  <a:cubicBezTo>
                    <a:pt x="3532" y="10978"/>
                    <a:pt x="1866" y="11699"/>
                    <a:pt x="168" y="12335"/>
                  </a:cubicBezTo>
                  <a:lnTo>
                    <a:pt x="154" y="12340"/>
                  </a:lnTo>
                  <a:cubicBezTo>
                    <a:pt x="95" y="12362"/>
                    <a:pt x="29" y="12332"/>
                    <a:pt x="7" y="12273"/>
                  </a:cubicBezTo>
                  <a:cubicBezTo>
                    <a:pt x="-13" y="12218"/>
                    <a:pt x="10" y="12159"/>
                    <a:pt x="60" y="12132"/>
                  </a:cubicBezTo>
                  <a:cubicBezTo>
                    <a:pt x="3224" y="10442"/>
                    <a:pt x="6250" y="8524"/>
                    <a:pt x="9256" y="6564"/>
                  </a:cubicBezTo>
                  <a:cubicBezTo>
                    <a:pt x="12276" y="4617"/>
                    <a:pt x="15349" y="2760"/>
                    <a:pt x="18589" y="1164"/>
                  </a:cubicBezTo>
                  <a:cubicBezTo>
                    <a:pt x="19414" y="792"/>
                    <a:pt x="20296" y="495"/>
                    <a:pt x="21210" y="384"/>
                  </a:cubicBezTo>
                  <a:cubicBezTo>
                    <a:pt x="22120" y="267"/>
                    <a:pt x="23033" y="290"/>
                    <a:pt x="23932" y="340"/>
                  </a:cubicBezTo>
                  <a:cubicBezTo>
                    <a:pt x="25727" y="483"/>
                    <a:pt x="27494" y="508"/>
                    <a:pt x="29282" y="354"/>
                  </a:cubicBezTo>
                  <a:cubicBezTo>
                    <a:pt x="31065" y="229"/>
                    <a:pt x="32853" y="22"/>
                    <a:pt x="34664" y="3"/>
                  </a:cubicBezTo>
                  <a:cubicBezTo>
                    <a:pt x="36467" y="-25"/>
                    <a:pt x="38316" y="156"/>
                    <a:pt x="40034" y="809"/>
                  </a:cubicBezTo>
                  <a:cubicBezTo>
                    <a:pt x="41760" y="1455"/>
                    <a:pt x="43231" y="2540"/>
                    <a:pt x="44761" y="3442"/>
                  </a:cubicBezTo>
                  <a:cubicBezTo>
                    <a:pt x="45525" y="3898"/>
                    <a:pt x="46313" y="4306"/>
                    <a:pt x="47138" y="4605"/>
                  </a:cubicBezTo>
                  <a:cubicBezTo>
                    <a:pt x="47962" y="4907"/>
                    <a:pt x="48834" y="5052"/>
                    <a:pt x="49719" y="5130"/>
                  </a:cubicBezTo>
                  <a:cubicBezTo>
                    <a:pt x="50604" y="5210"/>
                    <a:pt x="51501" y="5229"/>
                    <a:pt x="52401" y="5296"/>
                  </a:cubicBezTo>
                  <a:cubicBezTo>
                    <a:pt x="53305" y="5355"/>
                    <a:pt x="54203" y="5507"/>
                    <a:pt x="55088" y="5702"/>
                  </a:cubicBezTo>
                  <a:cubicBezTo>
                    <a:pt x="56853" y="6121"/>
                    <a:pt x="58542" y="6801"/>
                    <a:pt x="60146" y="7625"/>
                  </a:cubicBezTo>
                  <a:cubicBezTo>
                    <a:pt x="63358" y="9282"/>
                    <a:pt x="66253" y="11430"/>
                    <a:pt x="69218" y="13442"/>
                  </a:cubicBezTo>
                  <a:lnTo>
                    <a:pt x="78087" y="19542"/>
                  </a:lnTo>
                  <a:cubicBezTo>
                    <a:pt x="78139" y="19578"/>
                    <a:pt x="78153" y="19648"/>
                    <a:pt x="78117" y="19700"/>
                  </a:cubicBezTo>
                  <a:cubicBezTo>
                    <a:pt x="78084" y="19748"/>
                    <a:pt x="78020" y="19762"/>
                    <a:pt x="77970" y="19736"/>
                  </a:cubicBezTo>
                  <a:lnTo>
                    <a:pt x="77959" y="19729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20" name="Freeform 18440">
              <a:extLst>
                <a:ext uri="{FF2B5EF4-FFF2-40B4-BE49-F238E27FC236}">
                  <a16:creationId xmlns:a16="http://schemas.microsoft.com/office/drawing/2014/main" id="{6D98B686-1140-354A-4F80-4FDE2567A631}"/>
                </a:ext>
              </a:extLst>
            </p:cNvPr>
            <p:cNvSpPr/>
            <p:nvPr/>
          </p:nvSpPr>
          <p:spPr>
            <a:xfrm>
              <a:off x="1713576" y="1660620"/>
              <a:ext cx="5564" cy="4426"/>
            </a:xfrm>
            <a:custGeom>
              <a:avLst/>
              <a:gdLst>
                <a:gd name="connsiteX0" fmla="*/ 20 w 5564"/>
                <a:gd name="connsiteY0" fmla="*/ 2408 h 4426"/>
                <a:gd name="connsiteX1" fmla="*/ 1209 w 5564"/>
                <a:gd name="connsiteY1" fmla="*/ 406 h 4426"/>
                <a:gd name="connsiteX2" fmla="*/ 3809 w 5564"/>
                <a:gd name="connsiteY2" fmla="*/ 229 h 4426"/>
                <a:gd name="connsiteX3" fmla="*/ 5070 w 5564"/>
                <a:gd name="connsiteY3" fmla="*/ 1198 h 4426"/>
                <a:gd name="connsiteX4" fmla="*/ 5476 w 5564"/>
                <a:gd name="connsiteY4" fmla="*/ 1958 h 4426"/>
                <a:gd name="connsiteX5" fmla="*/ 5564 w 5564"/>
                <a:gd name="connsiteY5" fmla="*/ 2560 h 4426"/>
                <a:gd name="connsiteX6" fmla="*/ 5290 w 5564"/>
                <a:gd name="connsiteY6" fmla="*/ 3346 h 4426"/>
                <a:gd name="connsiteX7" fmla="*/ 5020 w 5564"/>
                <a:gd name="connsiteY7" fmla="*/ 3665 h 4426"/>
                <a:gd name="connsiteX8" fmla="*/ 4996 w 5564"/>
                <a:gd name="connsiteY8" fmla="*/ 4195 h 4426"/>
                <a:gd name="connsiteX9" fmla="*/ 5056 w 5564"/>
                <a:gd name="connsiteY9" fmla="*/ 4315 h 4426"/>
                <a:gd name="connsiteX10" fmla="*/ 5022 w 5564"/>
                <a:gd name="connsiteY10" fmla="*/ 4417 h 4426"/>
                <a:gd name="connsiteX11" fmla="*/ 4995 w 5564"/>
                <a:gd name="connsiteY11" fmla="*/ 4425 h 4426"/>
                <a:gd name="connsiteX12" fmla="*/ 4242 w 5564"/>
                <a:gd name="connsiteY12" fmla="*/ 3993 h 4426"/>
                <a:gd name="connsiteX13" fmla="*/ 3888 w 5564"/>
                <a:gd name="connsiteY13" fmla="*/ 3282 h 4426"/>
                <a:gd name="connsiteX14" fmla="*/ 2943 w 5564"/>
                <a:gd name="connsiteY14" fmla="*/ 2344 h 4426"/>
                <a:gd name="connsiteX15" fmla="*/ 1553 w 5564"/>
                <a:gd name="connsiteY15" fmla="*/ 2206 h 4426"/>
                <a:gd name="connsiteX16" fmla="*/ 110 w 5564"/>
                <a:gd name="connsiteY16" fmla="*/ 2621 h 4426"/>
                <a:gd name="connsiteX17" fmla="*/ 4 w 5564"/>
                <a:gd name="connsiteY17" fmla="*/ 2568 h 4426"/>
                <a:gd name="connsiteX18" fmla="*/ 1 w 5564"/>
                <a:gd name="connsiteY18" fmla="*/ 2528 h 4426"/>
                <a:gd name="connsiteX19" fmla="*/ 20 w 5564"/>
                <a:gd name="connsiteY19" fmla="*/ 2411 h 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64" h="4426">
                  <a:moveTo>
                    <a:pt x="20" y="2408"/>
                  </a:moveTo>
                  <a:cubicBezTo>
                    <a:pt x="164" y="1467"/>
                    <a:pt x="543" y="843"/>
                    <a:pt x="1209" y="406"/>
                  </a:cubicBezTo>
                  <a:cubicBezTo>
                    <a:pt x="1850" y="-21"/>
                    <a:pt x="2899" y="-160"/>
                    <a:pt x="3809" y="229"/>
                  </a:cubicBezTo>
                  <a:cubicBezTo>
                    <a:pt x="4267" y="424"/>
                    <a:pt x="4723" y="739"/>
                    <a:pt x="5070" y="1198"/>
                  </a:cubicBezTo>
                  <a:cubicBezTo>
                    <a:pt x="5239" y="1426"/>
                    <a:pt x="5392" y="1691"/>
                    <a:pt x="5476" y="1958"/>
                  </a:cubicBezTo>
                  <a:cubicBezTo>
                    <a:pt x="5556" y="2197"/>
                    <a:pt x="5565" y="2388"/>
                    <a:pt x="5564" y="2560"/>
                  </a:cubicBezTo>
                  <a:cubicBezTo>
                    <a:pt x="5545" y="2897"/>
                    <a:pt x="5448" y="3137"/>
                    <a:pt x="5290" y="3346"/>
                  </a:cubicBezTo>
                  <a:cubicBezTo>
                    <a:pt x="5200" y="3462"/>
                    <a:pt x="5114" y="3534"/>
                    <a:pt x="5020" y="3665"/>
                  </a:cubicBezTo>
                  <a:cubicBezTo>
                    <a:pt x="4929" y="3790"/>
                    <a:pt x="4887" y="3974"/>
                    <a:pt x="4996" y="4195"/>
                  </a:cubicBezTo>
                  <a:lnTo>
                    <a:pt x="5056" y="4315"/>
                  </a:lnTo>
                  <a:cubicBezTo>
                    <a:pt x="5075" y="4353"/>
                    <a:pt x="5059" y="4398"/>
                    <a:pt x="5022" y="4417"/>
                  </a:cubicBezTo>
                  <a:cubicBezTo>
                    <a:pt x="5012" y="4422"/>
                    <a:pt x="5003" y="4423"/>
                    <a:pt x="4995" y="4425"/>
                  </a:cubicBezTo>
                  <a:cubicBezTo>
                    <a:pt x="4681" y="4451"/>
                    <a:pt x="4390" y="4223"/>
                    <a:pt x="4242" y="3993"/>
                  </a:cubicBezTo>
                  <a:cubicBezTo>
                    <a:pt x="4090" y="3756"/>
                    <a:pt x="3993" y="3510"/>
                    <a:pt x="3888" y="3282"/>
                  </a:cubicBezTo>
                  <a:cubicBezTo>
                    <a:pt x="3702" y="2811"/>
                    <a:pt x="3387" y="2508"/>
                    <a:pt x="2943" y="2344"/>
                  </a:cubicBezTo>
                  <a:cubicBezTo>
                    <a:pt x="2519" y="2156"/>
                    <a:pt x="2034" y="2124"/>
                    <a:pt x="1553" y="2206"/>
                  </a:cubicBezTo>
                  <a:cubicBezTo>
                    <a:pt x="1075" y="2294"/>
                    <a:pt x="596" y="2457"/>
                    <a:pt x="110" y="2621"/>
                  </a:cubicBezTo>
                  <a:cubicBezTo>
                    <a:pt x="67" y="2635"/>
                    <a:pt x="20" y="2611"/>
                    <a:pt x="4" y="2568"/>
                  </a:cubicBezTo>
                  <a:cubicBezTo>
                    <a:pt x="-1" y="2555"/>
                    <a:pt x="-1" y="2541"/>
                    <a:pt x="1" y="2528"/>
                  </a:cubicBezTo>
                  <a:lnTo>
                    <a:pt x="20" y="2411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21" name="Freeform 18441">
              <a:extLst>
                <a:ext uri="{FF2B5EF4-FFF2-40B4-BE49-F238E27FC236}">
                  <a16:creationId xmlns:a16="http://schemas.microsoft.com/office/drawing/2014/main" id="{0741A937-D3AC-EF42-667F-EF0E33E7DB25}"/>
                </a:ext>
              </a:extLst>
            </p:cNvPr>
            <p:cNvSpPr/>
            <p:nvPr/>
          </p:nvSpPr>
          <p:spPr>
            <a:xfrm>
              <a:off x="1721392" y="1648230"/>
              <a:ext cx="7406" cy="3904"/>
            </a:xfrm>
            <a:custGeom>
              <a:avLst/>
              <a:gdLst>
                <a:gd name="connsiteX0" fmla="*/ 122 w 7406"/>
                <a:gd name="connsiteY0" fmla="*/ 3750 h 3904"/>
                <a:gd name="connsiteX1" fmla="*/ 949 w 7406"/>
                <a:gd name="connsiteY1" fmla="*/ 1063 h 3904"/>
                <a:gd name="connsiteX2" fmla="*/ 3308 w 7406"/>
                <a:gd name="connsiteY2" fmla="*/ 20 h 3904"/>
                <a:gd name="connsiteX3" fmla="*/ 4410 w 7406"/>
                <a:gd name="connsiteY3" fmla="*/ 49 h 3904"/>
                <a:gd name="connsiteX4" fmla="*/ 5458 w 7406"/>
                <a:gd name="connsiteY4" fmla="*/ 335 h 3904"/>
                <a:gd name="connsiteX5" fmla="*/ 6620 w 7406"/>
                <a:gd name="connsiteY5" fmla="*/ 998 h 3904"/>
                <a:gd name="connsiteX6" fmla="*/ 7394 w 7406"/>
                <a:gd name="connsiteY6" fmla="*/ 2278 h 3904"/>
                <a:gd name="connsiteX7" fmla="*/ 7406 w 7406"/>
                <a:gd name="connsiteY7" fmla="*/ 2379 h 3904"/>
                <a:gd name="connsiteX8" fmla="*/ 7326 w 7406"/>
                <a:gd name="connsiteY8" fmla="*/ 2481 h 3904"/>
                <a:gd name="connsiteX9" fmla="*/ 7273 w 7406"/>
                <a:gd name="connsiteY9" fmla="*/ 2472 h 3904"/>
                <a:gd name="connsiteX10" fmla="*/ 5463 w 7406"/>
                <a:gd name="connsiteY10" fmla="*/ 2159 h 3904"/>
                <a:gd name="connsiteX11" fmla="*/ 3550 w 7406"/>
                <a:gd name="connsiteY11" fmla="*/ 2290 h 3904"/>
                <a:gd name="connsiteX12" fmla="*/ 1738 w 7406"/>
                <a:gd name="connsiteY12" fmla="*/ 2716 h 3904"/>
                <a:gd name="connsiteX13" fmla="*/ 322 w 7406"/>
                <a:gd name="connsiteY13" fmla="*/ 3863 h 3904"/>
                <a:gd name="connsiteX14" fmla="*/ 192 w 7406"/>
                <a:gd name="connsiteY14" fmla="*/ 3888 h 3904"/>
                <a:gd name="connsiteX15" fmla="*/ 157 w 7406"/>
                <a:gd name="connsiteY15" fmla="*/ 3843 h 3904"/>
                <a:gd name="connsiteX16" fmla="*/ 124 w 7406"/>
                <a:gd name="connsiteY16" fmla="*/ 3750 h 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06" h="3904">
                  <a:moveTo>
                    <a:pt x="122" y="3750"/>
                  </a:moveTo>
                  <a:cubicBezTo>
                    <a:pt x="-247" y="2728"/>
                    <a:pt x="275" y="1692"/>
                    <a:pt x="949" y="1063"/>
                  </a:cubicBezTo>
                  <a:cubicBezTo>
                    <a:pt x="1651" y="410"/>
                    <a:pt x="2542" y="96"/>
                    <a:pt x="3308" y="20"/>
                  </a:cubicBezTo>
                  <a:cubicBezTo>
                    <a:pt x="3697" y="-12"/>
                    <a:pt x="4066" y="-8"/>
                    <a:pt x="4410" y="49"/>
                  </a:cubicBezTo>
                  <a:cubicBezTo>
                    <a:pt x="4753" y="106"/>
                    <a:pt x="5069" y="189"/>
                    <a:pt x="5458" y="335"/>
                  </a:cubicBezTo>
                  <a:cubicBezTo>
                    <a:pt x="5834" y="482"/>
                    <a:pt x="6248" y="682"/>
                    <a:pt x="6620" y="998"/>
                  </a:cubicBezTo>
                  <a:cubicBezTo>
                    <a:pt x="6981" y="1327"/>
                    <a:pt x="7325" y="1729"/>
                    <a:pt x="7394" y="2278"/>
                  </a:cubicBezTo>
                  <a:lnTo>
                    <a:pt x="7406" y="2379"/>
                  </a:lnTo>
                  <a:cubicBezTo>
                    <a:pt x="7412" y="2429"/>
                    <a:pt x="7376" y="2475"/>
                    <a:pt x="7326" y="2481"/>
                  </a:cubicBezTo>
                  <a:cubicBezTo>
                    <a:pt x="7308" y="2484"/>
                    <a:pt x="7289" y="2481"/>
                    <a:pt x="7273" y="2472"/>
                  </a:cubicBezTo>
                  <a:cubicBezTo>
                    <a:pt x="6726" y="2186"/>
                    <a:pt x="6091" y="2154"/>
                    <a:pt x="5463" y="2159"/>
                  </a:cubicBezTo>
                  <a:cubicBezTo>
                    <a:pt x="4828" y="2182"/>
                    <a:pt x="4174" y="2214"/>
                    <a:pt x="3550" y="2290"/>
                  </a:cubicBezTo>
                  <a:cubicBezTo>
                    <a:pt x="2922" y="2345"/>
                    <a:pt x="2301" y="2459"/>
                    <a:pt x="1738" y="2716"/>
                  </a:cubicBezTo>
                  <a:cubicBezTo>
                    <a:pt x="1182" y="2975"/>
                    <a:pt x="668" y="3347"/>
                    <a:pt x="322" y="3863"/>
                  </a:cubicBezTo>
                  <a:cubicBezTo>
                    <a:pt x="294" y="3905"/>
                    <a:pt x="236" y="3918"/>
                    <a:pt x="192" y="3888"/>
                  </a:cubicBezTo>
                  <a:cubicBezTo>
                    <a:pt x="175" y="3877"/>
                    <a:pt x="163" y="3860"/>
                    <a:pt x="157" y="3843"/>
                  </a:cubicBezTo>
                  <a:lnTo>
                    <a:pt x="124" y="375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22" name="Freeform 18442">
              <a:extLst>
                <a:ext uri="{FF2B5EF4-FFF2-40B4-BE49-F238E27FC236}">
                  <a16:creationId xmlns:a16="http://schemas.microsoft.com/office/drawing/2014/main" id="{922CBB1B-FEBA-F4C6-8A18-7312441BE045}"/>
                </a:ext>
              </a:extLst>
            </p:cNvPr>
            <p:cNvSpPr/>
            <p:nvPr/>
          </p:nvSpPr>
          <p:spPr>
            <a:xfrm>
              <a:off x="1731282" y="1674850"/>
              <a:ext cx="5752" cy="4710"/>
            </a:xfrm>
            <a:custGeom>
              <a:avLst/>
              <a:gdLst>
                <a:gd name="connsiteX0" fmla="*/ 110 w 5752"/>
                <a:gd name="connsiteY0" fmla="*/ 1085 h 4710"/>
                <a:gd name="connsiteX1" fmla="*/ 2117 w 5752"/>
                <a:gd name="connsiteY1" fmla="*/ 30 h 4710"/>
                <a:gd name="connsiteX2" fmla="*/ 4115 w 5752"/>
                <a:gd name="connsiteY2" fmla="*/ 420 h 4710"/>
                <a:gd name="connsiteX3" fmla="*/ 5589 w 5752"/>
                <a:gd name="connsiteY3" fmla="*/ 2154 h 4710"/>
                <a:gd name="connsiteX4" fmla="*/ 5173 w 5752"/>
                <a:gd name="connsiteY4" fmla="*/ 4602 h 4710"/>
                <a:gd name="connsiteX5" fmla="*/ 5097 w 5752"/>
                <a:gd name="connsiteY5" fmla="*/ 4683 h 4710"/>
                <a:gd name="connsiteX6" fmla="*/ 4973 w 5752"/>
                <a:gd name="connsiteY6" fmla="*/ 4688 h 4710"/>
                <a:gd name="connsiteX7" fmla="*/ 4950 w 5752"/>
                <a:gd name="connsiteY7" fmla="*/ 4649 h 4710"/>
                <a:gd name="connsiteX8" fmla="*/ 4199 w 5752"/>
                <a:gd name="connsiteY8" fmla="*/ 3337 h 4710"/>
                <a:gd name="connsiteX9" fmla="*/ 2996 w 5752"/>
                <a:gd name="connsiteY9" fmla="*/ 2410 h 4710"/>
                <a:gd name="connsiteX10" fmla="*/ 59 w 5752"/>
                <a:gd name="connsiteY10" fmla="*/ 1308 h 4710"/>
                <a:gd name="connsiteX11" fmla="*/ 4 w 5752"/>
                <a:gd name="connsiteY11" fmla="*/ 1200 h 4710"/>
                <a:gd name="connsiteX12" fmla="*/ 26 w 5752"/>
                <a:gd name="connsiteY12" fmla="*/ 1166 h 4710"/>
                <a:gd name="connsiteX13" fmla="*/ 110 w 5752"/>
                <a:gd name="connsiteY13" fmla="*/ 1086 h 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2" h="4710">
                  <a:moveTo>
                    <a:pt x="110" y="1085"/>
                  </a:moveTo>
                  <a:cubicBezTo>
                    <a:pt x="811" y="419"/>
                    <a:pt x="1444" y="134"/>
                    <a:pt x="2117" y="30"/>
                  </a:cubicBezTo>
                  <a:cubicBezTo>
                    <a:pt x="2782" y="-63"/>
                    <a:pt x="3480" y="59"/>
                    <a:pt x="4115" y="420"/>
                  </a:cubicBezTo>
                  <a:cubicBezTo>
                    <a:pt x="4768" y="789"/>
                    <a:pt x="5312" y="1390"/>
                    <a:pt x="5589" y="2154"/>
                  </a:cubicBezTo>
                  <a:cubicBezTo>
                    <a:pt x="5851" y="2907"/>
                    <a:pt x="5853" y="3875"/>
                    <a:pt x="5173" y="4602"/>
                  </a:cubicBezTo>
                  <a:lnTo>
                    <a:pt x="5097" y="4683"/>
                  </a:lnTo>
                  <a:cubicBezTo>
                    <a:pt x="5064" y="4718"/>
                    <a:pt x="5009" y="4721"/>
                    <a:pt x="4973" y="4688"/>
                  </a:cubicBezTo>
                  <a:cubicBezTo>
                    <a:pt x="4962" y="4677"/>
                    <a:pt x="4953" y="4663"/>
                    <a:pt x="4950" y="4649"/>
                  </a:cubicBezTo>
                  <a:cubicBezTo>
                    <a:pt x="4801" y="4157"/>
                    <a:pt x="4531" y="3719"/>
                    <a:pt x="4199" y="3337"/>
                  </a:cubicBezTo>
                  <a:cubicBezTo>
                    <a:pt x="3860" y="2959"/>
                    <a:pt x="3446" y="2648"/>
                    <a:pt x="2996" y="2410"/>
                  </a:cubicBezTo>
                  <a:cubicBezTo>
                    <a:pt x="2116" y="1868"/>
                    <a:pt x="1072" y="1646"/>
                    <a:pt x="59" y="1308"/>
                  </a:cubicBezTo>
                  <a:cubicBezTo>
                    <a:pt x="13" y="1293"/>
                    <a:pt x="-10" y="1246"/>
                    <a:pt x="4" y="1200"/>
                  </a:cubicBezTo>
                  <a:cubicBezTo>
                    <a:pt x="9" y="1186"/>
                    <a:pt x="17" y="1175"/>
                    <a:pt x="26" y="1166"/>
                  </a:cubicBezTo>
                  <a:lnTo>
                    <a:pt x="110" y="1086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23" name="Freeform 18443">
              <a:extLst>
                <a:ext uri="{FF2B5EF4-FFF2-40B4-BE49-F238E27FC236}">
                  <a16:creationId xmlns:a16="http://schemas.microsoft.com/office/drawing/2014/main" id="{5C236B5C-34AE-8F63-9F21-11ABAB66B500}"/>
                </a:ext>
              </a:extLst>
            </p:cNvPr>
            <p:cNvSpPr/>
            <p:nvPr/>
          </p:nvSpPr>
          <p:spPr>
            <a:xfrm>
              <a:off x="1729870" y="1693162"/>
              <a:ext cx="7079" cy="8724"/>
            </a:xfrm>
            <a:custGeom>
              <a:avLst/>
              <a:gdLst>
                <a:gd name="connsiteX0" fmla="*/ 6891 w 7079"/>
                <a:gd name="connsiteY0" fmla="*/ 8718 h 8724"/>
                <a:gd name="connsiteX1" fmla="*/ 3974 w 7079"/>
                <a:gd name="connsiteY1" fmla="*/ 7092 h 8724"/>
                <a:gd name="connsiteX2" fmla="*/ 2419 w 7079"/>
                <a:gd name="connsiteY2" fmla="*/ 5088 h 8724"/>
                <a:gd name="connsiteX3" fmla="*/ 1899 w 7079"/>
                <a:gd name="connsiteY3" fmla="*/ 4322 h 8724"/>
                <a:gd name="connsiteX4" fmla="*/ 1158 w 7079"/>
                <a:gd name="connsiteY4" fmla="*/ 3351 h 8724"/>
                <a:gd name="connsiteX5" fmla="*/ 309 w 7079"/>
                <a:gd name="connsiteY5" fmla="*/ 1963 h 8724"/>
                <a:gd name="connsiteX6" fmla="*/ 59 w 7079"/>
                <a:gd name="connsiteY6" fmla="*/ 154 h 8724"/>
                <a:gd name="connsiteX7" fmla="*/ 79 w 7079"/>
                <a:gd name="connsiteY7" fmla="*/ 76 h 8724"/>
                <a:gd name="connsiteX8" fmla="*/ 201 w 7079"/>
                <a:gd name="connsiteY8" fmla="*/ 3 h 8724"/>
                <a:gd name="connsiteX9" fmla="*/ 264 w 7079"/>
                <a:gd name="connsiteY9" fmla="*/ 50 h 8724"/>
                <a:gd name="connsiteX10" fmla="*/ 2229 w 7079"/>
                <a:gd name="connsiteY10" fmla="*/ 1871 h 8724"/>
                <a:gd name="connsiteX11" fmla="*/ 4300 w 7079"/>
                <a:gd name="connsiteY11" fmla="*/ 3790 h 8724"/>
                <a:gd name="connsiteX12" fmla="*/ 5608 w 7079"/>
                <a:gd name="connsiteY12" fmla="*/ 6260 h 8724"/>
                <a:gd name="connsiteX13" fmla="*/ 7054 w 7079"/>
                <a:gd name="connsiteY13" fmla="*/ 8555 h 8724"/>
                <a:gd name="connsiteX14" fmla="*/ 7046 w 7079"/>
                <a:gd name="connsiteY14" fmla="*/ 8699 h 8724"/>
                <a:gd name="connsiteX15" fmla="*/ 6971 w 7079"/>
                <a:gd name="connsiteY15" fmla="*/ 8724 h 8724"/>
                <a:gd name="connsiteX16" fmla="*/ 6894 w 7079"/>
                <a:gd name="connsiteY16" fmla="*/ 8718 h 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79" h="8724">
                  <a:moveTo>
                    <a:pt x="6891" y="8718"/>
                  </a:moveTo>
                  <a:cubicBezTo>
                    <a:pt x="5634" y="8613"/>
                    <a:pt x="4659" y="7805"/>
                    <a:pt x="3974" y="7092"/>
                  </a:cubicBezTo>
                  <a:cubicBezTo>
                    <a:pt x="3280" y="6348"/>
                    <a:pt x="2799" y="5635"/>
                    <a:pt x="2419" y="5088"/>
                  </a:cubicBezTo>
                  <a:cubicBezTo>
                    <a:pt x="2232" y="4797"/>
                    <a:pt x="2072" y="4578"/>
                    <a:pt x="1899" y="4322"/>
                  </a:cubicBezTo>
                  <a:lnTo>
                    <a:pt x="1158" y="3351"/>
                  </a:lnTo>
                  <a:cubicBezTo>
                    <a:pt x="872" y="2962"/>
                    <a:pt x="550" y="2507"/>
                    <a:pt x="309" y="1963"/>
                  </a:cubicBezTo>
                  <a:cubicBezTo>
                    <a:pt x="86" y="1408"/>
                    <a:pt x="-99" y="783"/>
                    <a:pt x="59" y="154"/>
                  </a:cubicBezTo>
                  <a:lnTo>
                    <a:pt x="79" y="76"/>
                  </a:lnTo>
                  <a:cubicBezTo>
                    <a:pt x="93" y="23"/>
                    <a:pt x="147" y="-10"/>
                    <a:pt x="201" y="3"/>
                  </a:cubicBezTo>
                  <a:cubicBezTo>
                    <a:pt x="228" y="9"/>
                    <a:pt x="250" y="26"/>
                    <a:pt x="264" y="50"/>
                  </a:cubicBezTo>
                  <a:cubicBezTo>
                    <a:pt x="720" y="823"/>
                    <a:pt x="1481" y="1339"/>
                    <a:pt x="2229" y="1871"/>
                  </a:cubicBezTo>
                  <a:cubicBezTo>
                    <a:pt x="2985" y="2383"/>
                    <a:pt x="3770" y="2990"/>
                    <a:pt x="4300" y="3790"/>
                  </a:cubicBezTo>
                  <a:cubicBezTo>
                    <a:pt x="4831" y="4581"/>
                    <a:pt x="5203" y="5440"/>
                    <a:pt x="5608" y="6260"/>
                  </a:cubicBezTo>
                  <a:cubicBezTo>
                    <a:pt x="6016" y="7081"/>
                    <a:pt x="6449" y="7881"/>
                    <a:pt x="7054" y="8555"/>
                  </a:cubicBezTo>
                  <a:cubicBezTo>
                    <a:pt x="7091" y="8597"/>
                    <a:pt x="7088" y="8662"/>
                    <a:pt x="7046" y="8699"/>
                  </a:cubicBezTo>
                  <a:cubicBezTo>
                    <a:pt x="7024" y="8718"/>
                    <a:pt x="6997" y="8727"/>
                    <a:pt x="6971" y="8724"/>
                  </a:cubicBezTo>
                  <a:lnTo>
                    <a:pt x="6894" y="8718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</p:grpSp>
      <p:sp>
        <p:nvSpPr>
          <p:cNvPr id="19424" name="Rounded Rectangle 18905">
            <a:extLst>
              <a:ext uri="{FF2B5EF4-FFF2-40B4-BE49-F238E27FC236}">
                <a16:creationId xmlns:a16="http://schemas.microsoft.com/office/drawing/2014/main" id="{13B4D8DD-C883-7DA5-2C9B-F665F0473C26}"/>
              </a:ext>
            </a:extLst>
          </p:cNvPr>
          <p:cNvSpPr/>
          <p:nvPr/>
        </p:nvSpPr>
        <p:spPr>
          <a:xfrm>
            <a:off x="9551525" y="4789048"/>
            <a:ext cx="792000" cy="283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defRPr/>
            </a:pPr>
            <a:r>
              <a:rPr lang="en-GB" sz="1333">
                <a:solidFill>
                  <a:srgbClr val="3F1A01"/>
                </a:solidFill>
                <a:latin typeface="Arial"/>
              </a:rPr>
              <a:t>Phase 5</a:t>
            </a:r>
          </a:p>
        </p:txBody>
      </p:sp>
      <p:sp>
        <p:nvSpPr>
          <p:cNvPr id="19425" name="Oval 19424">
            <a:extLst>
              <a:ext uri="{FF2B5EF4-FFF2-40B4-BE49-F238E27FC236}">
                <a16:creationId xmlns:a16="http://schemas.microsoft.com/office/drawing/2014/main" id="{25B1976C-4332-4EF7-141B-E4FE9F2338B4}"/>
              </a:ext>
            </a:extLst>
          </p:cNvPr>
          <p:cNvSpPr/>
          <p:nvPr/>
        </p:nvSpPr>
        <p:spPr>
          <a:xfrm>
            <a:off x="6600083" y="4096751"/>
            <a:ext cx="792487" cy="792487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26" name="Freeform 18733">
            <a:extLst>
              <a:ext uri="{FF2B5EF4-FFF2-40B4-BE49-F238E27FC236}">
                <a16:creationId xmlns:a16="http://schemas.microsoft.com/office/drawing/2014/main" id="{667B3B56-7528-D4B6-3EEC-22D997725889}"/>
              </a:ext>
            </a:extLst>
          </p:cNvPr>
          <p:cNvSpPr/>
          <p:nvPr/>
        </p:nvSpPr>
        <p:spPr>
          <a:xfrm>
            <a:off x="6798122" y="4303426"/>
            <a:ext cx="363610" cy="180697"/>
          </a:xfrm>
          <a:custGeom>
            <a:avLst/>
            <a:gdLst>
              <a:gd name="connsiteX0" fmla="*/ 265712 w 272708"/>
              <a:gd name="connsiteY0" fmla="*/ 108115 h 135523"/>
              <a:gd name="connsiteX1" fmla="*/ 257841 w 272708"/>
              <a:gd name="connsiteY1" fmla="*/ 120220 h 135523"/>
              <a:gd name="connsiteX2" fmla="*/ 241352 w 272708"/>
              <a:gd name="connsiteY2" fmla="*/ 131717 h 135523"/>
              <a:gd name="connsiteX3" fmla="*/ 229932 w 272708"/>
              <a:gd name="connsiteY3" fmla="*/ 135523 h 135523"/>
              <a:gd name="connsiteX4" fmla="*/ 185823 w 272708"/>
              <a:gd name="connsiteY4" fmla="*/ 119701 h 135523"/>
              <a:gd name="connsiteX5" fmla="*/ 89854 w 272708"/>
              <a:gd name="connsiteY5" fmla="*/ 85272 h 135523"/>
              <a:gd name="connsiteX6" fmla="*/ 54835 w 272708"/>
              <a:gd name="connsiteY6" fmla="*/ 93648 h 135523"/>
              <a:gd name="connsiteX7" fmla="*/ 45699 w 272708"/>
              <a:gd name="connsiteY7" fmla="*/ 105069 h 135523"/>
              <a:gd name="connsiteX8" fmla="*/ 47982 w 272708"/>
              <a:gd name="connsiteY8" fmla="*/ 114207 h 135523"/>
              <a:gd name="connsiteX9" fmla="*/ 49505 w 272708"/>
              <a:gd name="connsiteY9" fmla="*/ 127912 h 135523"/>
              <a:gd name="connsiteX10" fmla="*/ 27076 w 272708"/>
              <a:gd name="connsiteY10" fmla="*/ 127912 h 135523"/>
              <a:gd name="connsiteX11" fmla="*/ 20 w 272708"/>
              <a:gd name="connsiteY11" fmla="*/ 95934 h 135523"/>
              <a:gd name="connsiteX12" fmla="*/ 26665 w 272708"/>
              <a:gd name="connsiteY12" fmla="*/ 51012 h 135523"/>
              <a:gd name="connsiteX13" fmla="*/ 63968 w 272708"/>
              <a:gd name="connsiteY13" fmla="*/ 25886 h 135523"/>
              <a:gd name="connsiteX14" fmla="*/ 89852 w 272708"/>
              <a:gd name="connsiteY14" fmla="*/ 12181 h 135523"/>
              <a:gd name="connsiteX15" fmla="*/ 110406 w 272708"/>
              <a:gd name="connsiteY15" fmla="*/ 5329 h 135523"/>
              <a:gd name="connsiteX16" fmla="*/ 110521 w 272708"/>
              <a:gd name="connsiteY16" fmla="*/ 5374 h 135523"/>
              <a:gd name="connsiteX17" fmla="*/ 122701 w 272708"/>
              <a:gd name="connsiteY17" fmla="*/ 5329 h 135523"/>
              <a:gd name="connsiteX18" fmla="*/ 175969 w 272708"/>
              <a:gd name="connsiteY18" fmla="*/ 274 h 135523"/>
              <a:gd name="connsiteX19" fmla="*/ 175977 w 272708"/>
              <a:gd name="connsiteY19" fmla="*/ 274 h 135523"/>
              <a:gd name="connsiteX20" fmla="*/ 176640 w 272708"/>
              <a:gd name="connsiteY20" fmla="*/ 0 h 135523"/>
              <a:gd name="connsiteX21" fmla="*/ 195650 w 272708"/>
              <a:gd name="connsiteY21" fmla="*/ 2292 h 135523"/>
              <a:gd name="connsiteX22" fmla="*/ 195673 w 272708"/>
              <a:gd name="connsiteY22" fmla="*/ 2284 h 135523"/>
              <a:gd name="connsiteX23" fmla="*/ 205570 w 272708"/>
              <a:gd name="connsiteY23" fmla="*/ 13705 h 135523"/>
              <a:gd name="connsiteX24" fmla="*/ 229932 w 272708"/>
              <a:gd name="connsiteY24" fmla="*/ 30455 h 135523"/>
              <a:gd name="connsiteX25" fmla="*/ 230176 w 272708"/>
              <a:gd name="connsiteY25" fmla="*/ 30957 h 135523"/>
              <a:gd name="connsiteX26" fmla="*/ 259623 w 272708"/>
              <a:gd name="connsiteY26" fmla="*/ 54819 h 135523"/>
              <a:gd name="connsiteX27" fmla="*/ 265712 w 272708"/>
              <a:gd name="connsiteY27" fmla="*/ 108116 h 13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2708" h="135523">
                <a:moveTo>
                  <a:pt x="265712" y="108115"/>
                </a:moveTo>
                <a:cubicBezTo>
                  <a:pt x="263665" y="111921"/>
                  <a:pt x="260939" y="116284"/>
                  <a:pt x="257841" y="120220"/>
                </a:cubicBezTo>
                <a:cubicBezTo>
                  <a:pt x="252884" y="126525"/>
                  <a:pt x="246977" y="131717"/>
                  <a:pt x="241352" y="131717"/>
                </a:cubicBezTo>
                <a:cubicBezTo>
                  <a:pt x="232216" y="131717"/>
                  <a:pt x="229932" y="135523"/>
                  <a:pt x="229932" y="135523"/>
                </a:cubicBezTo>
                <a:lnTo>
                  <a:pt x="185823" y="119701"/>
                </a:lnTo>
                <a:lnTo>
                  <a:pt x="89854" y="85272"/>
                </a:lnTo>
                <a:lnTo>
                  <a:pt x="54835" y="93648"/>
                </a:lnTo>
                <a:lnTo>
                  <a:pt x="45699" y="105069"/>
                </a:lnTo>
                <a:lnTo>
                  <a:pt x="47982" y="114207"/>
                </a:lnTo>
                <a:cubicBezTo>
                  <a:pt x="47982" y="114207"/>
                  <a:pt x="51788" y="119536"/>
                  <a:pt x="49505" y="127912"/>
                </a:cubicBezTo>
                <a:lnTo>
                  <a:pt x="27076" y="127912"/>
                </a:lnTo>
                <a:cubicBezTo>
                  <a:pt x="20576" y="127912"/>
                  <a:pt x="-741" y="118013"/>
                  <a:pt x="20" y="95934"/>
                </a:cubicBezTo>
                <a:cubicBezTo>
                  <a:pt x="781" y="73854"/>
                  <a:pt x="16007" y="59388"/>
                  <a:pt x="26665" y="51012"/>
                </a:cubicBezTo>
                <a:cubicBezTo>
                  <a:pt x="37324" y="42636"/>
                  <a:pt x="49505" y="31217"/>
                  <a:pt x="63968" y="25886"/>
                </a:cubicBezTo>
                <a:cubicBezTo>
                  <a:pt x="78432" y="20557"/>
                  <a:pt x="86807" y="16749"/>
                  <a:pt x="89852" y="12181"/>
                </a:cubicBezTo>
                <a:cubicBezTo>
                  <a:pt x="89852" y="12181"/>
                  <a:pt x="105839" y="12181"/>
                  <a:pt x="110406" y="5329"/>
                </a:cubicBezTo>
                <a:cubicBezTo>
                  <a:pt x="110406" y="5329"/>
                  <a:pt x="110444" y="5345"/>
                  <a:pt x="110521" y="5374"/>
                </a:cubicBezTo>
                <a:cubicBezTo>
                  <a:pt x="111343" y="5679"/>
                  <a:pt x="116527" y="7422"/>
                  <a:pt x="122701" y="5329"/>
                </a:cubicBezTo>
                <a:cubicBezTo>
                  <a:pt x="129165" y="3136"/>
                  <a:pt x="169307" y="2353"/>
                  <a:pt x="175969" y="274"/>
                </a:cubicBezTo>
                <a:lnTo>
                  <a:pt x="175977" y="274"/>
                </a:lnTo>
                <a:cubicBezTo>
                  <a:pt x="176258" y="183"/>
                  <a:pt x="176486" y="91"/>
                  <a:pt x="176640" y="0"/>
                </a:cubicBezTo>
                <a:cubicBezTo>
                  <a:pt x="176640" y="0"/>
                  <a:pt x="186521" y="4560"/>
                  <a:pt x="195650" y="2292"/>
                </a:cubicBezTo>
                <a:cubicBezTo>
                  <a:pt x="195657" y="2284"/>
                  <a:pt x="195665" y="2284"/>
                  <a:pt x="195673" y="2284"/>
                </a:cubicBezTo>
                <a:cubicBezTo>
                  <a:pt x="195673" y="2284"/>
                  <a:pt x="205570" y="8374"/>
                  <a:pt x="205570" y="13705"/>
                </a:cubicBezTo>
                <a:cubicBezTo>
                  <a:pt x="205570" y="19036"/>
                  <a:pt x="211660" y="34262"/>
                  <a:pt x="229932" y="30455"/>
                </a:cubicBezTo>
                <a:cubicBezTo>
                  <a:pt x="229932" y="30455"/>
                  <a:pt x="230017" y="30630"/>
                  <a:pt x="230176" y="30957"/>
                </a:cubicBezTo>
                <a:cubicBezTo>
                  <a:pt x="231698" y="33927"/>
                  <a:pt x="240400" y="49330"/>
                  <a:pt x="259623" y="54819"/>
                </a:cubicBezTo>
                <a:cubicBezTo>
                  <a:pt x="280938" y="60909"/>
                  <a:pt x="271042" y="98218"/>
                  <a:pt x="265712" y="108116"/>
                </a:cubicBezTo>
                <a:close/>
              </a:path>
            </a:pathLst>
          </a:custGeom>
          <a:solidFill>
            <a:schemeClr val="tx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27" name="Freeform 18734">
            <a:extLst>
              <a:ext uri="{FF2B5EF4-FFF2-40B4-BE49-F238E27FC236}">
                <a16:creationId xmlns:a16="http://schemas.microsoft.com/office/drawing/2014/main" id="{CD935BB9-32B6-D9E3-0C26-C664CFF807A7}"/>
              </a:ext>
            </a:extLst>
          </p:cNvPr>
          <p:cNvSpPr/>
          <p:nvPr/>
        </p:nvSpPr>
        <p:spPr>
          <a:xfrm>
            <a:off x="6713862" y="4250632"/>
            <a:ext cx="332026" cy="290771"/>
          </a:xfrm>
          <a:custGeom>
            <a:avLst/>
            <a:gdLst>
              <a:gd name="connsiteX0" fmla="*/ 249017 w 249020"/>
              <a:gd name="connsiteY0" fmla="*/ 159299 h 218078"/>
              <a:gd name="connsiteX1" fmla="*/ 231081 w 249020"/>
              <a:gd name="connsiteY1" fmla="*/ 167224 h 218078"/>
              <a:gd name="connsiteX2" fmla="*/ 208189 w 249020"/>
              <a:gd name="connsiteY2" fmla="*/ 214353 h 218078"/>
              <a:gd name="connsiteX3" fmla="*/ 138584 w 249020"/>
              <a:gd name="connsiteY3" fmla="*/ 209382 h 218078"/>
              <a:gd name="connsiteX4" fmla="*/ 85293 w 249020"/>
              <a:gd name="connsiteY4" fmla="*/ 217758 h 218078"/>
              <a:gd name="connsiteX5" fmla="*/ 33776 w 249020"/>
              <a:gd name="connsiteY5" fmla="*/ 209382 h 218078"/>
              <a:gd name="connsiteX6" fmla="*/ 10686 w 249020"/>
              <a:gd name="connsiteY6" fmla="*/ 182733 h 218078"/>
              <a:gd name="connsiteX7" fmla="*/ 4597 w 249020"/>
              <a:gd name="connsiteY7" fmla="*/ 149233 h 218078"/>
              <a:gd name="connsiteX8" fmla="*/ 1003 w 249020"/>
              <a:gd name="connsiteY8" fmla="*/ 120682 h 218078"/>
              <a:gd name="connsiteX9" fmla="*/ 8403 w 249020"/>
              <a:gd name="connsiteY9" fmla="*/ 96698 h 218078"/>
              <a:gd name="connsiteX10" fmla="*/ 22106 w 249020"/>
              <a:gd name="connsiteY10" fmla="*/ 72333 h 218078"/>
              <a:gd name="connsiteX11" fmla="*/ 63977 w 249020"/>
              <a:gd name="connsiteY11" fmla="*/ 33502 h 218078"/>
              <a:gd name="connsiteX12" fmla="*/ 85293 w 249020"/>
              <a:gd name="connsiteY12" fmla="*/ 20558 h 218078"/>
              <a:gd name="connsiteX13" fmla="*/ 100519 w 249020"/>
              <a:gd name="connsiteY13" fmla="*/ 12944 h 218078"/>
              <a:gd name="connsiteX14" fmla="*/ 130209 w 249020"/>
              <a:gd name="connsiteY14" fmla="*/ 2284 h 218078"/>
              <a:gd name="connsiteX15" fmla="*/ 134412 w 249020"/>
              <a:gd name="connsiteY15" fmla="*/ 0 h 218078"/>
              <a:gd name="connsiteX16" fmla="*/ 146198 w 249020"/>
              <a:gd name="connsiteY16" fmla="*/ 10660 h 218078"/>
              <a:gd name="connsiteX17" fmla="*/ 160662 w 249020"/>
              <a:gd name="connsiteY17" fmla="*/ 15989 h 218078"/>
              <a:gd name="connsiteX18" fmla="*/ 172082 w 249020"/>
              <a:gd name="connsiteY18" fmla="*/ 36546 h 218078"/>
              <a:gd name="connsiteX19" fmla="*/ 173718 w 249020"/>
              <a:gd name="connsiteY19" fmla="*/ 44967 h 218078"/>
              <a:gd name="connsiteX20" fmla="*/ 173604 w 249020"/>
              <a:gd name="connsiteY20" fmla="*/ 44922 h 218078"/>
              <a:gd name="connsiteX21" fmla="*/ 153050 w 249020"/>
              <a:gd name="connsiteY21" fmla="*/ 51773 h 218078"/>
              <a:gd name="connsiteX22" fmla="*/ 127166 w 249020"/>
              <a:gd name="connsiteY22" fmla="*/ 65478 h 218078"/>
              <a:gd name="connsiteX23" fmla="*/ 89863 w 249020"/>
              <a:gd name="connsiteY23" fmla="*/ 90605 h 218078"/>
              <a:gd name="connsiteX24" fmla="*/ 63218 w 249020"/>
              <a:gd name="connsiteY24" fmla="*/ 135526 h 218078"/>
              <a:gd name="connsiteX25" fmla="*/ 90274 w 249020"/>
              <a:gd name="connsiteY25" fmla="*/ 167504 h 218078"/>
              <a:gd name="connsiteX26" fmla="*/ 112703 w 249020"/>
              <a:gd name="connsiteY26" fmla="*/ 167504 h 218078"/>
              <a:gd name="connsiteX27" fmla="*/ 111180 w 249020"/>
              <a:gd name="connsiteY27" fmla="*/ 153799 h 218078"/>
              <a:gd name="connsiteX28" fmla="*/ 108897 w 249020"/>
              <a:gd name="connsiteY28" fmla="*/ 144662 h 218078"/>
              <a:gd name="connsiteX29" fmla="*/ 118033 w 249020"/>
              <a:gd name="connsiteY29" fmla="*/ 133241 h 218078"/>
              <a:gd name="connsiteX30" fmla="*/ 153052 w 249020"/>
              <a:gd name="connsiteY30" fmla="*/ 124865 h 218078"/>
              <a:gd name="connsiteX31" fmla="*/ 249020 w 249020"/>
              <a:gd name="connsiteY31" fmla="*/ 159294 h 21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49020" h="218078">
                <a:moveTo>
                  <a:pt x="249017" y="159299"/>
                </a:moveTo>
                <a:lnTo>
                  <a:pt x="231081" y="167224"/>
                </a:lnTo>
                <a:lnTo>
                  <a:pt x="208189" y="214353"/>
                </a:lnTo>
                <a:lnTo>
                  <a:pt x="138584" y="209382"/>
                </a:lnTo>
                <a:cubicBezTo>
                  <a:pt x="138584" y="209382"/>
                  <a:pt x="114222" y="220042"/>
                  <a:pt x="85293" y="217758"/>
                </a:cubicBezTo>
                <a:cubicBezTo>
                  <a:pt x="56364" y="215474"/>
                  <a:pt x="55337" y="217758"/>
                  <a:pt x="33776" y="209382"/>
                </a:cubicBezTo>
                <a:cubicBezTo>
                  <a:pt x="12209" y="201006"/>
                  <a:pt x="11448" y="189587"/>
                  <a:pt x="10686" y="182733"/>
                </a:cubicBezTo>
                <a:cubicBezTo>
                  <a:pt x="10686" y="182733"/>
                  <a:pt x="28" y="166744"/>
                  <a:pt x="4597" y="149233"/>
                </a:cubicBezTo>
                <a:cubicBezTo>
                  <a:pt x="4597" y="149233"/>
                  <a:pt x="-2582" y="131721"/>
                  <a:pt x="1003" y="120682"/>
                </a:cubicBezTo>
                <a:cubicBezTo>
                  <a:pt x="1003" y="120682"/>
                  <a:pt x="-3778" y="108119"/>
                  <a:pt x="8403" y="96698"/>
                </a:cubicBezTo>
                <a:cubicBezTo>
                  <a:pt x="8403" y="96698"/>
                  <a:pt x="8403" y="80709"/>
                  <a:pt x="22106" y="72333"/>
                </a:cubicBezTo>
                <a:cubicBezTo>
                  <a:pt x="22106" y="72333"/>
                  <a:pt x="38854" y="45684"/>
                  <a:pt x="63977" y="33502"/>
                </a:cubicBezTo>
                <a:cubicBezTo>
                  <a:pt x="63977" y="33502"/>
                  <a:pt x="71591" y="22081"/>
                  <a:pt x="85293" y="20558"/>
                </a:cubicBezTo>
                <a:cubicBezTo>
                  <a:pt x="85293" y="20558"/>
                  <a:pt x="92144" y="12944"/>
                  <a:pt x="100519" y="12944"/>
                </a:cubicBezTo>
                <a:cubicBezTo>
                  <a:pt x="100519" y="12944"/>
                  <a:pt x="105847" y="5331"/>
                  <a:pt x="130209" y="2284"/>
                </a:cubicBezTo>
                <a:cubicBezTo>
                  <a:pt x="130209" y="2284"/>
                  <a:pt x="131649" y="1255"/>
                  <a:pt x="134412" y="0"/>
                </a:cubicBezTo>
                <a:cubicBezTo>
                  <a:pt x="136377" y="2459"/>
                  <a:pt x="140692" y="7355"/>
                  <a:pt x="146198" y="10660"/>
                </a:cubicBezTo>
                <a:cubicBezTo>
                  <a:pt x="153811" y="15228"/>
                  <a:pt x="153811" y="12182"/>
                  <a:pt x="160662" y="15989"/>
                </a:cubicBezTo>
                <a:cubicBezTo>
                  <a:pt x="167513" y="19795"/>
                  <a:pt x="171321" y="31978"/>
                  <a:pt x="172082" y="36546"/>
                </a:cubicBezTo>
                <a:cubicBezTo>
                  <a:pt x="172524" y="39180"/>
                  <a:pt x="173209" y="42569"/>
                  <a:pt x="173718" y="44967"/>
                </a:cubicBezTo>
                <a:cubicBezTo>
                  <a:pt x="173642" y="44937"/>
                  <a:pt x="173604" y="44922"/>
                  <a:pt x="173604" y="44922"/>
                </a:cubicBezTo>
                <a:cubicBezTo>
                  <a:pt x="169037" y="51773"/>
                  <a:pt x="153050" y="51773"/>
                  <a:pt x="153050" y="51773"/>
                </a:cubicBezTo>
                <a:cubicBezTo>
                  <a:pt x="150005" y="56341"/>
                  <a:pt x="141630" y="60149"/>
                  <a:pt x="127166" y="65478"/>
                </a:cubicBezTo>
                <a:cubicBezTo>
                  <a:pt x="112701" y="70808"/>
                  <a:pt x="100520" y="82229"/>
                  <a:pt x="89863" y="90605"/>
                </a:cubicBezTo>
                <a:cubicBezTo>
                  <a:pt x="79205" y="98980"/>
                  <a:pt x="63979" y="113447"/>
                  <a:pt x="63218" y="135526"/>
                </a:cubicBezTo>
                <a:cubicBezTo>
                  <a:pt x="62457" y="157606"/>
                  <a:pt x="83772" y="167504"/>
                  <a:pt x="90274" y="167504"/>
                </a:cubicBezTo>
                <a:lnTo>
                  <a:pt x="112703" y="167504"/>
                </a:lnTo>
                <a:cubicBezTo>
                  <a:pt x="114986" y="159128"/>
                  <a:pt x="111180" y="153799"/>
                  <a:pt x="111180" y="153799"/>
                </a:cubicBezTo>
                <a:lnTo>
                  <a:pt x="108897" y="144662"/>
                </a:lnTo>
                <a:lnTo>
                  <a:pt x="118033" y="133241"/>
                </a:lnTo>
                <a:lnTo>
                  <a:pt x="153052" y="124865"/>
                </a:lnTo>
                <a:lnTo>
                  <a:pt x="249020" y="159294"/>
                </a:lnTo>
                <a:close/>
              </a:path>
            </a:pathLst>
          </a:custGeom>
          <a:solidFill>
            <a:schemeClr val="accent4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28" name="Freeform 18735">
            <a:extLst>
              <a:ext uri="{FF2B5EF4-FFF2-40B4-BE49-F238E27FC236}">
                <a16:creationId xmlns:a16="http://schemas.microsoft.com/office/drawing/2014/main" id="{03FB94A1-8691-7687-9A4F-A0ABC14D5F94}"/>
              </a:ext>
            </a:extLst>
          </p:cNvPr>
          <p:cNvSpPr/>
          <p:nvPr/>
        </p:nvSpPr>
        <p:spPr>
          <a:xfrm>
            <a:off x="6893078" y="4235377"/>
            <a:ext cx="150713" cy="76504"/>
          </a:xfrm>
          <a:custGeom>
            <a:avLst/>
            <a:gdLst>
              <a:gd name="connsiteX0" fmla="*/ 109231 w 113035"/>
              <a:gd name="connsiteY0" fmla="*/ 37330 h 57378"/>
              <a:gd name="connsiteX1" fmla="*/ 106187 w 113035"/>
              <a:gd name="connsiteY1" fmla="*/ 50273 h 57378"/>
              <a:gd name="connsiteX2" fmla="*/ 104763 w 113035"/>
              <a:gd name="connsiteY2" fmla="*/ 51308 h 57378"/>
              <a:gd name="connsiteX3" fmla="*/ 104755 w 113035"/>
              <a:gd name="connsiteY3" fmla="*/ 51308 h 57378"/>
              <a:gd name="connsiteX4" fmla="*/ 51487 w 113035"/>
              <a:gd name="connsiteY4" fmla="*/ 56364 h 57378"/>
              <a:gd name="connsiteX5" fmla="*/ 39306 w 113035"/>
              <a:gd name="connsiteY5" fmla="*/ 56409 h 57378"/>
              <a:gd name="connsiteX6" fmla="*/ 37670 w 113035"/>
              <a:gd name="connsiteY6" fmla="*/ 47988 h 57378"/>
              <a:gd name="connsiteX7" fmla="*/ 26250 w 113035"/>
              <a:gd name="connsiteY7" fmla="*/ 27431 h 57378"/>
              <a:gd name="connsiteX8" fmla="*/ 11785 w 113035"/>
              <a:gd name="connsiteY8" fmla="*/ 22102 h 57378"/>
              <a:gd name="connsiteX9" fmla="*/ 0 w 113035"/>
              <a:gd name="connsiteY9" fmla="*/ 11442 h 57378"/>
              <a:gd name="connsiteX10" fmla="*/ 25487 w 113035"/>
              <a:gd name="connsiteY10" fmla="*/ 6874 h 57378"/>
              <a:gd name="connsiteX11" fmla="*/ 62791 w 113035"/>
              <a:gd name="connsiteY11" fmla="*/ 2306 h 57378"/>
              <a:gd name="connsiteX12" fmla="*/ 91720 w 113035"/>
              <a:gd name="connsiteY12" fmla="*/ 3829 h 57378"/>
              <a:gd name="connsiteX13" fmla="*/ 97324 w 113035"/>
              <a:gd name="connsiteY13" fmla="*/ 3487 h 57378"/>
              <a:gd name="connsiteX14" fmla="*/ 106946 w 113035"/>
              <a:gd name="connsiteY14" fmla="*/ 12205 h 57378"/>
              <a:gd name="connsiteX15" fmla="*/ 113036 w 113035"/>
              <a:gd name="connsiteY15" fmla="*/ 24387 h 57378"/>
              <a:gd name="connsiteX16" fmla="*/ 109230 w 113035"/>
              <a:gd name="connsiteY16" fmla="*/ 37331 h 5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3035" h="57378">
                <a:moveTo>
                  <a:pt x="109231" y="37330"/>
                </a:moveTo>
                <a:cubicBezTo>
                  <a:pt x="109231" y="37330"/>
                  <a:pt x="112276" y="46467"/>
                  <a:pt x="106187" y="50273"/>
                </a:cubicBezTo>
                <a:cubicBezTo>
                  <a:pt x="105638" y="50616"/>
                  <a:pt x="105166" y="50958"/>
                  <a:pt x="104763" y="51308"/>
                </a:cubicBezTo>
                <a:lnTo>
                  <a:pt x="104755" y="51308"/>
                </a:lnTo>
                <a:cubicBezTo>
                  <a:pt x="98093" y="53387"/>
                  <a:pt x="57951" y="54170"/>
                  <a:pt x="51487" y="56364"/>
                </a:cubicBezTo>
                <a:cubicBezTo>
                  <a:pt x="45313" y="58457"/>
                  <a:pt x="40128" y="56714"/>
                  <a:pt x="39306" y="56409"/>
                </a:cubicBezTo>
                <a:cubicBezTo>
                  <a:pt x="38797" y="54011"/>
                  <a:pt x="38111" y="50622"/>
                  <a:pt x="37670" y="47988"/>
                </a:cubicBezTo>
                <a:cubicBezTo>
                  <a:pt x="36909" y="43420"/>
                  <a:pt x="33103" y="31238"/>
                  <a:pt x="26250" y="27431"/>
                </a:cubicBezTo>
                <a:cubicBezTo>
                  <a:pt x="19399" y="23625"/>
                  <a:pt x="19399" y="26670"/>
                  <a:pt x="11785" y="22102"/>
                </a:cubicBezTo>
                <a:cubicBezTo>
                  <a:pt x="6282" y="18797"/>
                  <a:pt x="1965" y="13901"/>
                  <a:pt x="0" y="11442"/>
                </a:cubicBezTo>
                <a:cubicBezTo>
                  <a:pt x="4758" y="9264"/>
                  <a:pt x="13444" y="6394"/>
                  <a:pt x="25487" y="6874"/>
                </a:cubicBezTo>
                <a:cubicBezTo>
                  <a:pt x="25487" y="6874"/>
                  <a:pt x="39191" y="-3786"/>
                  <a:pt x="62791" y="2306"/>
                </a:cubicBezTo>
                <a:cubicBezTo>
                  <a:pt x="62791" y="2306"/>
                  <a:pt x="72689" y="-3784"/>
                  <a:pt x="91720" y="3829"/>
                </a:cubicBezTo>
                <a:cubicBezTo>
                  <a:pt x="91720" y="3829"/>
                  <a:pt x="94028" y="3570"/>
                  <a:pt x="97324" y="3487"/>
                </a:cubicBezTo>
                <a:cubicBezTo>
                  <a:pt x="99791" y="7157"/>
                  <a:pt x="103186" y="11078"/>
                  <a:pt x="106946" y="12205"/>
                </a:cubicBezTo>
                <a:cubicBezTo>
                  <a:pt x="106946" y="12205"/>
                  <a:pt x="113036" y="19820"/>
                  <a:pt x="113036" y="24387"/>
                </a:cubicBezTo>
                <a:cubicBezTo>
                  <a:pt x="113036" y="28955"/>
                  <a:pt x="112275" y="36570"/>
                  <a:pt x="109230" y="37331"/>
                </a:cubicBezTo>
                <a:close/>
              </a:path>
            </a:pathLst>
          </a:custGeom>
          <a:solidFill>
            <a:schemeClr val="accent4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29" name="Freeform 18736">
            <a:extLst>
              <a:ext uri="{FF2B5EF4-FFF2-40B4-BE49-F238E27FC236}">
                <a16:creationId xmlns:a16="http://schemas.microsoft.com/office/drawing/2014/main" id="{3E49FDC5-8A19-770F-09F4-659756905E7C}"/>
              </a:ext>
            </a:extLst>
          </p:cNvPr>
          <p:cNvSpPr/>
          <p:nvPr/>
        </p:nvSpPr>
        <p:spPr>
          <a:xfrm>
            <a:off x="7022843" y="4239978"/>
            <a:ext cx="63356" cy="67344"/>
          </a:xfrm>
          <a:custGeom>
            <a:avLst/>
            <a:gdLst>
              <a:gd name="connsiteX0" fmla="*/ 45457 w 47517"/>
              <a:gd name="connsiteY0" fmla="*/ 23805 h 50508"/>
              <a:gd name="connsiteX1" fmla="*/ 33223 w 47517"/>
              <a:gd name="connsiteY1" fmla="*/ 36163 h 50508"/>
              <a:gd name="connsiteX2" fmla="*/ 30939 w 47517"/>
              <a:gd name="connsiteY2" fmla="*/ 46061 h 50508"/>
              <a:gd name="connsiteX3" fmla="*/ 27110 w 47517"/>
              <a:gd name="connsiteY3" fmla="*/ 49876 h 50508"/>
              <a:gd name="connsiteX4" fmla="*/ 8100 w 47517"/>
              <a:gd name="connsiteY4" fmla="*/ 47584 h 50508"/>
              <a:gd name="connsiteX5" fmla="*/ 7437 w 47517"/>
              <a:gd name="connsiteY5" fmla="*/ 47858 h 50508"/>
              <a:gd name="connsiteX6" fmla="*/ 8861 w 47517"/>
              <a:gd name="connsiteY6" fmla="*/ 46823 h 50508"/>
              <a:gd name="connsiteX7" fmla="*/ 11906 w 47517"/>
              <a:gd name="connsiteY7" fmla="*/ 33879 h 50508"/>
              <a:gd name="connsiteX8" fmla="*/ 15712 w 47517"/>
              <a:gd name="connsiteY8" fmla="*/ 20935 h 50508"/>
              <a:gd name="connsiteX9" fmla="*/ 9622 w 47517"/>
              <a:gd name="connsiteY9" fmla="*/ 8753 h 50508"/>
              <a:gd name="connsiteX10" fmla="*/ 0 w 47517"/>
              <a:gd name="connsiteY10" fmla="*/ 35 h 50508"/>
              <a:gd name="connsiteX11" fmla="*/ 16475 w 47517"/>
              <a:gd name="connsiteY11" fmla="*/ 1900 h 50508"/>
              <a:gd name="connsiteX12" fmla="*/ 37029 w 47517"/>
              <a:gd name="connsiteY12" fmla="*/ 10275 h 50508"/>
              <a:gd name="connsiteX13" fmla="*/ 44110 w 47517"/>
              <a:gd name="connsiteY13" fmla="*/ 8631 h 50508"/>
              <a:gd name="connsiteX14" fmla="*/ 45457 w 47517"/>
              <a:gd name="connsiteY14" fmla="*/ 23805 h 50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517" h="50508">
                <a:moveTo>
                  <a:pt x="45457" y="23805"/>
                </a:moveTo>
                <a:cubicBezTo>
                  <a:pt x="39313" y="33118"/>
                  <a:pt x="33223" y="36163"/>
                  <a:pt x="33223" y="36163"/>
                </a:cubicBezTo>
                <a:cubicBezTo>
                  <a:pt x="33223" y="36163"/>
                  <a:pt x="35507" y="39969"/>
                  <a:pt x="30939" y="46061"/>
                </a:cubicBezTo>
                <a:cubicBezTo>
                  <a:pt x="29858" y="47501"/>
                  <a:pt x="28518" y="48772"/>
                  <a:pt x="27110" y="49876"/>
                </a:cubicBezTo>
                <a:cubicBezTo>
                  <a:pt x="17981" y="52144"/>
                  <a:pt x="8100" y="47584"/>
                  <a:pt x="8100" y="47584"/>
                </a:cubicBezTo>
                <a:cubicBezTo>
                  <a:pt x="7948" y="47675"/>
                  <a:pt x="7718" y="47767"/>
                  <a:pt x="7437" y="47858"/>
                </a:cubicBezTo>
                <a:cubicBezTo>
                  <a:pt x="7840" y="47507"/>
                  <a:pt x="8312" y="47165"/>
                  <a:pt x="8861" y="46823"/>
                </a:cubicBezTo>
                <a:cubicBezTo>
                  <a:pt x="14951" y="43016"/>
                  <a:pt x="11906" y="33879"/>
                  <a:pt x="11906" y="33879"/>
                </a:cubicBezTo>
                <a:cubicBezTo>
                  <a:pt x="14951" y="33118"/>
                  <a:pt x="15712" y="25503"/>
                  <a:pt x="15712" y="20935"/>
                </a:cubicBezTo>
                <a:cubicBezTo>
                  <a:pt x="15712" y="16367"/>
                  <a:pt x="9622" y="8753"/>
                  <a:pt x="9622" y="8753"/>
                </a:cubicBezTo>
                <a:cubicBezTo>
                  <a:pt x="5861" y="7626"/>
                  <a:pt x="2467" y="3705"/>
                  <a:pt x="0" y="35"/>
                </a:cubicBezTo>
                <a:cubicBezTo>
                  <a:pt x="4735" y="-103"/>
                  <a:pt x="11534" y="103"/>
                  <a:pt x="16475" y="1900"/>
                </a:cubicBezTo>
                <a:cubicBezTo>
                  <a:pt x="24850" y="4945"/>
                  <a:pt x="27894" y="1900"/>
                  <a:pt x="37029" y="10275"/>
                </a:cubicBezTo>
                <a:cubicBezTo>
                  <a:pt x="37029" y="10275"/>
                  <a:pt x="40325" y="8904"/>
                  <a:pt x="44110" y="8631"/>
                </a:cubicBezTo>
                <a:cubicBezTo>
                  <a:pt x="46507" y="11631"/>
                  <a:pt x="49666" y="17410"/>
                  <a:pt x="45457" y="23805"/>
                </a:cubicBezTo>
                <a:close/>
              </a:path>
            </a:pathLst>
          </a:custGeom>
          <a:solidFill>
            <a:schemeClr val="accent4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30" name="Freeform 18737">
            <a:extLst>
              <a:ext uri="{FF2B5EF4-FFF2-40B4-BE49-F238E27FC236}">
                <a16:creationId xmlns:a16="http://schemas.microsoft.com/office/drawing/2014/main" id="{1D3CF1D5-59D6-BC78-2938-ECBF5067468F}"/>
              </a:ext>
            </a:extLst>
          </p:cNvPr>
          <p:cNvSpPr/>
          <p:nvPr/>
        </p:nvSpPr>
        <p:spPr>
          <a:xfrm>
            <a:off x="7058988" y="4251425"/>
            <a:ext cx="54735" cy="93412"/>
          </a:xfrm>
          <a:custGeom>
            <a:avLst/>
            <a:gdLst>
              <a:gd name="connsiteX0" fmla="*/ 38850 w 41051"/>
              <a:gd name="connsiteY0" fmla="*/ 42806 h 70059"/>
              <a:gd name="connsiteX1" fmla="*/ 38089 w 41051"/>
              <a:gd name="connsiteY1" fmla="*/ 53465 h 70059"/>
              <a:gd name="connsiteX2" fmla="*/ 34526 w 41051"/>
              <a:gd name="connsiteY2" fmla="*/ 69958 h 70059"/>
              <a:gd name="connsiteX3" fmla="*/ 34283 w 41051"/>
              <a:gd name="connsiteY3" fmla="*/ 69456 h 70059"/>
              <a:gd name="connsiteX4" fmla="*/ 9921 w 41051"/>
              <a:gd name="connsiteY4" fmla="*/ 52706 h 70059"/>
              <a:gd name="connsiteX5" fmla="*/ 23 w 41051"/>
              <a:gd name="connsiteY5" fmla="*/ 41284 h 70059"/>
              <a:gd name="connsiteX6" fmla="*/ 0 w 41051"/>
              <a:gd name="connsiteY6" fmla="*/ 41292 h 70059"/>
              <a:gd name="connsiteX7" fmla="*/ 3830 w 41051"/>
              <a:gd name="connsiteY7" fmla="*/ 37478 h 70059"/>
              <a:gd name="connsiteX8" fmla="*/ 6113 w 41051"/>
              <a:gd name="connsiteY8" fmla="*/ 27579 h 70059"/>
              <a:gd name="connsiteX9" fmla="*/ 18347 w 41051"/>
              <a:gd name="connsiteY9" fmla="*/ 15222 h 70059"/>
              <a:gd name="connsiteX10" fmla="*/ 17000 w 41051"/>
              <a:gd name="connsiteY10" fmla="*/ 47 h 70059"/>
              <a:gd name="connsiteX11" fmla="*/ 24384 w 41051"/>
              <a:gd name="connsiteY11" fmla="*/ 1692 h 70059"/>
              <a:gd name="connsiteX12" fmla="*/ 30863 w 41051"/>
              <a:gd name="connsiteY12" fmla="*/ 2896 h 70059"/>
              <a:gd name="connsiteX13" fmla="*/ 33239 w 41051"/>
              <a:gd name="connsiteY13" fmla="*/ 22075 h 70059"/>
              <a:gd name="connsiteX14" fmla="*/ 40372 w 41051"/>
              <a:gd name="connsiteY14" fmla="*/ 31388 h 70059"/>
              <a:gd name="connsiteX15" fmla="*/ 38850 w 41051"/>
              <a:gd name="connsiteY15" fmla="*/ 42809 h 70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051" h="70059">
                <a:moveTo>
                  <a:pt x="38850" y="42806"/>
                </a:moveTo>
                <a:cubicBezTo>
                  <a:pt x="38850" y="42806"/>
                  <a:pt x="40372" y="50420"/>
                  <a:pt x="38089" y="53465"/>
                </a:cubicBezTo>
                <a:cubicBezTo>
                  <a:pt x="38089" y="53465"/>
                  <a:pt x="33970" y="57584"/>
                  <a:pt x="34526" y="69958"/>
                </a:cubicBezTo>
                <a:cubicBezTo>
                  <a:pt x="34367" y="69631"/>
                  <a:pt x="34283" y="69456"/>
                  <a:pt x="34283" y="69456"/>
                </a:cubicBezTo>
                <a:cubicBezTo>
                  <a:pt x="16012" y="73262"/>
                  <a:pt x="9921" y="58035"/>
                  <a:pt x="9921" y="52706"/>
                </a:cubicBezTo>
                <a:cubicBezTo>
                  <a:pt x="9921" y="47376"/>
                  <a:pt x="23" y="41284"/>
                  <a:pt x="23" y="41284"/>
                </a:cubicBezTo>
                <a:cubicBezTo>
                  <a:pt x="16" y="41284"/>
                  <a:pt x="8" y="41284"/>
                  <a:pt x="0" y="41292"/>
                </a:cubicBezTo>
                <a:cubicBezTo>
                  <a:pt x="1408" y="40189"/>
                  <a:pt x="2748" y="38916"/>
                  <a:pt x="3830" y="37478"/>
                </a:cubicBezTo>
                <a:cubicBezTo>
                  <a:pt x="8397" y="31388"/>
                  <a:pt x="6113" y="27579"/>
                  <a:pt x="6113" y="27579"/>
                </a:cubicBezTo>
                <a:cubicBezTo>
                  <a:pt x="6113" y="27579"/>
                  <a:pt x="12203" y="24534"/>
                  <a:pt x="18347" y="15222"/>
                </a:cubicBezTo>
                <a:cubicBezTo>
                  <a:pt x="22557" y="8827"/>
                  <a:pt x="19398" y="3047"/>
                  <a:pt x="17000" y="47"/>
                </a:cubicBezTo>
                <a:cubicBezTo>
                  <a:pt x="19520" y="-135"/>
                  <a:pt x="22253" y="169"/>
                  <a:pt x="24384" y="1692"/>
                </a:cubicBezTo>
                <a:cubicBezTo>
                  <a:pt x="24384" y="1692"/>
                  <a:pt x="27041" y="2034"/>
                  <a:pt x="30863" y="2896"/>
                </a:cubicBezTo>
                <a:cubicBezTo>
                  <a:pt x="29767" y="7715"/>
                  <a:pt x="29134" y="15269"/>
                  <a:pt x="33239" y="22075"/>
                </a:cubicBezTo>
                <a:cubicBezTo>
                  <a:pt x="38850" y="31388"/>
                  <a:pt x="40372" y="31388"/>
                  <a:pt x="40372" y="31388"/>
                </a:cubicBezTo>
                <a:cubicBezTo>
                  <a:pt x="40372" y="31388"/>
                  <a:pt x="42656" y="39763"/>
                  <a:pt x="38850" y="42809"/>
                </a:cubicBezTo>
                <a:close/>
              </a:path>
            </a:pathLst>
          </a:custGeom>
          <a:solidFill>
            <a:schemeClr val="accent4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31" name="Freeform 18738">
            <a:extLst>
              <a:ext uri="{FF2B5EF4-FFF2-40B4-BE49-F238E27FC236}">
                <a16:creationId xmlns:a16="http://schemas.microsoft.com/office/drawing/2014/main" id="{4551E802-477A-7313-330A-22AD2089D241}"/>
              </a:ext>
            </a:extLst>
          </p:cNvPr>
          <p:cNvSpPr/>
          <p:nvPr/>
        </p:nvSpPr>
        <p:spPr>
          <a:xfrm>
            <a:off x="7099047" y="4255277"/>
            <a:ext cx="124595" cy="208439"/>
          </a:xfrm>
          <a:custGeom>
            <a:avLst/>
            <a:gdLst>
              <a:gd name="connsiteX0" fmla="*/ 93446 w 93446"/>
              <a:gd name="connsiteY0" fmla="*/ 61470 h 156329"/>
              <a:gd name="connsiteX1" fmla="*/ 91786 w 93446"/>
              <a:gd name="connsiteY1" fmla="*/ 65802 h 156329"/>
              <a:gd name="connsiteX2" fmla="*/ 78844 w 93446"/>
              <a:gd name="connsiteY2" fmla="*/ 81791 h 156329"/>
              <a:gd name="connsiteX3" fmla="*/ 75038 w 93446"/>
              <a:gd name="connsiteY3" fmla="*/ 98541 h 156329"/>
              <a:gd name="connsiteX4" fmla="*/ 64069 w 93446"/>
              <a:gd name="connsiteY4" fmla="*/ 116434 h 156329"/>
              <a:gd name="connsiteX5" fmla="*/ 56006 w 93446"/>
              <a:gd name="connsiteY5" fmla="*/ 141940 h 156329"/>
              <a:gd name="connsiteX6" fmla="*/ 32148 w 93446"/>
              <a:gd name="connsiteY6" fmla="*/ 156330 h 156329"/>
              <a:gd name="connsiteX7" fmla="*/ 40019 w 93446"/>
              <a:gd name="connsiteY7" fmla="*/ 144224 h 156329"/>
              <a:gd name="connsiteX8" fmla="*/ 33930 w 93446"/>
              <a:gd name="connsiteY8" fmla="*/ 90927 h 156329"/>
              <a:gd name="connsiteX9" fmla="*/ 4483 w 93446"/>
              <a:gd name="connsiteY9" fmla="*/ 67065 h 156329"/>
              <a:gd name="connsiteX10" fmla="*/ 8045 w 93446"/>
              <a:gd name="connsiteY10" fmla="*/ 50573 h 156329"/>
              <a:gd name="connsiteX11" fmla="*/ 8807 w 93446"/>
              <a:gd name="connsiteY11" fmla="*/ 39913 h 156329"/>
              <a:gd name="connsiteX12" fmla="*/ 10329 w 93446"/>
              <a:gd name="connsiteY12" fmla="*/ 28492 h 156329"/>
              <a:gd name="connsiteX13" fmla="*/ 3195 w 93446"/>
              <a:gd name="connsiteY13" fmla="*/ 19180 h 156329"/>
              <a:gd name="connsiteX14" fmla="*/ 819 w 93446"/>
              <a:gd name="connsiteY14" fmla="*/ 0 h 156329"/>
              <a:gd name="connsiteX15" fmla="*/ 25553 w 93446"/>
              <a:gd name="connsiteY15" fmla="*/ 12501 h 156329"/>
              <a:gd name="connsiteX16" fmla="*/ 62094 w 93446"/>
              <a:gd name="connsiteY16" fmla="*/ 33058 h 156329"/>
              <a:gd name="connsiteX17" fmla="*/ 89501 w 93446"/>
              <a:gd name="connsiteY17" fmla="*/ 59707 h 156329"/>
              <a:gd name="connsiteX18" fmla="*/ 93445 w 93446"/>
              <a:gd name="connsiteY18" fmla="*/ 61466 h 156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3446" h="156329">
                <a:moveTo>
                  <a:pt x="93446" y="61470"/>
                </a:moveTo>
                <a:cubicBezTo>
                  <a:pt x="92860" y="62841"/>
                  <a:pt x="92290" y="64303"/>
                  <a:pt x="91786" y="65802"/>
                </a:cubicBezTo>
                <a:cubicBezTo>
                  <a:pt x="89503" y="72654"/>
                  <a:pt x="78844" y="76462"/>
                  <a:pt x="78844" y="81791"/>
                </a:cubicBezTo>
                <a:cubicBezTo>
                  <a:pt x="78844" y="87120"/>
                  <a:pt x="77322" y="96257"/>
                  <a:pt x="75038" y="98541"/>
                </a:cubicBezTo>
                <a:cubicBezTo>
                  <a:pt x="72755" y="100825"/>
                  <a:pt x="65271" y="108440"/>
                  <a:pt x="64069" y="116434"/>
                </a:cubicBezTo>
                <a:cubicBezTo>
                  <a:pt x="62859" y="124429"/>
                  <a:pt x="60574" y="136611"/>
                  <a:pt x="56006" y="141940"/>
                </a:cubicBezTo>
                <a:cubicBezTo>
                  <a:pt x="51667" y="147004"/>
                  <a:pt x="44587" y="155494"/>
                  <a:pt x="32148" y="156330"/>
                </a:cubicBezTo>
                <a:cubicBezTo>
                  <a:pt x="35246" y="152394"/>
                  <a:pt x="37972" y="148031"/>
                  <a:pt x="40019" y="144224"/>
                </a:cubicBezTo>
                <a:cubicBezTo>
                  <a:pt x="45348" y="134326"/>
                  <a:pt x="55245" y="97019"/>
                  <a:pt x="33930" y="90927"/>
                </a:cubicBezTo>
                <a:cubicBezTo>
                  <a:pt x="14707" y="85436"/>
                  <a:pt x="6006" y="70034"/>
                  <a:pt x="4483" y="67065"/>
                </a:cubicBezTo>
                <a:cubicBezTo>
                  <a:pt x="3927" y="54692"/>
                  <a:pt x="8045" y="50573"/>
                  <a:pt x="8045" y="50573"/>
                </a:cubicBezTo>
                <a:cubicBezTo>
                  <a:pt x="10329" y="47528"/>
                  <a:pt x="8807" y="39913"/>
                  <a:pt x="8807" y="39913"/>
                </a:cubicBezTo>
                <a:cubicBezTo>
                  <a:pt x="12613" y="36868"/>
                  <a:pt x="10329" y="28492"/>
                  <a:pt x="10329" y="28492"/>
                </a:cubicBezTo>
                <a:cubicBezTo>
                  <a:pt x="10329" y="28492"/>
                  <a:pt x="8807" y="28492"/>
                  <a:pt x="3195" y="19180"/>
                </a:cubicBezTo>
                <a:cubicBezTo>
                  <a:pt x="-908" y="12373"/>
                  <a:pt x="-276" y="4820"/>
                  <a:pt x="819" y="0"/>
                </a:cubicBezTo>
                <a:cubicBezTo>
                  <a:pt x="8378" y="1698"/>
                  <a:pt x="20498" y="5421"/>
                  <a:pt x="25553" y="12501"/>
                </a:cubicBezTo>
                <a:cubicBezTo>
                  <a:pt x="25553" y="12501"/>
                  <a:pt x="48393" y="16308"/>
                  <a:pt x="62094" y="33058"/>
                </a:cubicBezTo>
                <a:cubicBezTo>
                  <a:pt x="62094" y="33058"/>
                  <a:pt x="80365" y="36103"/>
                  <a:pt x="89501" y="59707"/>
                </a:cubicBezTo>
                <a:cubicBezTo>
                  <a:pt x="89501" y="59707"/>
                  <a:pt x="91077" y="60232"/>
                  <a:pt x="93445" y="61466"/>
                </a:cubicBezTo>
                <a:close/>
              </a:path>
            </a:pathLst>
          </a:custGeom>
          <a:solidFill>
            <a:schemeClr val="accent4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32" name="Freeform 18739">
            <a:extLst>
              <a:ext uri="{FF2B5EF4-FFF2-40B4-BE49-F238E27FC236}">
                <a16:creationId xmlns:a16="http://schemas.microsoft.com/office/drawing/2014/main" id="{3273217A-6804-B265-34A1-147346B18306}"/>
              </a:ext>
            </a:extLst>
          </p:cNvPr>
          <p:cNvSpPr/>
          <p:nvPr/>
        </p:nvSpPr>
        <p:spPr>
          <a:xfrm>
            <a:off x="6863114" y="4459608"/>
            <a:ext cx="76129" cy="64109"/>
          </a:xfrm>
          <a:custGeom>
            <a:avLst/>
            <a:gdLst>
              <a:gd name="connsiteX0" fmla="*/ 37304 w 57097"/>
              <a:gd name="connsiteY0" fmla="*/ 45037 h 48082"/>
              <a:gd name="connsiteX1" fmla="*/ 23601 w 57097"/>
              <a:gd name="connsiteY1" fmla="*/ 31332 h 48082"/>
              <a:gd name="connsiteX2" fmla="*/ 0 w 57097"/>
              <a:gd name="connsiteY2" fmla="*/ 10775 h 48082"/>
              <a:gd name="connsiteX3" fmla="*/ 0 w 57097"/>
              <a:gd name="connsiteY3" fmla="*/ 0 h 48082"/>
              <a:gd name="connsiteX4" fmla="*/ 57097 w 57097"/>
              <a:gd name="connsiteY4" fmla="*/ 2400 h 48082"/>
              <a:gd name="connsiteX5" fmla="*/ 55575 w 57097"/>
              <a:gd name="connsiteY5" fmla="*/ 24479 h 48082"/>
              <a:gd name="connsiteX6" fmla="*/ 48724 w 57097"/>
              <a:gd name="connsiteY6" fmla="*/ 48083 h 48082"/>
              <a:gd name="connsiteX7" fmla="*/ 37304 w 57097"/>
              <a:gd name="connsiteY7" fmla="*/ 45037 h 48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097" h="48082">
                <a:moveTo>
                  <a:pt x="37304" y="45037"/>
                </a:moveTo>
                <a:cubicBezTo>
                  <a:pt x="37304" y="45037"/>
                  <a:pt x="27407" y="40469"/>
                  <a:pt x="23601" y="31332"/>
                </a:cubicBezTo>
                <a:cubicBezTo>
                  <a:pt x="23601" y="31332"/>
                  <a:pt x="29690" y="14582"/>
                  <a:pt x="0" y="10775"/>
                </a:cubicBezTo>
                <a:cubicBezTo>
                  <a:pt x="0" y="10775"/>
                  <a:pt x="1522" y="2930"/>
                  <a:pt x="0" y="0"/>
                </a:cubicBezTo>
                <a:lnTo>
                  <a:pt x="57097" y="2400"/>
                </a:lnTo>
                <a:lnTo>
                  <a:pt x="55575" y="24479"/>
                </a:lnTo>
                <a:lnTo>
                  <a:pt x="48724" y="48083"/>
                </a:lnTo>
                <a:lnTo>
                  <a:pt x="37304" y="45037"/>
                </a:lnTo>
                <a:close/>
              </a:path>
            </a:pathLst>
          </a:custGeom>
          <a:solidFill>
            <a:schemeClr val="tx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33" name="Freeform 18740">
            <a:extLst>
              <a:ext uri="{FF2B5EF4-FFF2-40B4-BE49-F238E27FC236}">
                <a16:creationId xmlns:a16="http://schemas.microsoft.com/office/drawing/2014/main" id="{C859C56C-F1C9-430B-A1AA-CC0D1559D6D0}"/>
              </a:ext>
            </a:extLst>
          </p:cNvPr>
          <p:cNvSpPr/>
          <p:nvPr/>
        </p:nvSpPr>
        <p:spPr>
          <a:xfrm>
            <a:off x="7102162" y="4470537"/>
            <a:ext cx="160927" cy="182233"/>
          </a:xfrm>
          <a:custGeom>
            <a:avLst/>
            <a:gdLst>
              <a:gd name="connsiteX0" fmla="*/ 14083 w 120695"/>
              <a:gd name="connsiteY0" fmla="*/ 25799 h 136675"/>
              <a:gd name="connsiteX1" fmla="*/ 25883 w 120695"/>
              <a:gd name="connsiteY1" fmla="*/ 16282 h 136675"/>
              <a:gd name="connsiteX2" fmla="*/ 49483 w 120695"/>
              <a:gd name="connsiteY2" fmla="*/ 4099 h 136675"/>
              <a:gd name="connsiteX3" fmla="*/ 74292 w 120695"/>
              <a:gd name="connsiteY3" fmla="*/ 4066 h 136675"/>
              <a:gd name="connsiteX4" fmla="*/ 89832 w 120695"/>
              <a:gd name="connsiteY4" fmla="*/ 14757 h 136675"/>
              <a:gd name="connsiteX5" fmla="*/ 116478 w 120695"/>
              <a:gd name="connsiteY5" fmla="*/ 36837 h 136675"/>
              <a:gd name="connsiteX6" fmla="*/ 104297 w 120695"/>
              <a:gd name="connsiteY6" fmla="*/ 86326 h 136675"/>
              <a:gd name="connsiteX7" fmla="*/ 73845 w 120695"/>
              <a:gd name="connsiteY7" fmla="*/ 122111 h 136675"/>
              <a:gd name="connsiteX8" fmla="*/ 59001 w 120695"/>
              <a:gd name="connsiteY8" fmla="*/ 128118 h 136675"/>
              <a:gd name="connsiteX9" fmla="*/ 25123 w 120695"/>
              <a:gd name="connsiteY9" fmla="*/ 135053 h 136675"/>
              <a:gd name="connsiteX10" fmla="*/ 6471 w 120695"/>
              <a:gd name="connsiteY10" fmla="*/ 122491 h 136675"/>
              <a:gd name="connsiteX11" fmla="*/ 6471 w 120695"/>
              <a:gd name="connsiteY11" fmla="*/ 79257 h 136675"/>
              <a:gd name="connsiteX12" fmla="*/ 0 w 120695"/>
              <a:gd name="connsiteY12" fmla="*/ 45210 h 136675"/>
              <a:gd name="connsiteX13" fmla="*/ 14083 w 120695"/>
              <a:gd name="connsiteY13" fmla="*/ 25794 h 13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0695" h="136675">
                <a:moveTo>
                  <a:pt x="14083" y="25799"/>
                </a:moveTo>
                <a:cubicBezTo>
                  <a:pt x="14083" y="25799"/>
                  <a:pt x="19032" y="18566"/>
                  <a:pt x="25883" y="16282"/>
                </a:cubicBezTo>
                <a:cubicBezTo>
                  <a:pt x="25883" y="16282"/>
                  <a:pt x="34258" y="3338"/>
                  <a:pt x="49483" y="4099"/>
                </a:cubicBezTo>
                <a:cubicBezTo>
                  <a:pt x="49483" y="4099"/>
                  <a:pt x="54945" y="-5102"/>
                  <a:pt x="74292" y="4066"/>
                </a:cubicBezTo>
                <a:cubicBezTo>
                  <a:pt x="74292" y="4066"/>
                  <a:pt x="86026" y="5622"/>
                  <a:pt x="89832" y="14757"/>
                </a:cubicBezTo>
                <a:cubicBezTo>
                  <a:pt x="89832" y="14757"/>
                  <a:pt x="109625" y="13996"/>
                  <a:pt x="116478" y="36837"/>
                </a:cubicBezTo>
                <a:cubicBezTo>
                  <a:pt x="116478" y="36837"/>
                  <a:pt x="131704" y="73383"/>
                  <a:pt x="104297" y="86326"/>
                </a:cubicBezTo>
                <a:cubicBezTo>
                  <a:pt x="104297" y="86326"/>
                  <a:pt x="95161" y="116782"/>
                  <a:pt x="73845" y="122111"/>
                </a:cubicBezTo>
                <a:cubicBezTo>
                  <a:pt x="73845" y="122111"/>
                  <a:pt x="70039" y="130321"/>
                  <a:pt x="59001" y="128118"/>
                </a:cubicBezTo>
                <a:cubicBezTo>
                  <a:pt x="59001" y="128118"/>
                  <a:pt x="41871" y="141145"/>
                  <a:pt x="25123" y="135053"/>
                </a:cubicBezTo>
                <a:cubicBezTo>
                  <a:pt x="8375" y="128962"/>
                  <a:pt x="6471" y="122491"/>
                  <a:pt x="6471" y="122491"/>
                </a:cubicBezTo>
                <a:lnTo>
                  <a:pt x="6471" y="79257"/>
                </a:lnTo>
                <a:lnTo>
                  <a:pt x="0" y="45210"/>
                </a:lnTo>
                <a:lnTo>
                  <a:pt x="14083" y="25794"/>
                </a:ln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34" name="Freeform 18741">
            <a:extLst>
              <a:ext uri="{FF2B5EF4-FFF2-40B4-BE49-F238E27FC236}">
                <a16:creationId xmlns:a16="http://schemas.microsoft.com/office/drawing/2014/main" id="{1FB207A2-F040-8A09-0337-0157DCBE7816}"/>
              </a:ext>
            </a:extLst>
          </p:cNvPr>
          <p:cNvSpPr/>
          <p:nvPr/>
        </p:nvSpPr>
        <p:spPr>
          <a:xfrm>
            <a:off x="7118083" y="4477558"/>
            <a:ext cx="125688" cy="141513"/>
          </a:xfrm>
          <a:custGeom>
            <a:avLst/>
            <a:gdLst>
              <a:gd name="connsiteX0" fmla="*/ 31833 w 94266"/>
              <a:gd name="connsiteY0" fmla="*/ 79541 h 106135"/>
              <a:gd name="connsiteX1" fmla="*/ 22697 w 94266"/>
              <a:gd name="connsiteY1" fmla="*/ 88678 h 106135"/>
              <a:gd name="connsiteX2" fmla="*/ 15846 w 94266"/>
              <a:gd name="connsiteY2" fmla="*/ 97054 h 106135"/>
              <a:gd name="connsiteX3" fmla="*/ 23749 w 94266"/>
              <a:gd name="connsiteY3" fmla="*/ 100845 h 106135"/>
              <a:gd name="connsiteX4" fmla="*/ 26504 w 94266"/>
              <a:gd name="connsiteY4" fmla="*/ 94009 h 106135"/>
              <a:gd name="connsiteX5" fmla="*/ 28788 w 94266"/>
              <a:gd name="connsiteY5" fmla="*/ 98577 h 106135"/>
              <a:gd name="connsiteX6" fmla="*/ 27348 w 94266"/>
              <a:gd name="connsiteY6" fmla="*/ 103123 h 106135"/>
              <a:gd name="connsiteX7" fmla="*/ 41730 w 94266"/>
              <a:gd name="connsiteY7" fmla="*/ 104669 h 106135"/>
              <a:gd name="connsiteX8" fmla="*/ 53150 w 94266"/>
              <a:gd name="connsiteY8" fmla="*/ 101623 h 106135"/>
              <a:gd name="connsiteX9" fmla="*/ 48201 w 94266"/>
              <a:gd name="connsiteY9" fmla="*/ 92840 h 106135"/>
              <a:gd name="connsiteX10" fmla="*/ 51627 w 94266"/>
              <a:gd name="connsiteY10" fmla="*/ 87157 h 106135"/>
              <a:gd name="connsiteX11" fmla="*/ 48201 w 94266"/>
              <a:gd name="connsiteY11" fmla="*/ 76713 h 106135"/>
              <a:gd name="connsiteX12" fmla="*/ 54367 w 94266"/>
              <a:gd name="connsiteY12" fmla="*/ 82969 h 106135"/>
              <a:gd name="connsiteX13" fmla="*/ 55351 w 94266"/>
              <a:gd name="connsiteY13" fmla="*/ 91192 h 106135"/>
              <a:gd name="connsiteX14" fmla="*/ 66373 w 94266"/>
              <a:gd name="connsiteY14" fmla="*/ 91192 h 106135"/>
              <a:gd name="connsiteX15" fmla="*/ 79795 w 94266"/>
              <a:gd name="connsiteY15" fmla="*/ 79543 h 106135"/>
              <a:gd name="connsiteX16" fmla="*/ 75989 w 94266"/>
              <a:gd name="connsiteY16" fmla="*/ 71928 h 106135"/>
              <a:gd name="connsiteX17" fmla="*/ 71438 w 94266"/>
              <a:gd name="connsiteY17" fmla="*/ 61984 h 106135"/>
              <a:gd name="connsiteX18" fmla="*/ 62286 w 94266"/>
              <a:gd name="connsiteY18" fmla="*/ 63552 h 106135"/>
              <a:gd name="connsiteX19" fmla="*/ 65331 w 94266"/>
              <a:gd name="connsiteY19" fmla="*/ 58223 h 106135"/>
              <a:gd name="connsiteX20" fmla="*/ 50866 w 94266"/>
              <a:gd name="connsiteY20" fmla="*/ 54416 h 106135"/>
              <a:gd name="connsiteX21" fmla="*/ 62286 w 94266"/>
              <a:gd name="connsiteY21" fmla="*/ 52132 h 106135"/>
              <a:gd name="connsiteX22" fmla="*/ 72183 w 94266"/>
              <a:gd name="connsiteY22" fmla="*/ 57462 h 106135"/>
              <a:gd name="connsiteX23" fmla="*/ 79991 w 94266"/>
              <a:gd name="connsiteY23" fmla="*/ 63305 h 106135"/>
              <a:gd name="connsiteX24" fmla="*/ 91696 w 94266"/>
              <a:gd name="connsiteY24" fmla="*/ 52067 h 106135"/>
              <a:gd name="connsiteX25" fmla="*/ 90455 w 94266"/>
              <a:gd name="connsiteY25" fmla="*/ 36144 h 106135"/>
              <a:gd name="connsiteX26" fmla="*/ 76752 w 94266"/>
              <a:gd name="connsiteY26" fmla="*/ 40711 h 106135"/>
              <a:gd name="connsiteX27" fmla="*/ 64571 w 94266"/>
              <a:gd name="connsiteY27" fmla="*/ 40711 h 106135"/>
              <a:gd name="connsiteX28" fmla="*/ 79797 w 94266"/>
              <a:gd name="connsiteY28" fmla="*/ 37666 h 106135"/>
              <a:gd name="connsiteX29" fmla="*/ 94238 w 94266"/>
              <a:gd name="connsiteY29" fmla="*/ 29936 h 106135"/>
              <a:gd name="connsiteX30" fmla="*/ 86649 w 94266"/>
              <a:gd name="connsiteY30" fmla="*/ 18630 h 106135"/>
              <a:gd name="connsiteX31" fmla="*/ 77513 w 94266"/>
              <a:gd name="connsiteY31" fmla="*/ 17108 h 106135"/>
              <a:gd name="connsiteX32" fmla="*/ 72185 w 94266"/>
              <a:gd name="connsiteY32" fmla="*/ 23960 h 106135"/>
              <a:gd name="connsiteX33" fmla="*/ 66095 w 94266"/>
              <a:gd name="connsiteY33" fmla="*/ 30050 h 106135"/>
              <a:gd name="connsiteX34" fmla="*/ 69140 w 94266"/>
              <a:gd name="connsiteY34" fmla="*/ 24721 h 106135"/>
              <a:gd name="connsiteX35" fmla="*/ 73707 w 94266"/>
              <a:gd name="connsiteY35" fmla="*/ 17106 h 106135"/>
              <a:gd name="connsiteX36" fmla="*/ 73707 w 94266"/>
              <a:gd name="connsiteY36" fmla="*/ 10254 h 106135"/>
              <a:gd name="connsiteX37" fmla="*/ 60765 w 94266"/>
              <a:gd name="connsiteY37" fmla="*/ 7209 h 106135"/>
              <a:gd name="connsiteX38" fmla="*/ 52390 w 94266"/>
              <a:gd name="connsiteY38" fmla="*/ 19392 h 106135"/>
              <a:gd name="connsiteX39" fmla="*/ 49991 w 94266"/>
              <a:gd name="connsiteY39" fmla="*/ 22842 h 106135"/>
              <a:gd name="connsiteX40" fmla="*/ 52390 w 94266"/>
              <a:gd name="connsiteY40" fmla="*/ 14822 h 106135"/>
              <a:gd name="connsiteX41" fmla="*/ 54966 w 94266"/>
              <a:gd name="connsiteY41" fmla="*/ 6496 h 106135"/>
              <a:gd name="connsiteX42" fmla="*/ 54966 w 94266"/>
              <a:gd name="connsiteY42" fmla="*/ 1034 h 106135"/>
              <a:gd name="connsiteX43" fmla="*/ 39265 w 94266"/>
              <a:gd name="connsiteY43" fmla="*/ 1034 h 106135"/>
              <a:gd name="connsiteX44" fmla="*/ 40209 w 94266"/>
              <a:gd name="connsiteY44" fmla="*/ 18630 h 106135"/>
              <a:gd name="connsiteX45" fmla="*/ 35642 w 94266"/>
              <a:gd name="connsiteY45" fmla="*/ 10254 h 106135"/>
              <a:gd name="connsiteX46" fmla="*/ 33358 w 94266"/>
              <a:gd name="connsiteY46" fmla="*/ 2640 h 106135"/>
              <a:gd name="connsiteX47" fmla="*/ 20416 w 94266"/>
              <a:gd name="connsiteY47" fmla="*/ 10254 h 106135"/>
              <a:gd name="connsiteX48" fmla="*/ 24222 w 94266"/>
              <a:gd name="connsiteY48" fmla="*/ 17106 h 106135"/>
              <a:gd name="connsiteX49" fmla="*/ 22286 w 94266"/>
              <a:gd name="connsiteY49" fmla="*/ 22840 h 106135"/>
              <a:gd name="connsiteX50" fmla="*/ 34881 w 94266"/>
              <a:gd name="connsiteY50" fmla="*/ 25481 h 106135"/>
              <a:gd name="connsiteX51" fmla="*/ 27267 w 94266"/>
              <a:gd name="connsiteY51" fmla="*/ 27764 h 106135"/>
              <a:gd name="connsiteX52" fmla="*/ 33357 w 94266"/>
              <a:gd name="connsiteY52" fmla="*/ 36140 h 106135"/>
              <a:gd name="connsiteX53" fmla="*/ 35640 w 94266"/>
              <a:gd name="connsiteY53" fmla="*/ 41469 h 106135"/>
              <a:gd name="connsiteX54" fmla="*/ 28789 w 94266"/>
              <a:gd name="connsiteY54" fmla="*/ 35379 h 106135"/>
              <a:gd name="connsiteX55" fmla="*/ 19306 w 94266"/>
              <a:gd name="connsiteY55" fmla="*/ 22840 h 106135"/>
              <a:gd name="connsiteX56" fmla="*/ 10519 w 94266"/>
              <a:gd name="connsiteY56" fmla="*/ 17106 h 106135"/>
              <a:gd name="connsiteX57" fmla="*/ 3668 w 94266"/>
              <a:gd name="connsiteY57" fmla="*/ 27005 h 106135"/>
              <a:gd name="connsiteX58" fmla="*/ 4429 w 94266"/>
              <a:gd name="connsiteY58" fmla="*/ 36142 h 106135"/>
              <a:gd name="connsiteX59" fmla="*/ 14326 w 94266"/>
              <a:gd name="connsiteY59" fmla="*/ 40710 h 106135"/>
              <a:gd name="connsiteX60" fmla="*/ 17371 w 94266"/>
              <a:gd name="connsiteY60" fmla="*/ 37665 h 106135"/>
              <a:gd name="connsiteX61" fmla="*/ 19655 w 94266"/>
              <a:gd name="connsiteY61" fmla="*/ 44516 h 106135"/>
              <a:gd name="connsiteX62" fmla="*/ 8235 w 94266"/>
              <a:gd name="connsiteY62" fmla="*/ 44516 h 106135"/>
              <a:gd name="connsiteX63" fmla="*/ 622 w 94266"/>
              <a:gd name="connsiteY63" fmla="*/ 49845 h 106135"/>
              <a:gd name="connsiteX64" fmla="*/ 2905 w 94266"/>
              <a:gd name="connsiteY64" fmla="*/ 58983 h 106135"/>
              <a:gd name="connsiteX65" fmla="*/ 5189 w 94266"/>
              <a:gd name="connsiteY65" fmla="*/ 66597 h 106135"/>
              <a:gd name="connsiteX66" fmla="*/ 21987 w 94266"/>
              <a:gd name="connsiteY66" fmla="*/ 61983 h 106135"/>
              <a:gd name="connsiteX67" fmla="*/ 28789 w 94266"/>
              <a:gd name="connsiteY67" fmla="*/ 55937 h 106135"/>
              <a:gd name="connsiteX68" fmla="*/ 18892 w 94266"/>
              <a:gd name="connsiteY68" fmla="*/ 65836 h 106135"/>
              <a:gd name="connsiteX69" fmla="*/ 8995 w 94266"/>
              <a:gd name="connsiteY69" fmla="*/ 68120 h 106135"/>
              <a:gd name="connsiteX70" fmla="*/ 15085 w 94266"/>
              <a:gd name="connsiteY70" fmla="*/ 74972 h 106135"/>
              <a:gd name="connsiteX71" fmla="*/ 24982 w 94266"/>
              <a:gd name="connsiteY71" fmla="*/ 81823 h 106135"/>
              <a:gd name="connsiteX72" fmla="*/ 31833 w 94266"/>
              <a:gd name="connsiteY72" fmla="*/ 79539 h 106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94266" h="106135">
                <a:moveTo>
                  <a:pt x="31833" y="79541"/>
                </a:moveTo>
                <a:cubicBezTo>
                  <a:pt x="31833" y="79541"/>
                  <a:pt x="28788" y="88678"/>
                  <a:pt x="22697" y="88678"/>
                </a:cubicBezTo>
                <a:cubicBezTo>
                  <a:pt x="16605" y="88678"/>
                  <a:pt x="15083" y="90201"/>
                  <a:pt x="15846" y="97054"/>
                </a:cubicBezTo>
                <a:cubicBezTo>
                  <a:pt x="16607" y="103906"/>
                  <a:pt x="20994" y="104634"/>
                  <a:pt x="23749" y="100845"/>
                </a:cubicBezTo>
                <a:cubicBezTo>
                  <a:pt x="26504" y="97054"/>
                  <a:pt x="26504" y="94009"/>
                  <a:pt x="26504" y="94009"/>
                </a:cubicBezTo>
                <a:cubicBezTo>
                  <a:pt x="26504" y="94009"/>
                  <a:pt x="25743" y="98577"/>
                  <a:pt x="28788" y="98577"/>
                </a:cubicBezTo>
                <a:cubicBezTo>
                  <a:pt x="28788" y="98577"/>
                  <a:pt x="22862" y="100815"/>
                  <a:pt x="27348" y="103123"/>
                </a:cubicBezTo>
                <a:cubicBezTo>
                  <a:pt x="31833" y="105430"/>
                  <a:pt x="38685" y="107714"/>
                  <a:pt x="41730" y="104669"/>
                </a:cubicBezTo>
                <a:cubicBezTo>
                  <a:pt x="44775" y="101623"/>
                  <a:pt x="49344" y="107714"/>
                  <a:pt x="53150" y="101623"/>
                </a:cubicBezTo>
                <a:cubicBezTo>
                  <a:pt x="56956" y="95533"/>
                  <a:pt x="50866" y="92432"/>
                  <a:pt x="48201" y="92840"/>
                </a:cubicBezTo>
                <a:cubicBezTo>
                  <a:pt x="45536" y="93248"/>
                  <a:pt x="53150" y="90202"/>
                  <a:pt x="51627" y="87157"/>
                </a:cubicBezTo>
                <a:cubicBezTo>
                  <a:pt x="50105" y="84112"/>
                  <a:pt x="47060" y="79213"/>
                  <a:pt x="48201" y="76713"/>
                </a:cubicBezTo>
                <a:cubicBezTo>
                  <a:pt x="49344" y="74213"/>
                  <a:pt x="49495" y="82589"/>
                  <a:pt x="54367" y="82969"/>
                </a:cubicBezTo>
                <a:cubicBezTo>
                  <a:pt x="59239" y="83351"/>
                  <a:pt x="52984" y="89897"/>
                  <a:pt x="55351" y="91192"/>
                </a:cubicBezTo>
                <a:cubicBezTo>
                  <a:pt x="57717" y="92486"/>
                  <a:pt x="61325" y="93704"/>
                  <a:pt x="66373" y="91192"/>
                </a:cubicBezTo>
                <a:cubicBezTo>
                  <a:pt x="71420" y="88680"/>
                  <a:pt x="79034" y="84873"/>
                  <a:pt x="79795" y="79543"/>
                </a:cubicBezTo>
                <a:cubicBezTo>
                  <a:pt x="80556" y="74213"/>
                  <a:pt x="79034" y="75736"/>
                  <a:pt x="75989" y="71928"/>
                </a:cubicBezTo>
                <a:cubicBezTo>
                  <a:pt x="72944" y="68121"/>
                  <a:pt x="74500" y="61177"/>
                  <a:pt x="71438" y="61984"/>
                </a:cubicBezTo>
                <a:cubicBezTo>
                  <a:pt x="68376" y="62791"/>
                  <a:pt x="63047" y="61268"/>
                  <a:pt x="62286" y="63552"/>
                </a:cubicBezTo>
                <a:cubicBezTo>
                  <a:pt x="62286" y="63552"/>
                  <a:pt x="63047" y="61268"/>
                  <a:pt x="65331" y="58223"/>
                </a:cubicBezTo>
                <a:cubicBezTo>
                  <a:pt x="67614" y="55178"/>
                  <a:pt x="54672" y="54416"/>
                  <a:pt x="50866" y="54416"/>
                </a:cubicBezTo>
                <a:cubicBezTo>
                  <a:pt x="47060" y="54416"/>
                  <a:pt x="61525" y="52894"/>
                  <a:pt x="62286" y="52132"/>
                </a:cubicBezTo>
                <a:cubicBezTo>
                  <a:pt x="63047" y="51371"/>
                  <a:pt x="69900" y="57462"/>
                  <a:pt x="72183" y="57462"/>
                </a:cubicBezTo>
                <a:cubicBezTo>
                  <a:pt x="74467" y="57462"/>
                  <a:pt x="75616" y="63056"/>
                  <a:pt x="79991" y="63305"/>
                </a:cubicBezTo>
                <a:cubicBezTo>
                  <a:pt x="84364" y="63554"/>
                  <a:pt x="86846" y="62659"/>
                  <a:pt x="91696" y="52067"/>
                </a:cubicBezTo>
                <a:cubicBezTo>
                  <a:pt x="96545" y="41473"/>
                  <a:pt x="93500" y="35382"/>
                  <a:pt x="90455" y="36144"/>
                </a:cubicBezTo>
                <a:cubicBezTo>
                  <a:pt x="87411" y="36905"/>
                  <a:pt x="82080" y="40711"/>
                  <a:pt x="76752" y="40711"/>
                </a:cubicBezTo>
                <a:lnTo>
                  <a:pt x="64571" y="40711"/>
                </a:lnTo>
                <a:cubicBezTo>
                  <a:pt x="64571" y="40711"/>
                  <a:pt x="78274" y="39950"/>
                  <a:pt x="79797" y="37666"/>
                </a:cubicBezTo>
                <a:cubicBezTo>
                  <a:pt x="81319" y="35382"/>
                  <a:pt x="94974" y="36673"/>
                  <a:pt x="94238" y="29936"/>
                </a:cubicBezTo>
                <a:cubicBezTo>
                  <a:pt x="93500" y="23200"/>
                  <a:pt x="91217" y="22438"/>
                  <a:pt x="86649" y="18630"/>
                </a:cubicBezTo>
                <a:cubicBezTo>
                  <a:pt x="82082" y="14824"/>
                  <a:pt x="79798" y="13301"/>
                  <a:pt x="77513" y="17108"/>
                </a:cubicBezTo>
                <a:cubicBezTo>
                  <a:pt x="75230" y="20914"/>
                  <a:pt x="71424" y="20914"/>
                  <a:pt x="72185" y="23960"/>
                </a:cubicBezTo>
                <a:cubicBezTo>
                  <a:pt x="72946" y="27005"/>
                  <a:pt x="64571" y="27766"/>
                  <a:pt x="66095" y="30050"/>
                </a:cubicBezTo>
                <a:cubicBezTo>
                  <a:pt x="66095" y="30050"/>
                  <a:pt x="65334" y="27766"/>
                  <a:pt x="69140" y="24721"/>
                </a:cubicBezTo>
                <a:cubicBezTo>
                  <a:pt x="72946" y="21676"/>
                  <a:pt x="71424" y="18630"/>
                  <a:pt x="73707" y="17106"/>
                </a:cubicBezTo>
                <a:cubicBezTo>
                  <a:pt x="75991" y="15584"/>
                  <a:pt x="77513" y="11777"/>
                  <a:pt x="73707" y="10254"/>
                </a:cubicBezTo>
                <a:cubicBezTo>
                  <a:pt x="69901" y="8732"/>
                  <a:pt x="66093" y="4925"/>
                  <a:pt x="60765" y="7209"/>
                </a:cubicBezTo>
                <a:cubicBezTo>
                  <a:pt x="55437" y="9493"/>
                  <a:pt x="53151" y="17108"/>
                  <a:pt x="52390" y="19392"/>
                </a:cubicBezTo>
                <a:cubicBezTo>
                  <a:pt x="51629" y="21676"/>
                  <a:pt x="49991" y="22842"/>
                  <a:pt x="49991" y="22842"/>
                </a:cubicBezTo>
                <a:cubicBezTo>
                  <a:pt x="49991" y="22842"/>
                  <a:pt x="50868" y="18630"/>
                  <a:pt x="52390" y="14822"/>
                </a:cubicBezTo>
                <a:cubicBezTo>
                  <a:pt x="53913" y="11016"/>
                  <a:pt x="52214" y="7306"/>
                  <a:pt x="54966" y="6496"/>
                </a:cubicBezTo>
                <a:cubicBezTo>
                  <a:pt x="57719" y="5687"/>
                  <a:pt x="58303" y="952"/>
                  <a:pt x="54966" y="1034"/>
                </a:cubicBezTo>
                <a:cubicBezTo>
                  <a:pt x="51629" y="1117"/>
                  <a:pt x="39084" y="-1334"/>
                  <a:pt x="39265" y="1034"/>
                </a:cubicBezTo>
                <a:cubicBezTo>
                  <a:pt x="39446" y="3403"/>
                  <a:pt x="37924" y="14061"/>
                  <a:pt x="40209" y="18630"/>
                </a:cubicBezTo>
                <a:cubicBezTo>
                  <a:pt x="40209" y="18630"/>
                  <a:pt x="34881" y="14063"/>
                  <a:pt x="35642" y="10254"/>
                </a:cubicBezTo>
                <a:cubicBezTo>
                  <a:pt x="36403" y="6448"/>
                  <a:pt x="36403" y="356"/>
                  <a:pt x="33358" y="2640"/>
                </a:cubicBezTo>
                <a:cubicBezTo>
                  <a:pt x="30313" y="4924"/>
                  <a:pt x="22700" y="7969"/>
                  <a:pt x="20416" y="10254"/>
                </a:cubicBezTo>
                <a:cubicBezTo>
                  <a:pt x="18133" y="12538"/>
                  <a:pt x="21177" y="17106"/>
                  <a:pt x="24222" y="17106"/>
                </a:cubicBezTo>
                <a:cubicBezTo>
                  <a:pt x="24222" y="17106"/>
                  <a:pt x="18065" y="19439"/>
                  <a:pt x="22286" y="22840"/>
                </a:cubicBezTo>
                <a:cubicBezTo>
                  <a:pt x="26506" y="26242"/>
                  <a:pt x="28789" y="22435"/>
                  <a:pt x="34881" y="25481"/>
                </a:cubicBezTo>
                <a:cubicBezTo>
                  <a:pt x="34881" y="25481"/>
                  <a:pt x="24222" y="24719"/>
                  <a:pt x="27267" y="27764"/>
                </a:cubicBezTo>
                <a:cubicBezTo>
                  <a:pt x="30312" y="30810"/>
                  <a:pt x="31073" y="36140"/>
                  <a:pt x="33357" y="36140"/>
                </a:cubicBezTo>
                <a:cubicBezTo>
                  <a:pt x="35640" y="36140"/>
                  <a:pt x="35640" y="41469"/>
                  <a:pt x="35640" y="41469"/>
                </a:cubicBezTo>
                <a:cubicBezTo>
                  <a:pt x="35640" y="41469"/>
                  <a:pt x="32596" y="38424"/>
                  <a:pt x="28789" y="35379"/>
                </a:cubicBezTo>
                <a:cubicBezTo>
                  <a:pt x="24983" y="32334"/>
                  <a:pt x="25049" y="26290"/>
                  <a:pt x="19306" y="22840"/>
                </a:cubicBezTo>
                <a:cubicBezTo>
                  <a:pt x="13564" y="19390"/>
                  <a:pt x="14325" y="15582"/>
                  <a:pt x="10519" y="17106"/>
                </a:cubicBezTo>
                <a:cubicBezTo>
                  <a:pt x="6713" y="18629"/>
                  <a:pt x="2144" y="24721"/>
                  <a:pt x="3668" y="27005"/>
                </a:cubicBezTo>
                <a:cubicBezTo>
                  <a:pt x="5190" y="29289"/>
                  <a:pt x="623" y="30811"/>
                  <a:pt x="4429" y="36142"/>
                </a:cubicBezTo>
                <a:cubicBezTo>
                  <a:pt x="8235" y="41471"/>
                  <a:pt x="14326" y="44518"/>
                  <a:pt x="14326" y="40710"/>
                </a:cubicBezTo>
                <a:cubicBezTo>
                  <a:pt x="14326" y="36902"/>
                  <a:pt x="15849" y="36142"/>
                  <a:pt x="17371" y="37665"/>
                </a:cubicBezTo>
                <a:cubicBezTo>
                  <a:pt x="18894" y="39187"/>
                  <a:pt x="15849" y="40710"/>
                  <a:pt x="19655" y="44516"/>
                </a:cubicBezTo>
                <a:cubicBezTo>
                  <a:pt x="23461" y="48323"/>
                  <a:pt x="13565" y="43755"/>
                  <a:pt x="8235" y="44516"/>
                </a:cubicBezTo>
                <a:cubicBezTo>
                  <a:pt x="2907" y="45278"/>
                  <a:pt x="1384" y="42994"/>
                  <a:pt x="622" y="49845"/>
                </a:cubicBezTo>
                <a:cubicBezTo>
                  <a:pt x="-140" y="56697"/>
                  <a:pt x="-901" y="58221"/>
                  <a:pt x="2905" y="58983"/>
                </a:cubicBezTo>
                <a:cubicBezTo>
                  <a:pt x="6711" y="59744"/>
                  <a:pt x="-901" y="65073"/>
                  <a:pt x="5189" y="66597"/>
                </a:cubicBezTo>
                <a:cubicBezTo>
                  <a:pt x="11278" y="68120"/>
                  <a:pt x="17468" y="62698"/>
                  <a:pt x="21987" y="61983"/>
                </a:cubicBezTo>
                <a:cubicBezTo>
                  <a:pt x="26506" y="61267"/>
                  <a:pt x="28789" y="55937"/>
                  <a:pt x="28789" y="55937"/>
                </a:cubicBezTo>
                <a:cubicBezTo>
                  <a:pt x="28789" y="55937"/>
                  <a:pt x="24222" y="66597"/>
                  <a:pt x="18892" y="65836"/>
                </a:cubicBezTo>
                <a:cubicBezTo>
                  <a:pt x="13564" y="65075"/>
                  <a:pt x="13564" y="66597"/>
                  <a:pt x="8995" y="68120"/>
                </a:cubicBezTo>
                <a:cubicBezTo>
                  <a:pt x="4428" y="69642"/>
                  <a:pt x="12040" y="75734"/>
                  <a:pt x="15085" y="74972"/>
                </a:cubicBezTo>
                <a:cubicBezTo>
                  <a:pt x="18129" y="74210"/>
                  <a:pt x="22698" y="80301"/>
                  <a:pt x="24982" y="81823"/>
                </a:cubicBezTo>
                <a:cubicBezTo>
                  <a:pt x="27265" y="83346"/>
                  <a:pt x="31833" y="79539"/>
                  <a:pt x="31833" y="79539"/>
                </a:cubicBez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35" name="Freeform 18742">
            <a:extLst>
              <a:ext uri="{FF2B5EF4-FFF2-40B4-BE49-F238E27FC236}">
                <a16:creationId xmlns:a16="http://schemas.microsoft.com/office/drawing/2014/main" id="{F4333D81-A480-7584-F0BA-E93091F63B99}"/>
              </a:ext>
            </a:extLst>
          </p:cNvPr>
          <p:cNvSpPr/>
          <p:nvPr/>
        </p:nvSpPr>
        <p:spPr>
          <a:xfrm>
            <a:off x="6831566" y="4354756"/>
            <a:ext cx="317590" cy="395853"/>
          </a:xfrm>
          <a:custGeom>
            <a:avLst/>
            <a:gdLst>
              <a:gd name="connsiteX0" fmla="*/ 236823 w 238193"/>
              <a:gd name="connsiteY0" fmla="*/ 172786 h 296890"/>
              <a:gd name="connsiteX1" fmla="*/ 223119 w 238193"/>
              <a:gd name="connsiteY1" fmla="*/ 182684 h 296890"/>
              <a:gd name="connsiteX2" fmla="*/ 209416 w 238193"/>
              <a:gd name="connsiteY2" fmla="*/ 209333 h 296890"/>
              <a:gd name="connsiteX3" fmla="*/ 210177 w 238193"/>
              <a:gd name="connsiteY3" fmla="*/ 242834 h 296890"/>
              <a:gd name="connsiteX4" fmla="*/ 210938 w 238193"/>
              <a:gd name="connsiteY4" fmla="*/ 291562 h 296890"/>
              <a:gd name="connsiteX5" fmla="*/ 178203 w 238193"/>
              <a:gd name="connsiteY5" fmla="*/ 296891 h 296890"/>
              <a:gd name="connsiteX6" fmla="*/ 153841 w 238193"/>
              <a:gd name="connsiteY6" fmla="*/ 226843 h 296890"/>
              <a:gd name="connsiteX7" fmla="*/ 127196 w 238193"/>
              <a:gd name="connsiteY7" fmla="*/ 208570 h 296890"/>
              <a:gd name="connsiteX8" fmla="*/ 114468 w 238193"/>
              <a:gd name="connsiteY8" fmla="*/ 187587 h 296890"/>
              <a:gd name="connsiteX9" fmla="*/ 104358 w 238193"/>
              <a:gd name="connsiteY9" fmla="*/ 165932 h 296890"/>
              <a:gd name="connsiteX10" fmla="*/ 88371 w 238193"/>
              <a:gd name="connsiteY10" fmla="*/ 155273 h 296890"/>
              <a:gd name="connsiteX11" fmla="*/ 80757 w 238193"/>
              <a:gd name="connsiteY11" fmla="*/ 157557 h 296890"/>
              <a:gd name="connsiteX12" fmla="*/ 80590 w 238193"/>
              <a:gd name="connsiteY12" fmla="*/ 159407 h 296890"/>
              <a:gd name="connsiteX13" fmla="*/ 71623 w 238193"/>
              <a:gd name="connsiteY13" fmla="*/ 176592 h 296890"/>
              <a:gd name="connsiteX14" fmla="*/ 67055 w 238193"/>
              <a:gd name="connsiteY14" fmla="*/ 158319 h 296890"/>
              <a:gd name="connsiteX15" fmla="*/ 72856 w 238193"/>
              <a:gd name="connsiteY15" fmla="*/ 151200 h 296890"/>
              <a:gd name="connsiteX16" fmla="*/ 72856 w 238193"/>
              <a:gd name="connsiteY16" fmla="*/ 151193 h 296890"/>
              <a:gd name="connsiteX17" fmla="*/ 70100 w 238193"/>
              <a:gd name="connsiteY17" fmla="*/ 145376 h 296890"/>
              <a:gd name="connsiteX18" fmla="*/ 60203 w 238193"/>
              <a:gd name="connsiteY18" fmla="*/ 137000 h 296890"/>
              <a:gd name="connsiteX19" fmla="*/ 46500 w 238193"/>
              <a:gd name="connsiteY19" fmla="*/ 130909 h 296890"/>
              <a:gd name="connsiteX20" fmla="*/ 69339 w 238193"/>
              <a:gd name="connsiteY20" fmla="*/ 108067 h 296890"/>
              <a:gd name="connsiteX21" fmla="*/ 46279 w 238193"/>
              <a:gd name="connsiteY21" fmla="*/ 81487 h 296890"/>
              <a:gd name="connsiteX22" fmla="*/ 61 w 238193"/>
              <a:gd name="connsiteY22" fmla="*/ 58578 h 296890"/>
              <a:gd name="connsiteX23" fmla="*/ 169828 w 238193"/>
              <a:gd name="connsiteY23" fmla="*/ 8327 h 296890"/>
              <a:gd name="connsiteX24" fmla="*/ 219693 w 238193"/>
              <a:gd name="connsiteY24" fmla="*/ 82561 h 296890"/>
              <a:gd name="connsiteX25" fmla="*/ 205610 w 238193"/>
              <a:gd name="connsiteY25" fmla="*/ 82180 h 296890"/>
              <a:gd name="connsiteX26" fmla="*/ 205541 w 238193"/>
              <a:gd name="connsiteY26" fmla="*/ 82660 h 296890"/>
              <a:gd name="connsiteX27" fmla="*/ 205229 w 238193"/>
              <a:gd name="connsiteY27" fmla="*/ 86550 h 296890"/>
              <a:gd name="connsiteX28" fmla="*/ 206218 w 238193"/>
              <a:gd name="connsiteY28" fmla="*/ 98070 h 296890"/>
              <a:gd name="connsiteX29" fmla="*/ 206796 w 238193"/>
              <a:gd name="connsiteY29" fmla="*/ 100224 h 296890"/>
              <a:gd name="connsiteX30" fmla="*/ 210695 w 238193"/>
              <a:gd name="connsiteY30" fmla="*/ 107739 h 296890"/>
              <a:gd name="connsiteX31" fmla="*/ 217028 w 238193"/>
              <a:gd name="connsiteY31" fmla="*/ 112635 h 296890"/>
              <a:gd name="connsiteX32" fmla="*/ 213983 w 238193"/>
              <a:gd name="connsiteY32" fmla="*/ 132430 h 296890"/>
              <a:gd name="connsiteX33" fmla="*/ 213983 w 238193"/>
              <a:gd name="connsiteY33" fmla="*/ 157557 h 296890"/>
              <a:gd name="connsiteX34" fmla="*/ 224642 w 238193"/>
              <a:gd name="connsiteY34" fmla="*/ 167455 h 296890"/>
              <a:gd name="connsiteX35" fmla="*/ 224673 w 238193"/>
              <a:gd name="connsiteY35" fmla="*/ 167455 h 296890"/>
              <a:gd name="connsiteX36" fmla="*/ 235300 w 238193"/>
              <a:gd name="connsiteY36" fmla="*/ 161365 h 296890"/>
              <a:gd name="connsiteX37" fmla="*/ 236823 w 238193"/>
              <a:gd name="connsiteY37" fmla="*/ 172786 h 296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8193" h="296890">
                <a:moveTo>
                  <a:pt x="236823" y="172786"/>
                </a:moveTo>
                <a:cubicBezTo>
                  <a:pt x="233017" y="173547"/>
                  <a:pt x="231494" y="176592"/>
                  <a:pt x="223119" y="182684"/>
                </a:cubicBezTo>
                <a:cubicBezTo>
                  <a:pt x="214744" y="188775"/>
                  <a:pt x="207894" y="194867"/>
                  <a:pt x="209416" y="209333"/>
                </a:cubicBezTo>
                <a:cubicBezTo>
                  <a:pt x="210938" y="223799"/>
                  <a:pt x="207894" y="235220"/>
                  <a:pt x="210177" y="242834"/>
                </a:cubicBezTo>
                <a:cubicBezTo>
                  <a:pt x="212461" y="250448"/>
                  <a:pt x="210938" y="291562"/>
                  <a:pt x="210938" y="291562"/>
                </a:cubicBezTo>
                <a:lnTo>
                  <a:pt x="178203" y="296891"/>
                </a:lnTo>
                <a:cubicBezTo>
                  <a:pt x="178203" y="296891"/>
                  <a:pt x="159933" y="248163"/>
                  <a:pt x="153841" y="226843"/>
                </a:cubicBezTo>
                <a:cubicBezTo>
                  <a:pt x="153841" y="226843"/>
                  <a:pt x="143183" y="232172"/>
                  <a:pt x="127196" y="208570"/>
                </a:cubicBezTo>
                <a:cubicBezTo>
                  <a:pt x="122027" y="200934"/>
                  <a:pt x="117810" y="193777"/>
                  <a:pt x="114468" y="187587"/>
                </a:cubicBezTo>
                <a:cubicBezTo>
                  <a:pt x="107495" y="174643"/>
                  <a:pt x="104358" y="165932"/>
                  <a:pt x="104358" y="165932"/>
                </a:cubicBezTo>
                <a:cubicBezTo>
                  <a:pt x="104358" y="165932"/>
                  <a:pt x="91416" y="160603"/>
                  <a:pt x="88371" y="155273"/>
                </a:cubicBezTo>
                <a:cubicBezTo>
                  <a:pt x="88371" y="155273"/>
                  <a:pt x="81520" y="149944"/>
                  <a:pt x="80757" y="157557"/>
                </a:cubicBezTo>
                <a:cubicBezTo>
                  <a:pt x="80696" y="158143"/>
                  <a:pt x="80643" y="158766"/>
                  <a:pt x="80590" y="159407"/>
                </a:cubicBezTo>
                <a:cubicBezTo>
                  <a:pt x="79943" y="167081"/>
                  <a:pt x="79349" y="178001"/>
                  <a:pt x="71623" y="176592"/>
                </a:cubicBezTo>
                <a:cubicBezTo>
                  <a:pt x="63248" y="175070"/>
                  <a:pt x="63248" y="162887"/>
                  <a:pt x="67055" y="158319"/>
                </a:cubicBezTo>
                <a:cubicBezTo>
                  <a:pt x="69559" y="155304"/>
                  <a:pt x="72734" y="153949"/>
                  <a:pt x="72856" y="151200"/>
                </a:cubicBezTo>
                <a:lnTo>
                  <a:pt x="72856" y="151193"/>
                </a:lnTo>
                <a:cubicBezTo>
                  <a:pt x="72925" y="149768"/>
                  <a:pt x="72171" y="147972"/>
                  <a:pt x="70100" y="145376"/>
                </a:cubicBezTo>
                <a:cubicBezTo>
                  <a:pt x="64011" y="137761"/>
                  <a:pt x="60203" y="137000"/>
                  <a:pt x="60203" y="137000"/>
                </a:cubicBezTo>
                <a:cubicBezTo>
                  <a:pt x="60203" y="137000"/>
                  <a:pt x="44216" y="143090"/>
                  <a:pt x="46500" y="130909"/>
                </a:cubicBezTo>
                <a:cubicBezTo>
                  <a:pt x="48783" y="118727"/>
                  <a:pt x="66293" y="128625"/>
                  <a:pt x="69339" y="108067"/>
                </a:cubicBezTo>
                <a:cubicBezTo>
                  <a:pt x="72384" y="87510"/>
                  <a:pt x="55948" y="83071"/>
                  <a:pt x="46279" y="81487"/>
                </a:cubicBezTo>
                <a:cubicBezTo>
                  <a:pt x="36604" y="79896"/>
                  <a:pt x="3106" y="89794"/>
                  <a:pt x="61" y="58578"/>
                </a:cubicBezTo>
                <a:cubicBezTo>
                  <a:pt x="-2984" y="27361"/>
                  <a:pt x="108583" y="-19091"/>
                  <a:pt x="169828" y="8327"/>
                </a:cubicBezTo>
                <a:cubicBezTo>
                  <a:pt x="231249" y="35820"/>
                  <a:pt x="237964" y="68096"/>
                  <a:pt x="219693" y="82561"/>
                </a:cubicBezTo>
                <a:cubicBezTo>
                  <a:pt x="210665" y="89710"/>
                  <a:pt x="205610" y="82180"/>
                  <a:pt x="205610" y="82180"/>
                </a:cubicBezTo>
                <a:cubicBezTo>
                  <a:pt x="205610" y="82180"/>
                  <a:pt x="205580" y="82347"/>
                  <a:pt x="205541" y="82660"/>
                </a:cubicBezTo>
                <a:cubicBezTo>
                  <a:pt x="205457" y="83344"/>
                  <a:pt x="205305" y="84731"/>
                  <a:pt x="205229" y="86550"/>
                </a:cubicBezTo>
                <a:cubicBezTo>
                  <a:pt x="205107" y="89574"/>
                  <a:pt x="205213" y="93813"/>
                  <a:pt x="206218" y="98070"/>
                </a:cubicBezTo>
                <a:cubicBezTo>
                  <a:pt x="206377" y="98794"/>
                  <a:pt x="206576" y="99510"/>
                  <a:pt x="206796" y="100224"/>
                </a:cubicBezTo>
                <a:cubicBezTo>
                  <a:pt x="207634" y="102897"/>
                  <a:pt x="208875" y="105500"/>
                  <a:pt x="210695" y="107739"/>
                </a:cubicBezTo>
                <a:cubicBezTo>
                  <a:pt x="212301" y="109741"/>
                  <a:pt x="214379" y="111439"/>
                  <a:pt x="217028" y="112635"/>
                </a:cubicBezTo>
                <a:cubicBezTo>
                  <a:pt x="217028" y="112635"/>
                  <a:pt x="208653" y="124056"/>
                  <a:pt x="213983" y="132430"/>
                </a:cubicBezTo>
                <a:cubicBezTo>
                  <a:pt x="213983" y="132430"/>
                  <a:pt x="203325" y="147658"/>
                  <a:pt x="213983" y="157557"/>
                </a:cubicBezTo>
                <a:lnTo>
                  <a:pt x="224642" y="167455"/>
                </a:lnTo>
                <a:lnTo>
                  <a:pt x="224673" y="167455"/>
                </a:lnTo>
                <a:cubicBezTo>
                  <a:pt x="225175" y="167500"/>
                  <a:pt x="231646" y="167951"/>
                  <a:pt x="235300" y="161365"/>
                </a:cubicBezTo>
                <a:cubicBezTo>
                  <a:pt x="235300" y="161365"/>
                  <a:pt x="240629" y="172024"/>
                  <a:pt x="236823" y="172786"/>
                </a:cubicBez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36" name="Freeform 18743">
            <a:extLst>
              <a:ext uri="{FF2B5EF4-FFF2-40B4-BE49-F238E27FC236}">
                <a16:creationId xmlns:a16="http://schemas.microsoft.com/office/drawing/2014/main" id="{D300DC65-5407-0117-6ACC-546660410BBB}"/>
              </a:ext>
            </a:extLst>
          </p:cNvPr>
          <p:cNvSpPr/>
          <p:nvPr/>
        </p:nvSpPr>
        <p:spPr>
          <a:xfrm>
            <a:off x="6938898" y="4530269"/>
            <a:ext cx="86615" cy="74599"/>
          </a:xfrm>
          <a:custGeom>
            <a:avLst/>
            <a:gdLst>
              <a:gd name="connsiteX0" fmla="*/ 64962 w 64961"/>
              <a:gd name="connsiteY0" fmla="*/ 30101 h 55949"/>
              <a:gd name="connsiteX1" fmla="*/ 33969 w 64961"/>
              <a:gd name="connsiteY1" fmla="*/ 55949 h 55949"/>
              <a:gd name="connsiteX2" fmla="*/ 23859 w 64961"/>
              <a:gd name="connsiteY2" fmla="*/ 34295 h 55949"/>
              <a:gd name="connsiteX3" fmla="*/ 7872 w 64961"/>
              <a:gd name="connsiteY3" fmla="*/ 23635 h 55949"/>
              <a:gd name="connsiteX4" fmla="*/ 259 w 64961"/>
              <a:gd name="connsiteY4" fmla="*/ 25919 h 55949"/>
              <a:gd name="connsiteX5" fmla="*/ 91 w 64961"/>
              <a:gd name="connsiteY5" fmla="*/ 27770 h 55949"/>
              <a:gd name="connsiteX6" fmla="*/ 26143 w 64961"/>
              <a:gd name="connsiteY6" fmla="*/ 7267 h 55949"/>
              <a:gd name="connsiteX7" fmla="*/ 37563 w 64961"/>
              <a:gd name="connsiteY7" fmla="*/ 12596 h 55949"/>
              <a:gd name="connsiteX8" fmla="*/ 42130 w 64961"/>
              <a:gd name="connsiteY8" fmla="*/ 5744 h 55949"/>
              <a:gd name="connsiteX9" fmla="*/ 42891 w 64961"/>
              <a:gd name="connsiteY9" fmla="*/ 415 h 55949"/>
              <a:gd name="connsiteX10" fmla="*/ 52027 w 64961"/>
              <a:gd name="connsiteY10" fmla="*/ 11836 h 55949"/>
              <a:gd name="connsiteX11" fmla="*/ 64962 w 64961"/>
              <a:gd name="connsiteY11" fmla="*/ 30101 h 55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961" h="55949">
                <a:moveTo>
                  <a:pt x="64962" y="30101"/>
                </a:moveTo>
                <a:cubicBezTo>
                  <a:pt x="32606" y="14203"/>
                  <a:pt x="31861" y="40182"/>
                  <a:pt x="33969" y="55949"/>
                </a:cubicBezTo>
                <a:cubicBezTo>
                  <a:pt x="26996" y="43006"/>
                  <a:pt x="23859" y="34295"/>
                  <a:pt x="23859" y="34295"/>
                </a:cubicBezTo>
                <a:cubicBezTo>
                  <a:pt x="23859" y="34295"/>
                  <a:pt x="10917" y="28966"/>
                  <a:pt x="7872" y="23635"/>
                </a:cubicBezTo>
                <a:cubicBezTo>
                  <a:pt x="7872" y="23635"/>
                  <a:pt x="1021" y="18306"/>
                  <a:pt x="259" y="25919"/>
                </a:cubicBezTo>
                <a:cubicBezTo>
                  <a:pt x="198" y="26506"/>
                  <a:pt x="145" y="27129"/>
                  <a:pt x="91" y="27770"/>
                </a:cubicBezTo>
                <a:cubicBezTo>
                  <a:pt x="-1637" y="16768"/>
                  <a:pt x="21682" y="8750"/>
                  <a:pt x="26143" y="7267"/>
                </a:cubicBezTo>
                <a:cubicBezTo>
                  <a:pt x="30710" y="5744"/>
                  <a:pt x="32233" y="11073"/>
                  <a:pt x="37563" y="12596"/>
                </a:cubicBezTo>
                <a:cubicBezTo>
                  <a:pt x="42891" y="14118"/>
                  <a:pt x="44414" y="8789"/>
                  <a:pt x="42130" y="5744"/>
                </a:cubicBezTo>
                <a:cubicBezTo>
                  <a:pt x="39846" y="2699"/>
                  <a:pt x="42891" y="415"/>
                  <a:pt x="42891" y="415"/>
                </a:cubicBezTo>
                <a:cubicBezTo>
                  <a:pt x="49742" y="-1869"/>
                  <a:pt x="52788" y="5744"/>
                  <a:pt x="52027" y="11836"/>
                </a:cubicBezTo>
                <a:cubicBezTo>
                  <a:pt x="51282" y="17836"/>
                  <a:pt x="64558" y="29743"/>
                  <a:pt x="64962" y="30101"/>
                </a:cubicBezTo>
                <a:close/>
              </a:path>
            </a:pathLst>
          </a:custGeom>
          <a:solidFill>
            <a:schemeClr val="accent3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37" name="Freeform 18744">
            <a:extLst>
              <a:ext uri="{FF2B5EF4-FFF2-40B4-BE49-F238E27FC236}">
                <a16:creationId xmlns:a16="http://schemas.microsoft.com/office/drawing/2014/main" id="{03CA8D6E-954A-902B-7B90-65D8206AFC7C}"/>
              </a:ext>
            </a:extLst>
          </p:cNvPr>
          <p:cNvSpPr/>
          <p:nvPr/>
        </p:nvSpPr>
        <p:spPr>
          <a:xfrm>
            <a:off x="6915899" y="4390460"/>
            <a:ext cx="212148" cy="353549"/>
          </a:xfrm>
          <a:custGeom>
            <a:avLst/>
            <a:gdLst>
              <a:gd name="connsiteX0" fmla="*/ 140077 w 159111"/>
              <a:gd name="connsiteY0" fmla="*/ 172274 h 265162"/>
              <a:gd name="connsiteX1" fmla="*/ 137032 w 159111"/>
              <a:gd name="connsiteY1" fmla="*/ 207298 h 265162"/>
              <a:gd name="connsiteX2" fmla="*/ 131292 w 159111"/>
              <a:gd name="connsiteY2" fmla="*/ 235087 h 265162"/>
              <a:gd name="connsiteX3" fmla="*/ 132465 w 159111"/>
              <a:gd name="connsiteY3" fmla="*/ 265163 h 265162"/>
              <a:gd name="connsiteX4" fmla="*/ 128659 w 159111"/>
              <a:gd name="connsiteY4" fmla="*/ 216435 h 265162"/>
              <a:gd name="connsiteX5" fmla="*/ 131704 w 159111"/>
              <a:gd name="connsiteY5" fmla="*/ 186741 h 265162"/>
              <a:gd name="connsiteX6" fmla="*/ 122567 w 159111"/>
              <a:gd name="connsiteY6" fmla="*/ 131159 h 265162"/>
              <a:gd name="connsiteX7" fmla="*/ 90593 w 159111"/>
              <a:gd name="connsiteY7" fmla="*/ 90044 h 265162"/>
              <a:gd name="connsiteX8" fmla="*/ 13703 w 159111"/>
              <a:gd name="connsiteY8" fmla="*/ 123545 h 265162"/>
              <a:gd name="connsiteX9" fmla="*/ 0 w 159111"/>
              <a:gd name="connsiteY9" fmla="*/ 101465 h 265162"/>
              <a:gd name="connsiteX10" fmla="*/ 11420 w 159111"/>
              <a:gd name="connsiteY10" fmla="*/ 82431 h 265162"/>
              <a:gd name="connsiteX11" fmla="*/ 12181 w 159111"/>
              <a:gd name="connsiteY11" fmla="*/ 61874 h 265162"/>
              <a:gd name="connsiteX12" fmla="*/ 4567 w 159111"/>
              <a:gd name="connsiteY12" fmla="*/ 56545 h 265162"/>
              <a:gd name="connsiteX13" fmla="*/ 4567 w 159111"/>
              <a:gd name="connsiteY13" fmla="*/ 35227 h 265162"/>
              <a:gd name="connsiteX14" fmla="*/ 79935 w 159111"/>
              <a:gd name="connsiteY14" fmla="*/ 204 h 265162"/>
              <a:gd name="connsiteX15" fmla="*/ 136240 w 159111"/>
              <a:gd name="connsiteY15" fmla="*/ 38760 h 265162"/>
              <a:gd name="connsiteX16" fmla="*/ 137032 w 159111"/>
              <a:gd name="connsiteY16" fmla="*/ 41319 h 265162"/>
              <a:gd name="connsiteX17" fmla="*/ 142292 w 159111"/>
              <a:gd name="connsiteY17" fmla="*/ 55884 h 265162"/>
              <a:gd name="connsiteX18" fmla="*/ 142262 w 159111"/>
              <a:gd name="connsiteY18" fmla="*/ 56144 h 265162"/>
              <a:gd name="connsiteX19" fmla="*/ 143548 w 159111"/>
              <a:gd name="connsiteY19" fmla="*/ 73450 h 265162"/>
              <a:gd name="connsiteX20" fmla="*/ 133987 w 159111"/>
              <a:gd name="connsiteY20" fmla="*/ 69491 h 265162"/>
              <a:gd name="connsiteX21" fmla="*/ 131704 w 159111"/>
              <a:gd name="connsiteY21" fmla="*/ 56547 h 265162"/>
              <a:gd name="connsiteX22" fmla="*/ 129420 w 159111"/>
              <a:gd name="connsiteY22" fmla="*/ 45887 h 265162"/>
              <a:gd name="connsiteX23" fmla="*/ 92879 w 159111"/>
              <a:gd name="connsiteY23" fmla="*/ 36750 h 265162"/>
              <a:gd name="connsiteX24" fmla="*/ 52530 w 159111"/>
              <a:gd name="connsiteY24" fmla="*/ 54261 h 265162"/>
              <a:gd name="connsiteX25" fmla="*/ 51007 w 159111"/>
              <a:gd name="connsiteY25" fmla="*/ 58829 h 265162"/>
              <a:gd name="connsiteX26" fmla="*/ 68517 w 159111"/>
              <a:gd name="connsiteY26" fmla="*/ 51977 h 265162"/>
              <a:gd name="connsiteX27" fmla="*/ 102774 w 159111"/>
              <a:gd name="connsiteY27" fmla="*/ 38272 h 265162"/>
              <a:gd name="connsiteX28" fmla="*/ 128659 w 159111"/>
              <a:gd name="connsiteY28" fmla="*/ 49694 h 265162"/>
              <a:gd name="connsiteX29" fmla="*/ 124853 w 159111"/>
              <a:gd name="connsiteY29" fmla="*/ 58069 h 265162"/>
              <a:gd name="connsiteX30" fmla="*/ 132466 w 159111"/>
              <a:gd name="connsiteY30" fmla="*/ 71774 h 265162"/>
              <a:gd name="connsiteX31" fmla="*/ 118002 w 159111"/>
              <a:gd name="connsiteY31" fmla="*/ 79389 h 265162"/>
              <a:gd name="connsiteX32" fmla="*/ 111912 w 159111"/>
              <a:gd name="connsiteY32" fmla="*/ 101468 h 265162"/>
              <a:gd name="connsiteX33" fmla="*/ 159112 w 159111"/>
              <a:gd name="connsiteY33" fmla="*/ 147151 h 265162"/>
              <a:gd name="connsiteX34" fmla="*/ 140080 w 159111"/>
              <a:gd name="connsiteY34" fmla="*/ 172278 h 26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59111" h="265162">
                <a:moveTo>
                  <a:pt x="140077" y="172274"/>
                </a:moveTo>
                <a:cubicBezTo>
                  <a:pt x="140838" y="182934"/>
                  <a:pt x="140077" y="201207"/>
                  <a:pt x="137032" y="207298"/>
                </a:cubicBezTo>
                <a:cubicBezTo>
                  <a:pt x="133987" y="213388"/>
                  <a:pt x="130874" y="225570"/>
                  <a:pt x="131292" y="235087"/>
                </a:cubicBezTo>
                <a:cubicBezTo>
                  <a:pt x="131704" y="244605"/>
                  <a:pt x="132465" y="265163"/>
                  <a:pt x="132465" y="265163"/>
                </a:cubicBezTo>
                <a:cubicBezTo>
                  <a:pt x="132465" y="265163"/>
                  <a:pt x="127136" y="233185"/>
                  <a:pt x="128659" y="216435"/>
                </a:cubicBezTo>
                <a:cubicBezTo>
                  <a:pt x="130181" y="199684"/>
                  <a:pt x="129420" y="194355"/>
                  <a:pt x="131704" y="186741"/>
                </a:cubicBezTo>
                <a:cubicBezTo>
                  <a:pt x="133987" y="179128"/>
                  <a:pt x="131704" y="147148"/>
                  <a:pt x="122567" y="131159"/>
                </a:cubicBezTo>
                <a:cubicBezTo>
                  <a:pt x="113431" y="115170"/>
                  <a:pt x="106580" y="93089"/>
                  <a:pt x="90593" y="90044"/>
                </a:cubicBezTo>
                <a:cubicBezTo>
                  <a:pt x="74606" y="86999"/>
                  <a:pt x="31974" y="103749"/>
                  <a:pt x="13703" y="123545"/>
                </a:cubicBezTo>
                <a:cubicBezTo>
                  <a:pt x="13703" y="123545"/>
                  <a:pt x="19032" y="99180"/>
                  <a:pt x="0" y="101465"/>
                </a:cubicBezTo>
                <a:cubicBezTo>
                  <a:pt x="0" y="101465"/>
                  <a:pt x="14465" y="93089"/>
                  <a:pt x="11420" y="82431"/>
                </a:cubicBezTo>
                <a:cubicBezTo>
                  <a:pt x="8375" y="71771"/>
                  <a:pt x="9136" y="68726"/>
                  <a:pt x="12181" y="61874"/>
                </a:cubicBezTo>
                <a:cubicBezTo>
                  <a:pt x="12181" y="61874"/>
                  <a:pt x="9897" y="57307"/>
                  <a:pt x="4567" y="56545"/>
                </a:cubicBezTo>
                <a:cubicBezTo>
                  <a:pt x="-761" y="55784"/>
                  <a:pt x="-1522" y="41318"/>
                  <a:pt x="4567" y="35227"/>
                </a:cubicBezTo>
                <a:cubicBezTo>
                  <a:pt x="10657" y="29137"/>
                  <a:pt x="45677" y="-2843"/>
                  <a:pt x="79935" y="204"/>
                </a:cubicBezTo>
                <a:cubicBezTo>
                  <a:pt x="112937" y="3135"/>
                  <a:pt x="128985" y="16673"/>
                  <a:pt x="136240" y="38760"/>
                </a:cubicBezTo>
                <a:cubicBezTo>
                  <a:pt x="136513" y="39598"/>
                  <a:pt x="136780" y="40450"/>
                  <a:pt x="137032" y="41319"/>
                </a:cubicBezTo>
                <a:cubicBezTo>
                  <a:pt x="139034" y="48202"/>
                  <a:pt x="140793" y="52809"/>
                  <a:pt x="142292" y="55884"/>
                </a:cubicBezTo>
                <a:cubicBezTo>
                  <a:pt x="142284" y="55961"/>
                  <a:pt x="142268" y="56051"/>
                  <a:pt x="142262" y="56144"/>
                </a:cubicBezTo>
                <a:cubicBezTo>
                  <a:pt x="141973" y="58526"/>
                  <a:pt x="141302" y="66247"/>
                  <a:pt x="143548" y="73450"/>
                </a:cubicBezTo>
                <a:cubicBezTo>
                  <a:pt x="140862" y="71875"/>
                  <a:pt x="137048" y="69925"/>
                  <a:pt x="133987" y="69491"/>
                </a:cubicBezTo>
                <a:cubicBezTo>
                  <a:pt x="128659" y="68729"/>
                  <a:pt x="125612" y="56547"/>
                  <a:pt x="131704" y="56547"/>
                </a:cubicBezTo>
                <a:cubicBezTo>
                  <a:pt x="137795" y="56547"/>
                  <a:pt x="133987" y="49695"/>
                  <a:pt x="129420" y="45887"/>
                </a:cubicBezTo>
                <a:cubicBezTo>
                  <a:pt x="124853" y="42080"/>
                  <a:pt x="109627" y="32182"/>
                  <a:pt x="92879" y="36750"/>
                </a:cubicBezTo>
                <a:cubicBezTo>
                  <a:pt x="76130" y="41318"/>
                  <a:pt x="57099" y="56545"/>
                  <a:pt x="52530" y="54261"/>
                </a:cubicBezTo>
                <a:cubicBezTo>
                  <a:pt x="47963" y="51977"/>
                  <a:pt x="44916" y="57307"/>
                  <a:pt x="51007" y="58829"/>
                </a:cubicBezTo>
                <a:cubicBezTo>
                  <a:pt x="57097" y="60352"/>
                  <a:pt x="63950" y="54261"/>
                  <a:pt x="68517" y="51977"/>
                </a:cubicBezTo>
                <a:cubicBezTo>
                  <a:pt x="73084" y="49694"/>
                  <a:pt x="91356" y="36750"/>
                  <a:pt x="102774" y="38272"/>
                </a:cubicBezTo>
                <a:cubicBezTo>
                  <a:pt x="114194" y="39795"/>
                  <a:pt x="125614" y="42840"/>
                  <a:pt x="128659" y="49694"/>
                </a:cubicBezTo>
                <a:cubicBezTo>
                  <a:pt x="131704" y="56545"/>
                  <a:pt x="123330" y="55023"/>
                  <a:pt x="124853" y="58069"/>
                </a:cubicBezTo>
                <a:cubicBezTo>
                  <a:pt x="126375" y="61115"/>
                  <a:pt x="127898" y="67207"/>
                  <a:pt x="132466" y="71774"/>
                </a:cubicBezTo>
                <a:cubicBezTo>
                  <a:pt x="137034" y="76342"/>
                  <a:pt x="124853" y="74820"/>
                  <a:pt x="118002" y="79389"/>
                </a:cubicBezTo>
                <a:cubicBezTo>
                  <a:pt x="111478" y="83736"/>
                  <a:pt x="108866" y="90810"/>
                  <a:pt x="111912" y="101468"/>
                </a:cubicBezTo>
                <a:cubicBezTo>
                  <a:pt x="114957" y="112128"/>
                  <a:pt x="134752" y="146390"/>
                  <a:pt x="159112" y="147151"/>
                </a:cubicBezTo>
                <a:cubicBezTo>
                  <a:pt x="159112" y="147151"/>
                  <a:pt x="139319" y="161618"/>
                  <a:pt x="140080" y="172278"/>
                </a:cubicBezTo>
                <a:close/>
              </a:path>
            </a:pathLst>
          </a:custGeom>
          <a:solidFill>
            <a:schemeClr val="tx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38" name="Freeform 18745">
            <a:extLst>
              <a:ext uri="{FF2B5EF4-FFF2-40B4-BE49-F238E27FC236}">
                <a16:creationId xmlns:a16="http://schemas.microsoft.com/office/drawing/2014/main" id="{5EEFFAD7-2D21-FD35-3AE8-B09C51BBC8FE}"/>
              </a:ext>
            </a:extLst>
          </p:cNvPr>
          <p:cNvSpPr/>
          <p:nvPr/>
        </p:nvSpPr>
        <p:spPr>
          <a:xfrm>
            <a:off x="6957833" y="4424816"/>
            <a:ext cx="147788" cy="73593"/>
          </a:xfrm>
          <a:custGeom>
            <a:avLst/>
            <a:gdLst>
              <a:gd name="connsiteX0" fmla="*/ 110841 w 110841"/>
              <a:gd name="connsiteY0" fmla="*/ 30115 h 55195"/>
              <a:gd name="connsiteX1" fmla="*/ 110812 w 110841"/>
              <a:gd name="connsiteY1" fmla="*/ 30374 h 55195"/>
              <a:gd name="connsiteX2" fmla="*/ 85027 w 110841"/>
              <a:gd name="connsiteY2" fmla="*/ 9459 h 55195"/>
              <a:gd name="connsiteX3" fmla="*/ 35544 w 110841"/>
              <a:gd name="connsiteY3" fmla="*/ 17835 h 55195"/>
              <a:gd name="connsiteX4" fmla="*/ 19557 w 110841"/>
              <a:gd name="connsiteY4" fmla="*/ 22403 h 55195"/>
              <a:gd name="connsiteX5" fmla="*/ 8137 w 110841"/>
              <a:gd name="connsiteY5" fmla="*/ 40676 h 55195"/>
              <a:gd name="connsiteX6" fmla="*/ 57621 w 110841"/>
              <a:gd name="connsiteY6" fmla="*/ 46005 h 55195"/>
              <a:gd name="connsiteX7" fmla="*/ 69192 w 110841"/>
              <a:gd name="connsiteY7" fmla="*/ 55195 h 55195"/>
              <a:gd name="connsiteX8" fmla="*/ 21839 w 110841"/>
              <a:gd name="connsiteY8" fmla="*/ 54381 h 55195"/>
              <a:gd name="connsiteX9" fmla="*/ 524 w 110841"/>
              <a:gd name="connsiteY9" fmla="*/ 32302 h 55195"/>
              <a:gd name="connsiteX10" fmla="*/ 75130 w 110841"/>
              <a:gd name="connsiteY10" fmla="*/ 324 h 55195"/>
              <a:gd name="connsiteX11" fmla="*/ 104789 w 110841"/>
              <a:gd name="connsiteY11" fmla="*/ 12994 h 55195"/>
              <a:gd name="connsiteX12" fmla="*/ 105582 w 110841"/>
              <a:gd name="connsiteY12" fmla="*/ 15553 h 55195"/>
              <a:gd name="connsiteX13" fmla="*/ 110841 w 110841"/>
              <a:gd name="connsiteY13" fmla="*/ 30118 h 55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0841" h="55195">
                <a:moveTo>
                  <a:pt x="110841" y="30115"/>
                </a:moveTo>
                <a:cubicBezTo>
                  <a:pt x="110834" y="30191"/>
                  <a:pt x="110818" y="30282"/>
                  <a:pt x="110812" y="30374"/>
                </a:cubicBezTo>
                <a:cubicBezTo>
                  <a:pt x="106197" y="25631"/>
                  <a:pt x="99118" y="14584"/>
                  <a:pt x="85027" y="9459"/>
                </a:cubicBezTo>
                <a:cubicBezTo>
                  <a:pt x="68279" y="3369"/>
                  <a:pt x="43156" y="10982"/>
                  <a:pt x="35544" y="17835"/>
                </a:cubicBezTo>
                <a:cubicBezTo>
                  <a:pt x="27930" y="24687"/>
                  <a:pt x="25647" y="21642"/>
                  <a:pt x="19557" y="22403"/>
                </a:cubicBezTo>
                <a:cubicBezTo>
                  <a:pt x="13467" y="23164"/>
                  <a:pt x="7376" y="26210"/>
                  <a:pt x="8137" y="40676"/>
                </a:cubicBezTo>
                <a:cubicBezTo>
                  <a:pt x="8898" y="55142"/>
                  <a:pt x="50770" y="46005"/>
                  <a:pt x="57621" y="46005"/>
                </a:cubicBezTo>
                <a:cubicBezTo>
                  <a:pt x="64472" y="46005"/>
                  <a:pt x="69192" y="55195"/>
                  <a:pt x="69192" y="55195"/>
                </a:cubicBezTo>
                <a:cubicBezTo>
                  <a:pt x="60962" y="48397"/>
                  <a:pt x="35542" y="50575"/>
                  <a:pt x="21839" y="54381"/>
                </a:cubicBezTo>
                <a:cubicBezTo>
                  <a:pt x="8136" y="58188"/>
                  <a:pt x="-2523" y="48291"/>
                  <a:pt x="524" y="32302"/>
                </a:cubicBezTo>
                <a:cubicBezTo>
                  <a:pt x="3568" y="16313"/>
                  <a:pt x="51529" y="-2721"/>
                  <a:pt x="75130" y="324"/>
                </a:cubicBezTo>
                <a:cubicBezTo>
                  <a:pt x="91064" y="2379"/>
                  <a:pt x="100405" y="8950"/>
                  <a:pt x="104789" y="12994"/>
                </a:cubicBezTo>
                <a:cubicBezTo>
                  <a:pt x="105063" y="13832"/>
                  <a:pt x="105330" y="14684"/>
                  <a:pt x="105582" y="15553"/>
                </a:cubicBezTo>
                <a:cubicBezTo>
                  <a:pt x="107584" y="22436"/>
                  <a:pt x="109342" y="27043"/>
                  <a:pt x="110841" y="30118"/>
                </a:cubicBez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39" name="Freeform 18746">
            <a:extLst>
              <a:ext uri="{FF2B5EF4-FFF2-40B4-BE49-F238E27FC236}">
                <a16:creationId xmlns:a16="http://schemas.microsoft.com/office/drawing/2014/main" id="{7A74B119-999A-03C8-7986-78C27F5E15CD}"/>
              </a:ext>
            </a:extLst>
          </p:cNvPr>
          <p:cNvSpPr/>
          <p:nvPr/>
        </p:nvSpPr>
        <p:spPr>
          <a:xfrm>
            <a:off x="7020447" y="4454686"/>
            <a:ext cx="22332" cy="14211"/>
          </a:xfrm>
          <a:custGeom>
            <a:avLst/>
            <a:gdLst>
              <a:gd name="connsiteX0" fmla="*/ 16750 w 16749"/>
              <a:gd name="connsiteY0" fmla="*/ 5329 h 10658"/>
              <a:gd name="connsiteX1" fmla="*/ 8375 w 16749"/>
              <a:gd name="connsiteY1" fmla="*/ 10658 h 10658"/>
              <a:gd name="connsiteX2" fmla="*/ 0 w 16749"/>
              <a:gd name="connsiteY2" fmla="*/ 5329 h 10658"/>
              <a:gd name="connsiteX3" fmla="*/ 8375 w 16749"/>
              <a:gd name="connsiteY3" fmla="*/ 0 h 10658"/>
              <a:gd name="connsiteX4" fmla="*/ 16750 w 16749"/>
              <a:gd name="connsiteY4" fmla="*/ 5329 h 10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49" h="10658">
                <a:moveTo>
                  <a:pt x="16750" y="5329"/>
                </a:moveTo>
                <a:cubicBezTo>
                  <a:pt x="16750" y="8272"/>
                  <a:pt x="13000" y="10658"/>
                  <a:pt x="8375" y="10658"/>
                </a:cubicBezTo>
                <a:cubicBezTo>
                  <a:pt x="3750" y="10658"/>
                  <a:pt x="0" y="8272"/>
                  <a:pt x="0" y="5329"/>
                </a:cubicBezTo>
                <a:cubicBezTo>
                  <a:pt x="0" y="2386"/>
                  <a:pt x="3750" y="0"/>
                  <a:pt x="8375" y="0"/>
                </a:cubicBezTo>
                <a:cubicBezTo>
                  <a:pt x="13000" y="0"/>
                  <a:pt x="16750" y="2386"/>
                  <a:pt x="16750" y="5329"/>
                </a:cubicBez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40" name="Freeform 18747">
            <a:extLst>
              <a:ext uri="{FF2B5EF4-FFF2-40B4-BE49-F238E27FC236}">
                <a16:creationId xmlns:a16="http://schemas.microsoft.com/office/drawing/2014/main" id="{500F59B1-4E2C-D85B-F7FB-02ED51419488}"/>
              </a:ext>
            </a:extLst>
          </p:cNvPr>
          <p:cNvSpPr/>
          <p:nvPr/>
        </p:nvSpPr>
        <p:spPr>
          <a:xfrm>
            <a:off x="7096750" y="4466321"/>
            <a:ext cx="9776" cy="19195"/>
          </a:xfrm>
          <a:custGeom>
            <a:avLst/>
            <a:gdLst>
              <a:gd name="connsiteX0" fmla="*/ 7332 w 7332"/>
              <a:gd name="connsiteY0" fmla="*/ 14396 h 14396"/>
              <a:gd name="connsiteX1" fmla="*/ 222 w 7332"/>
              <a:gd name="connsiteY1" fmla="*/ 4216 h 14396"/>
              <a:gd name="connsiteX2" fmla="*/ 3678 w 7332"/>
              <a:gd name="connsiteY2" fmla="*/ 410 h 14396"/>
              <a:gd name="connsiteX3" fmla="*/ 6343 w 7332"/>
              <a:gd name="connsiteY3" fmla="*/ 2877 h 14396"/>
              <a:gd name="connsiteX4" fmla="*/ 7332 w 7332"/>
              <a:gd name="connsiteY4" fmla="*/ 14396 h 14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32" h="14396">
                <a:moveTo>
                  <a:pt x="7332" y="14396"/>
                </a:moveTo>
                <a:cubicBezTo>
                  <a:pt x="3633" y="10452"/>
                  <a:pt x="1007" y="5739"/>
                  <a:pt x="222" y="4216"/>
                </a:cubicBezTo>
                <a:cubicBezTo>
                  <a:pt x="-958" y="1932"/>
                  <a:pt x="2917" y="-1113"/>
                  <a:pt x="3678" y="410"/>
                </a:cubicBezTo>
                <a:cubicBezTo>
                  <a:pt x="3914" y="890"/>
                  <a:pt x="4988" y="1818"/>
                  <a:pt x="6343" y="2877"/>
                </a:cubicBezTo>
                <a:cubicBezTo>
                  <a:pt x="6221" y="5900"/>
                  <a:pt x="6327" y="10140"/>
                  <a:pt x="7332" y="14396"/>
                </a:cubicBez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41" name="Freeform 18748">
            <a:extLst>
              <a:ext uri="{FF2B5EF4-FFF2-40B4-BE49-F238E27FC236}">
                <a16:creationId xmlns:a16="http://schemas.microsoft.com/office/drawing/2014/main" id="{44705DAD-441A-FD7B-ED81-DF955D576EBF}"/>
              </a:ext>
            </a:extLst>
          </p:cNvPr>
          <p:cNvSpPr/>
          <p:nvPr/>
        </p:nvSpPr>
        <p:spPr>
          <a:xfrm>
            <a:off x="7081726" y="4497954"/>
            <a:ext cx="49404" cy="80473"/>
          </a:xfrm>
          <a:custGeom>
            <a:avLst/>
            <a:gdLst>
              <a:gd name="connsiteX0" fmla="*/ 37053 w 37053"/>
              <a:gd name="connsiteY0" fmla="*/ 60055 h 60355"/>
              <a:gd name="connsiteX1" fmla="*/ 20274 w 37053"/>
              <a:gd name="connsiteY1" fmla="*/ 55106 h 60355"/>
              <a:gd name="connsiteX2" fmla="*/ 19512 w 37053"/>
              <a:gd name="connsiteY2" fmla="*/ 37595 h 60355"/>
              <a:gd name="connsiteX3" fmla="*/ 8854 w 37053"/>
              <a:gd name="connsiteY3" fmla="*/ 24651 h 60355"/>
              <a:gd name="connsiteX4" fmla="*/ 4287 w 37053"/>
              <a:gd name="connsiteY4" fmla="*/ 11030 h 60355"/>
              <a:gd name="connsiteX5" fmla="*/ 4287 w 37053"/>
              <a:gd name="connsiteY5" fmla="*/ 288 h 60355"/>
              <a:gd name="connsiteX6" fmla="*/ 20274 w 37053"/>
              <a:gd name="connsiteY6" fmla="*/ 6378 h 60355"/>
              <a:gd name="connsiteX7" fmla="*/ 23075 w 37053"/>
              <a:gd name="connsiteY7" fmla="*/ 341 h 60355"/>
              <a:gd name="connsiteX8" fmla="*/ 29408 w 37053"/>
              <a:gd name="connsiteY8" fmla="*/ 5237 h 60355"/>
              <a:gd name="connsiteX9" fmla="*/ 26363 w 37053"/>
              <a:gd name="connsiteY9" fmla="*/ 25032 h 60355"/>
              <a:gd name="connsiteX10" fmla="*/ 26363 w 37053"/>
              <a:gd name="connsiteY10" fmla="*/ 50159 h 60355"/>
              <a:gd name="connsiteX11" fmla="*/ 37022 w 37053"/>
              <a:gd name="connsiteY11" fmla="*/ 60057 h 60355"/>
              <a:gd name="connsiteX12" fmla="*/ 37053 w 37053"/>
              <a:gd name="connsiteY12" fmla="*/ 60057 h 6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053" h="60355">
                <a:moveTo>
                  <a:pt x="37053" y="60055"/>
                </a:moveTo>
                <a:cubicBezTo>
                  <a:pt x="30902" y="61441"/>
                  <a:pt x="24187" y="57718"/>
                  <a:pt x="20274" y="55106"/>
                </a:cubicBezTo>
                <a:cubicBezTo>
                  <a:pt x="15706" y="52061"/>
                  <a:pt x="17990" y="42924"/>
                  <a:pt x="19512" y="37595"/>
                </a:cubicBezTo>
                <a:cubicBezTo>
                  <a:pt x="21035" y="32266"/>
                  <a:pt x="14945" y="26935"/>
                  <a:pt x="8854" y="24651"/>
                </a:cubicBezTo>
                <a:cubicBezTo>
                  <a:pt x="2764" y="22367"/>
                  <a:pt x="9615" y="13991"/>
                  <a:pt x="4287" y="11030"/>
                </a:cubicBezTo>
                <a:cubicBezTo>
                  <a:pt x="-1042" y="8068"/>
                  <a:pt x="-1803" y="2572"/>
                  <a:pt x="4287" y="288"/>
                </a:cubicBezTo>
                <a:cubicBezTo>
                  <a:pt x="10376" y="-1996"/>
                  <a:pt x="14945" y="10186"/>
                  <a:pt x="20274" y="6378"/>
                </a:cubicBezTo>
                <a:cubicBezTo>
                  <a:pt x="22793" y="4582"/>
                  <a:pt x="23273" y="2275"/>
                  <a:pt x="23075" y="341"/>
                </a:cubicBezTo>
                <a:cubicBezTo>
                  <a:pt x="24681" y="2343"/>
                  <a:pt x="26759" y="4041"/>
                  <a:pt x="29408" y="5237"/>
                </a:cubicBezTo>
                <a:cubicBezTo>
                  <a:pt x="29408" y="5237"/>
                  <a:pt x="21033" y="16658"/>
                  <a:pt x="26363" y="25032"/>
                </a:cubicBezTo>
                <a:cubicBezTo>
                  <a:pt x="26363" y="25032"/>
                  <a:pt x="15705" y="40260"/>
                  <a:pt x="26363" y="50159"/>
                </a:cubicBezTo>
                <a:lnTo>
                  <a:pt x="37022" y="60057"/>
                </a:lnTo>
                <a:lnTo>
                  <a:pt x="37053" y="60057"/>
                </a:ln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42" name="Freeform 18749">
            <a:extLst>
              <a:ext uri="{FF2B5EF4-FFF2-40B4-BE49-F238E27FC236}">
                <a16:creationId xmlns:a16="http://schemas.microsoft.com/office/drawing/2014/main" id="{55AC19C9-D9B4-0A05-3714-630A3A8745AF}"/>
              </a:ext>
            </a:extLst>
          </p:cNvPr>
          <p:cNvSpPr/>
          <p:nvPr/>
        </p:nvSpPr>
        <p:spPr>
          <a:xfrm>
            <a:off x="6911837" y="4535166"/>
            <a:ext cx="17873" cy="21179"/>
          </a:xfrm>
          <a:custGeom>
            <a:avLst/>
            <a:gdLst>
              <a:gd name="connsiteX0" fmla="*/ 12653 w 13405"/>
              <a:gd name="connsiteY0" fmla="*/ 15885 h 15884"/>
              <a:gd name="connsiteX1" fmla="*/ 9897 w 13405"/>
              <a:gd name="connsiteY1" fmla="*/ 10068 h 15884"/>
              <a:gd name="connsiteX2" fmla="*/ 0 w 13405"/>
              <a:gd name="connsiteY2" fmla="*/ 1692 h 15884"/>
              <a:gd name="connsiteX3" fmla="*/ 9349 w 13405"/>
              <a:gd name="connsiteY3" fmla="*/ 1692 h 15884"/>
              <a:gd name="connsiteX4" fmla="*/ 12653 w 13405"/>
              <a:gd name="connsiteY4" fmla="*/ 15885 h 1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05" h="15884">
                <a:moveTo>
                  <a:pt x="12653" y="15885"/>
                </a:moveTo>
                <a:cubicBezTo>
                  <a:pt x="12722" y="14460"/>
                  <a:pt x="11968" y="12664"/>
                  <a:pt x="9897" y="10068"/>
                </a:cubicBezTo>
                <a:cubicBezTo>
                  <a:pt x="3808" y="2453"/>
                  <a:pt x="0" y="1692"/>
                  <a:pt x="0" y="1692"/>
                </a:cubicBezTo>
                <a:cubicBezTo>
                  <a:pt x="0" y="1692"/>
                  <a:pt x="5382" y="-2115"/>
                  <a:pt x="9349" y="1692"/>
                </a:cubicBezTo>
                <a:cubicBezTo>
                  <a:pt x="13322" y="5498"/>
                  <a:pt x="14274" y="12572"/>
                  <a:pt x="12653" y="15885"/>
                </a:cubicBez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43" name="Freeform 18750">
            <a:extLst>
              <a:ext uri="{FF2B5EF4-FFF2-40B4-BE49-F238E27FC236}">
                <a16:creationId xmlns:a16="http://schemas.microsoft.com/office/drawing/2014/main" id="{C8EB6D70-7CE9-931D-0512-688B65F4746A}"/>
              </a:ext>
            </a:extLst>
          </p:cNvPr>
          <p:cNvSpPr/>
          <p:nvPr/>
        </p:nvSpPr>
        <p:spPr>
          <a:xfrm>
            <a:off x="7093024" y="4678389"/>
            <a:ext cx="16819" cy="59876"/>
          </a:xfrm>
          <a:custGeom>
            <a:avLst/>
            <a:gdLst>
              <a:gd name="connsiteX0" fmla="*/ 0 w 12614"/>
              <a:gd name="connsiteY0" fmla="*/ 13051 h 44907"/>
              <a:gd name="connsiteX1" fmla="*/ 6851 w 12614"/>
              <a:gd name="connsiteY1" fmla="*/ 41 h 44907"/>
              <a:gd name="connsiteX2" fmla="*/ 10052 w 12614"/>
              <a:gd name="connsiteY2" fmla="*/ 43242 h 44907"/>
              <a:gd name="connsiteX3" fmla="*/ 0 w 12614"/>
              <a:gd name="connsiteY3" fmla="*/ 13051 h 44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14" h="44907">
                <a:moveTo>
                  <a:pt x="0" y="13051"/>
                </a:moveTo>
                <a:cubicBezTo>
                  <a:pt x="0" y="13051"/>
                  <a:pt x="0" y="1498"/>
                  <a:pt x="6851" y="41"/>
                </a:cubicBezTo>
                <a:cubicBezTo>
                  <a:pt x="13702" y="-1416"/>
                  <a:pt x="14014" y="36124"/>
                  <a:pt x="10052" y="43242"/>
                </a:cubicBezTo>
                <a:cubicBezTo>
                  <a:pt x="6090" y="50359"/>
                  <a:pt x="0" y="33609"/>
                  <a:pt x="0" y="13051"/>
                </a:cubicBez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44" name="Freeform 18751">
            <a:extLst>
              <a:ext uri="{FF2B5EF4-FFF2-40B4-BE49-F238E27FC236}">
                <a16:creationId xmlns:a16="http://schemas.microsoft.com/office/drawing/2014/main" id="{59090EAB-C586-7FD2-9FED-E3796CD05DED}"/>
              </a:ext>
            </a:extLst>
          </p:cNvPr>
          <p:cNvSpPr/>
          <p:nvPr/>
        </p:nvSpPr>
        <p:spPr>
          <a:xfrm>
            <a:off x="7045886" y="4653792"/>
            <a:ext cx="40165" cy="84892"/>
          </a:xfrm>
          <a:custGeom>
            <a:avLst/>
            <a:gdLst>
              <a:gd name="connsiteX0" fmla="*/ 0 w 30124"/>
              <a:gd name="connsiteY0" fmla="*/ 1209 h 63669"/>
              <a:gd name="connsiteX1" fmla="*/ 9829 w 30124"/>
              <a:gd name="connsiteY1" fmla="*/ 36365 h 63669"/>
              <a:gd name="connsiteX2" fmla="*/ 26880 w 30124"/>
              <a:gd name="connsiteY2" fmla="*/ 63354 h 63669"/>
              <a:gd name="connsiteX3" fmla="*/ 26880 w 30124"/>
              <a:gd name="connsiteY3" fmla="*/ 5975 h 63669"/>
              <a:gd name="connsiteX4" fmla="*/ 0 w 30124"/>
              <a:gd name="connsiteY4" fmla="*/ 1209 h 6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24" h="63669">
                <a:moveTo>
                  <a:pt x="0" y="1209"/>
                </a:moveTo>
                <a:cubicBezTo>
                  <a:pt x="0" y="1209"/>
                  <a:pt x="5618" y="24481"/>
                  <a:pt x="9829" y="36365"/>
                </a:cubicBezTo>
                <a:cubicBezTo>
                  <a:pt x="14038" y="48249"/>
                  <a:pt x="19168" y="66277"/>
                  <a:pt x="26880" y="63354"/>
                </a:cubicBezTo>
                <a:cubicBezTo>
                  <a:pt x="34592" y="60431"/>
                  <a:pt x="26019" y="13954"/>
                  <a:pt x="26880" y="5975"/>
                </a:cubicBezTo>
                <a:cubicBezTo>
                  <a:pt x="27741" y="-2002"/>
                  <a:pt x="6516" y="-150"/>
                  <a:pt x="0" y="1209"/>
                </a:cubicBezTo>
                <a:close/>
              </a:path>
            </a:pathLst>
          </a:custGeom>
          <a:solidFill>
            <a:schemeClr val="bg1"/>
          </a:solidFill>
          <a:ln w="2540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sp>
        <p:nvSpPr>
          <p:cNvPr id="19445" name="Freeform 18680">
            <a:extLst>
              <a:ext uri="{FF2B5EF4-FFF2-40B4-BE49-F238E27FC236}">
                <a16:creationId xmlns:a16="http://schemas.microsoft.com/office/drawing/2014/main" id="{00A2F0E0-C661-3262-390F-2E46D73ADF7E}"/>
              </a:ext>
            </a:extLst>
          </p:cNvPr>
          <p:cNvSpPr/>
          <p:nvPr/>
        </p:nvSpPr>
        <p:spPr>
          <a:xfrm>
            <a:off x="6991449" y="4337246"/>
            <a:ext cx="287342" cy="208807"/>
          </a:xfrm>
          <a:custGeom>
            <a:avLst/>
            <a:gdLst>
              <a:gd name="connsiteX0" fmla="*/ 213084 w 215507"/>
              <a:gd name="connsiteY0" fmla="*/ 125471 h 156605"/>
              <a:gd name="connsiteX1" fmla="*/ 191517 w 215507"/>
              <a:gd name="connsiteY1" fmla="*/ 142139 h 156605"/>
              <a:gd name="connsiteX2" fmla="*/ 100924 w 215507"/>
              <a:gd name="connsiteY2" fmla="*/ 156605 h 156605"/>
              <a:gd name="connsiteX3" fmla="*/ 0 w 215507"/>
              <a:gd name="connsiteY3" fmla="*/ 149395 h 156605"/>
              <a:gd name="connsiteX4" fmla="*/ 22893 w 215507"/>
              <a:gd name="connsiteY4" fmla="*/ 102266 h 156605"/>
              <a:gd name="connsiteX5" fmla="*/ 40829 w 215507"/>
              <a:gd name="connsiteY5" fmla="*/ 94341 h 156605"/>
              <a:gd name="connsiteX6" fmla="*/ 84938 w 215507"/>
              <a:gd name="connsiteY6" fmla="*/ 110162 h 156605"/>
              <a:gd name="connsiteX7" fmla="*/ 96358 w 215507"/>
              <a:gd name="connsiteY7" fmla="*/ 106356 h 156605"/>
              <a:gd name="connsiteX8" fmla="*/ 112847 w 215507"/>
              <a:gd name="connsiteY8" fmla="*/ 94860 h 156605"/>
              <a:gd name="connsiteX9" fmla="*/ 136705 w 215507"/>
              <a:gd name="connsiteY9" fmla="*/ 80470 h 156605"/>
              <a:gd name="connsiteX10" fmla="*/ 144768 w 215507"/>
              <a:gd name="connsiteY10" fmla="*/ 54964 h 156605"/>
              <a:gd name="connsiteX11" fmla="*/ 155737 w 215507"/>
              <a:gd name="connsiteY11" fmla="*/ 37071 h 156605"/>
              <a:gd name="connsiteX12" fmla="*/ 159543 w 215507"/>
              <a:gd name="connsiteY12" fmla="*/ 20321 h 156605"/>
              <a:gd name="connsiteX13" fmla="*/ 172485 w 215507"/>
              <a:gd name="connsiteY13" fmla="*/ 4332 h 156605"/>
              <a:gd name="connsiteX14" fmla="*/ 174145 w 215507"/>
              <a:gd name="connsiteY14" fmla="*/ 0 h 156605"/>
              <a:gd name="connsiteX15" fmla="*/ 195325 w 215507"/>
              <a:gd name="connsiteY15" fmla="*/ 30981 h 156605"/>
              <a:gd name="connsiteX16" fmla="*/ 208267 w 215507"/>
              <a:gd name="connsiteY16" fmla="*/ 69812 h 156605"/>
              <a:gd name="connsiteX17" fmla="*/ 211312 w 215507"/>
              <a:gd name="connsiteY17" fmla="*/ 91891 h 156605"/>
              <a:gd name="connsiteX18" fmla="*/ 213086 w 215507"/>
              <a:gd name="connsiteY18" fmla="*/ 125476 h 156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5507" h="156605">
                <a:moveTo>
                  <a:pt x="213084" y="125471"/>
                </a:moveTo>
                <a:cubicBezTo>
                  <a:pt x="206743" y="136808"/>
                  <a:pt x="195323" y="136808"/>
                  <a:pt x="191517" y="142139"/>
                </a:cubicBezTo>
                <a:cubicBezTo>
                  <a:pt x="187711" y="147468"/>
                  <a:pt x="100924" y="156605"/>
                  <a:pt x="100924" y="156605"/>
                </a:cubicBezTo>
                <a:lnTo>
                  <a:pt x="0" y="149395"/>
                </a:lnTo>
                <a:lnTo>
                  <a:pt x="22893" y="102266"/>
                </a:lnTo>
                <a:lnTo>
                  <a:pt x="40829" y="94341"/>
                </a:lnTo>
                <a:lnTo>
                  <a:pt x="84938" y="110162"/>
                </a:lnTo>
                <a:cubicBezTo>
                  <a:pt x="84938" y="110162"/>
                  <a:pt x="87222" y="106356"/>
                  <a:pt x="96358" y="106356"/>
                </a:cubicBezTo>
                <a:cubicBezTo>
                  <a:pt x="101984" y="106356"/>
                  <a:pt x="107892" y="101163"/>
                  <a:pt x="112847" y="94860"/>
                </a:cubicBezTo>
                <a:cubicBezTo>
                  <a:pt x="125286" y="94022"/>
                  <a:pt x="132366" y="85533"/>
                  <a:pt x="136705" y="80470"/>
                </a:cubicBezTo>
                <a:cubicBezTo>
                  <a:pt x="141273" y="75141"/>
                  <a:pt x="143556" y="62958"/>
                  <a:pt x="144768" y="54964"/>
                </a:cubicBezTo>
                <a:cubicBezTo>
                  <a:pt x="145970" y="46969"/>
                  <a:pt x="153454" y="39355"/>
                  <a:pt x="155737" y="37071"/>
                </a:cubicBezTo>
                <a:cubicBezTo>
                  <a:pt x="158021" y="34787"/>
                  <a:pt x="159543" y="25650"/>
                  <a:pt x="159543" y="20321"/>
                </a:cubicBezTo>
                <a:cubicBezTo>
                  <a:pt x="159543" y="14992"/>
                  <a:pt x="170202" y="11184"/>
                  <a:pt x="172485" y="4332"/>
                </a:cubicBezTo>
                <a:cubicBezTo>
                  <a:pt x="172987" y="2833"/>
                  <a:pt x="173559" y="1369"/>
                  <a:pt x="174145" y="0"/>
                </a:cubicBezTo>
                <a:cubicBezTo>
                  <a:pt x="180784" y="3449"/>
                  <a:pt x="193641" y="12456"/>
                  <a:pt x="195325" y="30981"/>
                </a:cubicBezTo>
                <a:cubicBezTo>
                  <a:pt x="195325" y="30981"/>
                  <a:pt x="212073" y="50776"/>
                  <a:pt x="208267" y="69812"/>
                </a:cubicBezTo>
                <a:cubicBezTo>
                  <a:pt x="208267" y="69812"/>
                  <a:pt x="216642" y="77426"/>
                  <a:pt x="211312" y="91891"/>
                </a:cubicBezTo>
                <a:cubicBezTo>
                  <a:pt x="211312" y="91891"/>
                  <a:pt x="219427" y="114139"/>
                  <a:pt x="213086" y="125476"/>
                </a:cubicBezTo>
                <a:close/>
              </a:path>
            </a:pathLst>
          </a:custGeom>
          <a:solidFill>
            <a:schemeClr val="accent4"/>
          </a:solidFill>
          <a:ln w="155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GB">
              <a:solidFill>
                <a:srgbClr val="3F1A01"/>
              </a:solidFill>
              <a:latin typeface="Arial"/>
            </a:endParaRPr>
          </a:p>
        </p:txBody>
      </p:sp>
      <p:grpSp>
        <p:nvGrpSpPr>
          <p:cNvPr id="19446" name="Graphic 18447">
            <a:extLst>
              <a:ext uri="{FF2B5EF4-FFF2-40B4-BE49-F238E27FC236}">
                <a16:creationId xmlns:a16="http://schemas.microsoft.com/office/drawing/2014/main" id="{08AA5D8D-C16C-D9BC-533F-F44F2A7B8E34}"/>
              </a:ext>
            </a:extLst>
          </p:cNvPr>
          <p:cNvGrpSpPr/>
          <p:nvPr/>
        </p:nvGrpSpPr>
        <p:grpSpPr>
          <a:xfrm>
            <a:off x="6720882" y="4238073"/>
            <a:ext cx="552808" cy="282643"/>
            <a:chOff x="1345817" y="1541660"/>
            <a:chExt cx="414606" cy="211982"/>
          </a:xfrm>
          <a:solidFill>
            <a:schemeClr val="bg1"/>
          </a:solidFill>
        </p:grpSpPr>
        <p:sp>
          <p:nvSpPr>
            <p:cNvPr id="19447" name="Freeform 18682">
              <a:extLst>
                <a:ext uri="{FF2B5EF4-FFF2-40B4-BE49-F238E27FC236}">
                  <a16:creationId xmlns:a16="http://schemas.microsoft.com/office/drawing/2014/main" id="{AB4CAA78-6065-5B14-A72C-86189F327C42}"/>
                </a:ext>
              </a:extLst>
            </p:cNvPr>
            <p:cNvSpPr/>
            <p:nvPr/>
          </p:nvSpPr>
          <p:spPr>
            <a:xfrm>
              <a:off x="1437670" y="1566930"/>
              <a:ext cx="28089" cy="13513"/>
            </a:xfrm>
            <a:custGeom>
              <a:avLst/>
              <a:gdLst>
                <a:gd name="connsiteX0" fmla="*/ 27977 w 28089"/>
                <a:gd name="connsiteY0" fmla="*/ 9206 h 13513"/>
                <a:gd name="connsiteX1" fmla="*/ 23699 w 28089"/>
                <a:gd name="connsiteY1" fmla="*/ 10250 h 13513"/>
                <a:gd name="connsiteX2" fmla="*/ 21753 w 28089"/>
                <a:gd name="connsiteY2" fmla="*/ 10924 h 13513"/>
                <a:gd name="connsiteX3" fmla="*/ 19960 w 28089"/>
                <a:gd name="connsiteY3" fmla="*/ 11815 h 13513"/>
                <a:gd name="connsiteX4" fmla="*/ 17810 w 28089"/>
                <a:gd name="connsiteY4" fmla="*/ 12872 h 13513"/>
                <a:gd name="connsiteX5" fmla="*/ 15229 w 28089"/>
                <a:gd name="connsiteY5" fmla="*/ 13456 h 13513"/>
                <a:gd name="connsiteX6" fmla="*/ 12505 w 28089"/>
                <a:gd name="connsiteY6" fmla="*/ 13338 h 13513"/>
                <a:gd name="connsiteX7" fmla="*/ 9644 w 28089"/>
                <a:gd name="connsiteY7" fmla="*/ 12023 h 13513"/>
                <a:gd name="connsiteX8" fmla="*/ 7873 w 28089"/>
                <a:gd name="connsiteY8" fmla="*/ 9184 h 13513"/>
                <a:gd name="connsiteX9" fmla="*/ 7525 w 28089"/>
                <a:gd name="connsiteY9" fmla="*/ 6594 h 13513"/>
                <a:gd name="connsiteX10" fmla="*/ 7407 w 28089"/>
                <a:gd name="connsiteY10" fmla="*/ 4651 h 13513"/>
                <a:gd name="connsiteX11" fmla="*/ 6993 w 28089"/>
                <a:gd name="connsiteY11" fmla="*/ 3391 h 13513"/>
                <a:gd name="connsiteX12" fmla="*/ 5957 w 28089"/>
                <a:gd name="connsiteY12" fmla="*/ 2362 h 13513"/>
                <a:gd name="connsiteX13" fmla="*/ 4359 w 28089"/>
                <a:gd name="connsiteY13" fmla="*/ 1668 h 13513"/>
                <a:gd name="connsiteX14" fmla="*/ 213 w 28089"/>
                <a:gd name="connsiteY14" fmla="*/ 1201 h 13513"/>
                <a:gd name="connsiteX15" fmla="*/ 139 w 28089"/>
                <a:gd name="connsiteY15" fmla="*/ 0 h 13513"/>
                <a:gd name="connsiteX16" fmla="*/ 1297 w 28089"/>
                <a:gd name="connsiteY16" fmla="*/ 460 h 13513"/>
                <a:gd name="connsiteX17" fmla="*/ 2127 w 28089"/>
                <a:gd name="connsiteY17" fmla="*/ 1280 h 13513"/>
                <a:gd name="connsiteX18" fmla="*/ 2141 w 28089"/>
                <a:gd name="connsiteY18" fmla="*/ 1302 h 13513"/>
                <a:gd name="connsiteX19" fmla="*/ 2112 w 28089"/>
                <a:gd name="connsiteY19" fmla="*/ 1459 h 13513"/>
                <a:gd name="connsiteX20" fmla="*/ 1973 w 28089"/>
                <a:gd name="connsiteY20" fmla="*/ 1449 h 13513"/>
                <a:gd name="connsiteX21" fmla="*/ 125 w 28089"/>
                <a:gd name="connsiteY21" fmla="*/ 730 h 13513"/>
                <a:gd name="connsiteX22" fmla="*/ 0 w 28089"/>
                <a:gd name="connsiteY22" fmla="*/ 602 h 13513"/>
                <a:gd name="connsiteX23" fmla="*/ 109 w 28089"/>
                <a:gd name="connsiteY23" fmla="*/ 477 h 13513"/>
                <a:gd name="connsiteX24" fmla="*/ 4531 w 28089"/>
                <a:gd name="connsiteY24" fmla="*/ 208 h 13513"/>
                <a:gd name="connsiteX25" fmla="*/ 8503 w 28089"/>
                <a:gd name="connsiteY25" fmla="*/ 2159 h 13513"/>
                <a:gd name="connsiteX26" fmla="*/ 9452 w 28089"/>
                <a:gd name="connsiteY26" fmla="*/ 4219 h 13513"/>
                <a:gd name="connsiteX27" fmla="*/ 9716 w 28089"/>
                <a:gd name="connsiteY27" fmla="*/ 6431 h 13513"/>
                <a:gd name="connsiteX28" fmla="*/ 10038 w 28089"/>
                <a:gd name="connsiteY28" fmla="*/ 8560 h 13513"/>
                <a:gd name="connsiteX29" fmla="*/ 11104 w 28089"/>
                <a:gd name="connsiteY29" fmla="*/ 10300 h 13513"/>
                <a:gd name="connsiteX30" fmla="*/ 15116 w 28089"/>
                <a:gd name="connsiteY30" fmla="*/ 11359 h 13513"/>
                <a:gd name="connsiteX31" fmla="*/ 17237 w 28089"/>
                <a:gd name="connsiteY31" fmla="*/ 10999 h 13513"/>
                <a:gd name="connsiteX32" fmla="*/ 19273 w 28089"/>
                <a:gd name="connsiteY32" fmla="*/ 10211 h 13513"/>
                <a:gd name="connsiteX33" fmla="*/ 23562 w 28089"/>
                <a:gd name="connsiteY33" fmla="*/ 9097 h 13513"/>
                <a:gd name="connsiteX34" fmla="*/ 27980 w 28089"/>
                <a:gd name="connsiteY34" fmla="*/ 8979 h 13513"/>
                <a:gd name="connsiteX35" fmla="*/ 28090 w 28089"/>
                <a:gd name="connsiteY35" fmla="*/ 9095 h 13513"/>
                <a:gd name="connsiteX36" fmla="*/ 28005 w 28089"/>
                <a:gd name="connsiteY36" fmla="*/ 9201 h 13513"/>
                <a:gd name="connsiteX37" fmla="*/ 27976 w 28089"/>
                <a:gd name="connsiteY37" fmla="*/ 9209 h 13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089" h="13513">
                  <a:moveTo>
                    <a:pt x="27977" y="9206"/>
                  </a:moveTo>
                  <a:cubicBezTo>
                    <a:pt x="26503" y="9575"/>
                    <a:pt x="25053" y="9844"/>
                    <a:pt x="23699" y="10250"/>
                  </a:cubicBezTo>
                  <a:cubicBezTo>
                    <a:pt x="23024" y="10457"/>
                    <a:pt x="22367" y="10655"/>
                    <a:pt x="21753" y="10924"/>
                  </a:cubicBezTo>
                  <a:cubicBezTo>
                    <a:pt x="21133" y="11201"/>
                    <a:pt x="20587" y="11463"/>
                    <a:pt x="19960" y="11815"/>
                  </a:cubicBezTo>
                  <a:cubicBezTo>
                    <a:pt x="19335" y="12151"/>
                    <a:pt x="18650" y="12573"/>
                    <a:pt x="17810" y="12872"/>
                  </a:cubicBezTo>
                  <a:cubicBezTo>
                    <a:pt x="16981" y="13169"/>
                    <a:pt x="16114" y="13367"/>
                    <a:pt x="15229" y="13456"/>
                  </a:cubicBezTo>
                  <a:cubicBezTo>
                    <a:pt x="14343" y="13552"/>
                    <a:pt x="13456" y="13538"/>
                    <a:pt x="12505" y="13338"/>
                  </a:cubicBezTo>
                  <a:cubicBezTo>
                    <a:pt x="11567" y="13139"/>
                    <a:pt x="10555" y="12772"/>
                    <a:pt x="9644" y="12023"/>
                  </a:cubicBezTo>
                  <a:cubicBezTo>
                    <a:pt x="8705" y="11280"/>
                    <a:pt x="8123" y="10160"/>
                    <a:pt x="7873" y="9184"/>
                  </a:cubicBezTo>
                  <a:cubicBezTo>
                    <a:pt x="7606" y="8196"/>
                    <a:pt x="7572" y="7343"/>
                    <a:pt x="7525" y="6594"/>
                  </a:cubicBezTo>
                  <a:cubicBezTo>
                    <a:pt x="7473" y="5845"/>
                    <a:pt x="7473" y="5190"/>
                    <a:pt x="7407" y="4651"/>
                  </a:cubicBezTo>
                  <a:cubicBezTo>
                    <a:pt x="7329" y="4108"/>
                    <a:pt x="7223" y="3741"/>
                    <a:pt x="6993" y="3391"/>
                  </a:cubicBezTo>
                  <a:cubicBezTo>
                    <a:pt x="6770" y="3031"/>
                    <a:pt x="6421" y="2656"/>
                    <a:pt x="5957" y="2362"/>
                  </a:cubicBezTo>
                  <a:cubicBezTo>
                    <a:pt x="5488" y="2070"/>
                    <a:pt x="4960" y="1846"/>
                    <a:pt x="4359" y="1668"/>
                  </a:cubicBezTo>
                  <a:cubicBezTo>
                    <a:pt x="3148" y="1332"/>
                    <a:pt x="1704" y="1285"/>
                    <a:pt x="213" y="1201"/>
                  </a:cubicBezTo>
                  <a:lnTo>
                    <a:pt x="139" y="0"/>
                  </a:lnTo>
                  <a:cubicBezTo>
                    <a:pt x="564" y="83"/>
                    <a:pt x="960" y="233"/>
                    <a:pt x="1297" y="460"/>
                  </a:cubicBezTo>
                  <a:cubicBezTo>
                    <a:pt x="1633" y="688"/>
                    <a:pt x="1915" y="968"/>
                    <a:pt x="2127" y="1280"/>
                  </a:cubicBezTo>
                  <a:lnTo>
                    <a:pt x="2141" y="1302"/>
                  </a:lnTo>
                  <a:cubicBezTo>
                    <a:pt x="2176" y="1354"/>
                    <a:pt x="2163" y="1424"/>
                    <a:pt x="2112" y="1459"/>
                  </a:cubicBezTo>
                  <a:cubicBezTo>
                    <a:pt x="2068" y="1488"/>
                    <a:pt x="2010" y="1484"/>
                    <a:pt x="1973" y="1449"/>
                  </a:cubicBezTo>
                  <a:cubicBezTo>
                    <a:pt x="1469" y="999"/>
                    <a:pt x="797" y="738"/>
                    <a:pt x="125" y="730"/>
                  </a:cubicBezTo>
                  <a:cubicBezTo>
                    <a:pt x="55" y="730"/>
                    <a:pt x="-2" y="672"/>
                    <a:pt x="0" y="602"/>
                  </a:cubicBezTo>
                  <a:cubicBezTo>
                    <a:pt x="0" y="538"/>
                    <a:pt x="48" y="486"/>
                    <a:pt x="109" y="477"/>
                  </a:cubicBezTo>
                  <a:cubicBezTo>
                    <a:pt x="1558" y="264"/>
                    <a:pt x="3039" y="42"/>
                    <a:pt x="4531" y="208"/>
                  </a:cubicBezTo>
                  <a:cubicBezTo>
                    <a:pt x="6008" y="367"/>
                    <a:pt x="7511" y="971"/>
                    <a:pt x="8503" y="2159"/>
                  </a:cubicBezTo>
                  <a:cubicBezTo>
                    <a:pt x="8999" y="2748"/>
                    <a:pt x="9294" y="3486"/>
                    <a:pt x="9452" y="4219"/>
                  </a:cubicBezTo>
                  <a:cubicBezTo>
                    <a:pt x="9608" y="4959"/>
                    <a:pt x="9657" y="5701"/>
                    <a:pt x="9716" y="6431"/>
                  </a:cubicBezTo>
                  <a:cubicBezTo>
                    <a:pt x="9775" y="7160"/>
                    <a:pt x="9836" y="7885"/>
                    <a:pt x="10038" y="8560"/>
                  </a:cubicBezTo>
                  <a:cubicBezTo>
                    <a:pt x="10238" y="9231"/>
                    <a:pt x="10580" y="9855"/>
                    <a:pt x="11104" y="10300"/>
                  </a:cubicBezTo>
                  <a:cubicBezTo>
                    <a:pt x="12172" y="11201"/>
                    <a:pt x="13700" y="11415"/>
                    <a:pt x="15116" y="11359"/>
                  </a:cubicBezTo>
                  <a:cubicBezTo>
                    <a:pt x="15834" y="11326"/>
                    <a:pt x="16548" y="11204"/>
                    <a:pt x="17237" y="10999"/>
                  </a:cubicBezTo>
                  <a:cubicBezTo>
                    <a:pt x="17927" y="10796"/>
                    <a:pt x="18594" y="10496"/>
                    <a:pt x="19273" y="10211"/>
                  </a:cubicBezTo>
                  <a:cubicBezTo>
                    <a:pt x="20628" y="9611"/>
                    <a:pt x="22094" y="9253"/>
                    <a:pt x="23562" y="9097"/>
                  </a:cubicBezTo>
                  <a:cubicBezTo>
                    <a:pt x="25032" y="8937"/>
                    <a:pt x="26511" y="8940"/>
                    <a:pt x="27980" y="8979"/>
                  </a:cubicBezTo>
                  <a:cubicBezTo>
                    <a:pt x="28043" y="8981"/>
                    <a:pt x="28091" y="9032"/>
                    <a:pt x="28090" y="9095"/>
                  </a:cubicBezTo>
                  <a:cubicBezTo>
                    <a:pt x="28090" y="9147"/>
                    <a:pt x="28052" y="9189"/>
                    <a:pt x="28005" y="9201"/>
                  </a:cubicBezTo>
                  <a:lnTo>
                    <a:pt x="27976" y="9209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48" name="Freeform 18683">
              <a:extLst>
                <a:ext uri="{FF2B5EF4-FFF2-40B4-BE49-F238E27FC236}">
                  <a16:creationId xmlns:a16="http://schemas.microsoft.com/office/drawing/2014/main" id="{8DEB1B50-F14E-1A2D-0F09-EB65C49DF797}"/>
                </a:ext>
              </a:extLst>
            </p:cNvPr>
            <p:cNvSpPr/>
            <p:nvPr/>
          </p:nvSpPr>
          <p:spPr>
            <a:xfrm>
              <a:off x="1412806" y="1593915"/>
              <a:ext cx="54002" cy="35475"/>
            </a:xfrm>
            <a:custGeom>
              <a:avLst/>
              <a:gdLst>
                <a:gd name="connsiteX0" fmla="*/ 53921 w 54002"/>
                <a:gd name="connsiteY0" fmla="*/ 1807 h 35475"/>
                <a:gd name="connsiteX1" fmla="*/ 45218 w 54002"/>
                <a:gd name="connsiteY1" fmla="*/ 4598 h 35475"/>
                <a:gd name="connsiteX2" fmla="*/ 40361 w 54002"/>
                <a:gd name="connsiteY2" fmla="*/ 4340 h 35475"/>
                <a:gd name="connsiteX3" fmla="*/ 38009 w 54002"/>
                <a:gd name="connsiteY3" fmla="*/ 3503 h 35475"/>
                <a:gd name="connsiteX4" fmla="*/ 36005 w 54002"/>
                <a:gd name="connsiteY4" fmla="*/ 2539 h 35475"/>
                <a:gd name="connsiteX5" fmla="*/ 34289 w 54002"/>
                <a:gd name="connsiteY5" fmla="*/ 1968 h 35475"/>
                <a:gd name="connsiteX6" fmla="*/ 33002 w 54002"/>
                <a:gd name="connsiteY6" fmla="*/ 2067 h 35475"/>
                <a:gd name="connsiteX7" fmla="*/ 31665 w 54002"/>
                <a:gd name="connsiteY7" fmla="*/ 2920 h 35475"/>
                <a:gd name="connsiteX8" fmla="*/ 30042 w 54002"/>
                <a:gd name="connsiteY8" fmla="*/ 4344 h 35475"/>
                <a:gd name="connsiteX9" fmla="*/ 26658 w 54002"/>
                <a:gd name="connsiteY9" fmla="*/ 7262 h 35475"/>
                <a:gd name="connsiteX10" fmla="*/ 23594 w 54002"/>
                <a:gd name="connsiteY10" fmla="*/ 10111 h 35475"/>
                <a:gd name="connsiteX11" fmla="*/ 22461 w 54002"/>
                <a:gd name="connsiteY11" fmla="*/ 11578 h 35475"/>
                <a:gd name="connsiteX12" fmla="*/ 21716 w 54002"/>
                <a:gd name="connsiteY12" fmla="*/ 13153 h 35475"/>
                <a:gd name="connsiteX13" fmla="*/ 21089 w 54002"/>
                <a:gd name="connsiteY13" fmla="*/ 15258 h 35475"/>
                <a:gd name="connsiteX14" fmla="*/ 20632 w 54002"/>
                <a:gd name="connsiteY14" fmla="*/ 16488 h 35475"/>
                <a:gd name="connsiteX15" fmla="*/ 20040 w 54002"/>
                <a:gd name="connsiteY15" fmla="*/ 17688 h 35475"/>
                <a:gd name="connsiteX16" fmla="*/ 16678 w 54002"/>
                <a:gd name="connsiteY16" fmla="*/ 21536 h 35475"/>
                <a:gd name="connsiteX17" fmla="*/ 12739 w 54002"/>
                <a:gd name="connsiteY17" fmla="*/ 24185 h 35475"/>
                <a:gd name="connsiteX18" fmla="*/ 5216 w 54002"/>
                <a:gd name="connsiteY18" fmla="*/ 28586 h 35475"/>
                <a:gd name="connsiteX19" fmla="*/ 2276 w 54002"/>
                <a:gd name="connsiteY19" fmla="*/ 31517 h 35475"/>
                <a:gd name="connsiteX20" fmla="*/ 736 w 54002"/>
                <a:gd name="connsiteY20" fmla="*/ 35352 h 35475"/>
                <a:gd name="connsiteX21" fmla="*/ 0 w 54002"/>
                <a:gd name="connsiteY21" fmla="*/ 35345 h 35475"/>
                <a:gd name="connsiteX22" fmla="*/ 302 w 54002"/>
                <a:gd name="connsiteY22" fmla="*/ 33352 h 35475"/>
                <a:gd name="connsiteX23" fmla="*/ 302 w 54002"/>
                <a:gd name="connsiteY23" fmla="*/ 33338 h 35475"/>
                <a:gd name="connsiteX24" fmla="*/ 433 w 54002"/>
                <a:gd name="connsiteY24" fmla="*/ 33243 h 35475"/>
                <a:gd name="connsiteX25" fmla="*/ 530 w 54002"/>
                <a:gd name="connsiteY25" fmla="*/ 33357 h 35475"/>
                <a:gd name="connsiteX26" fmla="*/ 489 w 54002"/>
                <a:gd name="connsiteY26" fmla="*/ 35356 h 35475"/>
                <a:gd name="connsiteX27" fmla="*/ 367 w 54002"/>
                <a:gd name="connsiteY27" fmla="*/ 35475 h 35475"/>
                <a:gd name="connsiteX28" fmla="*/ 249 w 54002"/>
                <a:gd name="connsiteY28" fmla="*/ 35355 h 35475"/>
                <a:gd name="connsiteX29" fmla="*/ 1446 w 54002"/>
                <a:gd name="connsiteY29" fmla="*/ 31037 h 35475"/>
                <a:gd name="connsiteX30" fmla="*/ 4328 w 54002"/>
                <a:gd name="connsiteY30" fmla="*/ 27592 h 35475"/>
                <a:gd name="connsiteX31" fmla="*/ 7929 w 54002"/>
                <a:gd name="connsiteY31" fmla="*/ 24915 h 35475"/>
                <a:gd name="connsiteX32" fmla="*/ 11748 w 54002"/>
                <a:gd name="connsiteY32" fmla="*/ 22599 h 35475"/>
                <a:gd name="connsiteX33" fmla="*/ 18135 w 54002"/>
                <a:gd name="connsiteY33" fmla="*/ 16635 h 35475"/>
                <a:gd name="connsiteX34" fmla="*/ 18607 w 54002"/>
                <a:gd name="connsiteY34" fmla="*/ 15650 h 35475"/>
                <a:gd name="connsiteX35" fmla="*/ 18977 w 54002"/>
                <a:gd name="connsiteY35" fmla="*/ 14618 h 35475"/>
                <a:gd name="connsiteX36" fmla="*/ 19588 w 54002"/>
                <a:gd name="connsiteY36" fmla="*/ 12466 h 35475"/>
                <a:gd name="connsiteX37" fmla="*/ 21914 w 54002"/>
                <a:gd name="connsiteY37" fmla="*/ 8586 h 35475"/>
                <a:gd name="connsiteX38" fmla="*/ 25240 w 54002"/>
                <a:gd name="connsiteY38" fmla="*/ 5564 h 35475"/>
                <a:gd name="connsiteX39" fmla="*/ 28679 w 54002"/>
                <a:gd name="connsiteY39" fmla="*/ 2712 h 35475"/>
                <a:gd name="connsiteX40" fmla="*/ 32412 w 54002"/>
                <a:gd name="connsiteY40" fmla="*/ 180 h 35475"/>
                <a:gd name="connsiteX41" fmla="*/ 34711 w 54002"/>
                <a:gd name="connsiteY41" fmla="*/ 127 h 35475"/>
                <a:gd name="connsiteX42" fmla="*/ 36821 w 54002"/>
                <a:gd name="connsiteY42" fmla="*/ 965 h 35475"/>
                <a:gd name="connsiteX43" fmla="*/ 40808 w 54002"/>
                <a:gd name="connsiteY43" fmla="*/ 2892 h 35475"/>
                <a:gd name="connsiteX44" fmla="*/ 45171 w 54002"/>
                <a:gd name="connsiteY44" fmla="*/ 3414 h 35475"/>
                <a:gd name="connsiteX45" fmla="*/ 53855 w 54002"/>
                <a:gd name="connsiteY45" fmla="*/ 1593 h 35475"/>
                <a:gd name="connsiteX46" fmla="*/ 53998 w 54002"/>
                <a:gd name="connsiteY46" fmla="*/ 1668 h 35475"/>
                <a:gd name="connsiteX47" fmla="*/ 53937 w 54002"/>
                <a:gd name="connsiteY47" fmla="*/ 1804 h 35475"/>
                <a:gd name="connsiteX48" fmla="*/ 53922 w 54002"/>
                <a:gd name="connsiteY48" fmla="*/ 1810 h 35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4002" h="35475">
                  <a:moveTo>
                    <a:pt x="53921" y="1807"/>
                  </a:moveTo>
                  <a:cubicBezTo>
                    <a:pt x="51203" y="3075"/>
                    <a:pt x="48371" y="4201"/>
                    <a:pt x="45218" y="4598"/>
                  </a:cubicBezTo>
                  <a:cubicBezTo>
                    <a:pt x="43648" y="4790"/>
                    <a:pt x="41995" y="4737"/>
                    <a:pt x="40361" y="4340"/>
                  </a:cubicBezTo>
                  <a:cubicBezTo>
                    <a:pt x="39549" y="4158"/>
                    <a:pt x="38726" y="3844"/>
                    <a:pt x="38009" y="3503"/>
                  </a:cubicBezTo>
                  <a:cubicBezTo>
                    <a:pt x="37290" y="3166"/>
                    <a:pt x="36632" y="2822"/>
                    <a:pt x="36005" y="2539"/>
                  </a:cubicBezTo>
                  <a:cubicBezTo>
                    <a:pt x="35381" y="2251"/>
                    <a:pt x="34795" y="2051"/>
                    <a:pt x="34289" y="1968"/>
                  </a:cubicBezTo>
                  <a:cubicBezTo>
                    <a:pt x="33779" y="1892"/>
                    <a:pt x="33385" y="1937"/>
                    <a:pt x="33002" y="2067"/>
                  </a:cubicBezTo>
                  <a:cubicBezTo>
                    <a:pt x="32613" y="2211"/>
                    <a:pt x="32160" y="2506"/>
                    <a:pt x="31665" y="2920"/>
                  </a:cubicBezTo>
                  <a:cubicBezTo>
                    <a:pt x="31177" y="3327"/>
                    <a:pt x="30594" y="3860"/>
                    <a:pt x="30042" y="4344"/>
                  </a:cubicBezTo>
                  <a:cubicBezTo>
                    <a:pt x="28935" y="5343"/>
                    <a:pt x="27790" y="6294"/>
                    <a:pt x="26658" y="7262"/>
                  </a:cubicBezTo>
                  <a:cubicBezTo>
                    <a:pt x="25523" y="8226"/>
                    <a:pt x="24454" y="9142"/>
                    <a:pt x="23594" y="10111"/>
                  </a:cubicBezTo>
                  <a:cubicBezTo>
                    <a:pt x="23169" y="10599"/>
                    <a:pt x="22778" y="11081"/>
                    <a:pt x="22461" y="11578"/>
                  </a:cubicBezTo>
                  <a:cubicBezTo>
                    <a:pt x="22144" y="12090"/>
                    <a:pt x="21913" y="12556"/>
                    <a:pt x="21716" y="13153"/>
                  </a:cubicBezTo>
                  <a:cubicBezTo>
                    <a:pt x="21512" y="13752"/>
                    <a:pt x="21336" y="14463"/>
                    <a:pt x="21089" y="15258"/>
                  </a:cubicBezTo>
                  <a:cubicBezTo>
                    <a:pt x="20964" y="15650"/>
                    <a:pt x="20823" y="16080"/>
                    <a:pt x="20632" y="16488"/>
                  </a:cubicBezTo>
                  <a:cubicBezTo>
                    <a:pt x="20460" y="16904"/>
                    <a:pt x="20265" y="17304"/>
                    <a:pt x="20040" y="17688"/>
                  </a:cubicBezTo>
                  <a:cubicBezTo>
                    <a:pt x="19162" y="19247"/>
                    <a:pt x="17931" y="20485"/>
                    <a:pt x="16678" y="21536"/>
                  </a:cubicBezTo>
                  <a:cubicBezTo>
                    <a:pt x="15406" y="22575"/>
                    <a:pt x="14085" y="23440"/>
                    <a:pt x="12739" y="24185"/>
                  </a:cubicBezTo>
                  <a:cubicBezTo>
                    <a:pt x="10036" y="25695"/>
                    <a:pt x="7446" y="26857"/>
                    <a:pt x="5216" y="28586"/>
                  </a:cubicBezTo>
                  <a:cubicBezTo>
                    <a:pt x="4108" y="29444"/>
                    <a:pt x="3081" y="30396"/>
                    <a:pt x="2276" y="31517"/>
                  </a:cubicBezTo>
                  <a:cubicBezTo>
                    <a:pt x="1474" y="32635"/>
                    <a:pt x="916" y="33927"/>
                    <a:pt x="736" y="35352"/>
                  </a:cubicBezTo>
                  <a:lnTo>
                    <a:pt x="0" y="35345"/>
                  </a:lnTo>
                  <a:lnTo>
                    <a:pt x="302" y="33352"/>
                  </a:lnTo>
                  <a:lnTo>
                    <a:pt x="302" y="33338"/>
                  </a:lnTo>
                  <a:cubicBezTo>
                    <a:pt x="313" y="33276"/>
                    <a:pt x="370" y="33233"/>
                    <a:pt x="433" y="33243"/>
                  </a:cubicBezTo>
                  <a:cubicBezTo>
                    <a:pt x="491" y="33252"/>
                    <a:pt x="531" y="33301"/>
                    <a:pt x="530" y="33357"/>
                  </a:cubicBezTo>
                  <a:lnTo>
                    <a:pt x="489" y="35356"/>
                  </a:lnTo>
                  <a:cubicBezTo>
                    <a:pt x="489" y="35424"/>
                    <a:pt x="433" y="35477"/>
                    <a:pt x="367" y="35475"/>
                  </a:cubicBezTo>
                  <a:cubicBezTo>
                    <a:pt x="302" y="35475"/>
                    <a:pt x="249" y="35420"/>
                    <a:pt x="249" y="35355"/>
                  </a:cubicBezTo>
                  <a:cubicBezTo>
                    <a:pt x="255" y="33843"/>
                    <a:pt x="678" y="32335"/>
                    <a:pt x="1446" y="31037"/>
                  </a:cubicBezTo>
                  <a:cubicBezTo>
                    <a:pt x="2205" y="29733"/>
                    <a:pt x="3207" y="28586"/>
                    <a:pt x="4328" y="27592"/>
                  </a:cubicBezTo>
                  <a:cubicBezTo>
                    <a:pt x="5447" y="26593"/>
                    <a:pt x="6662" y="25708"/>
                    <a:pt x="7929" y="24915"/>
                  </a:cubicBezTo>
                  <a:cubicBezTo>
                    <a:pt x="9199" y="24124"/>
                    <a:pt x="10493" y="23391"/>
                    <a:pt x="11748" y="22599"/>
                  </a:cubicBezTo>
                  <a:cubicBezTo>
                    <a:pt x="14236" y="21028"/>
                    <a:pt x="16714" y="19219"/>
                    <a:pt x="18135" y="16635"/>
                  </a:cubicBezTo>
                  <a:cubicBezTo>
                    <a:pt x="18318" y="16317"/>
                    <a:pt x="18472" y="15989"/>
                    <a:pt x="18607" y="15650"/>
                  </a:cubicBezTo>
                  <a:cubicBezTo>
                    <a:pt x="18761" y="15320"/>
                    <a:pt x="18868" y="14970"/>
                    <a:pt x="18977" y="14618"/>
                  </a:cubicBezTo>
                  <a:cubicBezTo>
                    <a:pt x="19190" y="13915"/>
                    <a:pt x="19357" y="13186"/>
                    <a:pt x="19588" y="12466"/>
                  </a:cubicBezTo>
                  <a:cubicBezTo>
                    <a:pt x="20038" y="11007"/>
                    <a:pt x="20889" y="9688"/>
                    <a:pt x="21914" y="8586"/>
                  </a:cubicBezTo>
                  <a:cubicBezTo>
                    <a:pt x="22935" y="7469"/>
                    <a:pt x="24096" y="6514"/>
                    <a:pt x="25240" y="5564"/>
                  </a:cubicBezTo>
                  <a:lnTo>
                    <a:pt x="28679" y="2712"/>
                  </a:lnTo>
                  <a:cubicBezTo>
                    <a:pt x="29834" y="1803"/>
                    <a:pt x="30906" y="672"/>
                    <a:pt x="32412" y="180"/>
                  </a:cubicBezTo>
                  <a:cubicBezTo>
                    <a:pt x="33157" y="-44"/>
                    <a:pt x="33965" y="-56"/>
                    <a:pt x="34711" y="127"/>
                  </a:cubicBezTo>
                  <a:cubicBezTo>
                    <a:pt x="35460" y="305"/>
                    <a:pt x="36158" y="616"/>
                    <a:pt x="36821" y="965"/>
                  </a:cubicBezTo>
                  <a:cubicBezTo>
                    <a:pt x="38148" y="1667"/>
                    <a:pt x="39395" y="2478"/>
                    <a:pt x="40808" y="2892"/>
                  </a:cubicBezTo>
                  <a:cubicBezTo>
                    <a:pt x="42209" y="3335"/>
                    <a:pt x="43697" y="3478"/>
                    <a:pt x="45171" y="3414"/>
                  </a:cubicBezTo>
                  <a:cubicBezTo>
                    <a:pt x="48133" y="3299"/>
                    <a:pt x="51017" y="2456"/>
                    <a:pt x="53855" y="1593"/>
                  </a:cubicBezTo>
                  <a:cubicBezTo>
                    <a:pt x="53915" y="1574"/>
                    <a:pt x="53979" y="1609"/>
                    <a:pt x="53998" y="1668"/>
                  </a:cubicBezTo>
                  <a:cubicBezTo>
                    <a:pt x="54015" y="1723"/>
                    <a:pt x="53988" y="1781"/>
                    <a:pt x="53937" y="1804"/>
                  </a:cubicBezTo>
                  <a:lnTo>
                    <a:pt x="53922" y="181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49" name="Freeform 18684">
              <a:extLst>
                <a:ext uri="{FF2B5EF4-FFF2-40B4-BE49-F238E27FC236}">
                  <a16:creationId xmlns:a16="http://schemas.microsoft.com/office/drawing/2014/main" id="{16F1724A-70CF-C6FF-F635-A13CC09A5D85}"/>
                </a:ext>
              </a:extLst>
            </p:cNvPr>
            <p:cNvSpPr/>
            <p:nvPr/>
          </p:nvSpPr>
          <p:spPr>
            <a:xfrm>
              <a:off x="1395673" y="1589977"/>
              <a:ext cx="19686" cy="10931"/>
            </a:xfrm>
            <a:custGeom>
              <a:avLst/>
              <a:gdLst>
                <a:gd name="connsiteX0" fmla="*/ 63 w 19686"/>
                <a:gd name="connsiteY0" fmla="*/ 2914 h 10931"/>
                <a:gd name="connsiteX1" fmla="*/ 5785 w 19686"/>
                <a:gd name="connsiteY1" fmla="*/ 166 h 10931"/>
                <a:gd name="connsiteX2" fmla="*/ 12289 w 19686"/>
                <a:gd name="connsiteY2" fmla="*/ 781 h 10931"/>
                <a:gd name="connsiteX3" fmla="*/ 15253 w 19686"/>
                <a:gd name="connsiteY3" fmla="*/ 2288 h 10931"/>
                <a:gd name="connsiteX4" fmla="*/ 16602 w 19686"/>
                <a:gd name="connsiteY4" fmla="*/ 3352 h 10931"/>
                <a:gd name="connsiteX5" fmla="*/ 17830 w 19686"/>
                <a:gd name="connsiteY5" fmla="*/ 4878 h 10931"/>
                <a:gd name="connsiteX6" fmla="*/ 18465 w 19686"/>
                <a:gd name="connsiteY6" fmla="*/ 6496 h 10931"/>
                <a:gd name="connsiteX7" fmla="*/ 18832 w 19686"/>
                <a:gd name="connsiteY7" fmla="*/ 7870 h 10931"/>
                <a:gd name="connsiteX8" fmla="*/ 19670 w 19686"/>
                <a:gd name="connsiteY8" fmla="*/ 10749 h 10931"/>
                <a:gd name="connsiteX9" fmla="*/ 19682 w 19686"/>
                <a:gd name="connsiteY9" fmla="*/ 10793 h 10931"/>
                <a:gd name="connsiteX10" fmla="*/ 19606 w 19686"/>
                <a:gd name="connsiteY10" fmla="*/ 10928 h 10931"/>
                <a:gd name="connsiteX11" fmla="*/ 19493 w 19686"/>
                <a:gd name="connsiteY11" fmla="*/ 10893 h 10931"/>
                <a:gd name="connsiteX12" fmla="*/ 17766 w 19686"/>
                <a:gd name="connsiteY12" fmla="*/ 8487 h 10931"/>
                <a:gd name="connsiteX13" fmla="*/ 16355 w 19686"/>
                <a:gd name="connsiteY13" fmla="*/ 5930 h 10931"/>
                <a:gd name="connsiteX14" fmla="*/ 14152 w 19686"/>
                <a:gd name="connsiteY14" fmla="*/ 4140 h 10931"/>
                <a:gd name="connsiteX15" fmla="*/ 11523 w 19686"/>
                <a:gd name="connsiteY15" fmla="*/ 2930 h 10931"/>
                <a:gd name="connsiteX16" fmla="*/ 152 w 19686"/>
                <a:gd name="connsiteY16" fmla="*/ 3122 h 10931"/>
                <a:gd name="connsiteX17" fmla="*/ 8 w 19686"/>
                <a:gd name="connsiteY17" fmla="*/ 3061 h 10931"/>
                <a:gd name="connsiteX18" fmla="*/ 32 w 19686"/>
                <a:gd name="connsiteY18" fmla="*/ 2943 h 10931"/>
                <a:gd name="connsiteX19" fmla="*/ 61 w 19686"/>
                <a:gd name="connsiteY19" fmla="*/ 2913 h 1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686" h="10931">
                  <a:moveTo>
                    <a:pt x="63" y="2914"/>
                  </a:moveTo>
                  <a:cubicBezTo>
                    <a:pt x="1571" y="1393"/>
                    <a:pt x="3641" y="495"/>
                    <a:pt x="5785" y="166"/>
                  </a:cubicBezTo>
                  <a:cubicBezTo>
                    <a:pt x="7938" y="-190"/>
                    <a:pt x="10202" y="32"/>
                    <a:pt x="12289" y="781"/>
                  </a:cubicBezTo>
                  <a:cubicBezTo>
                    <a:pt x="13333" y="1153"/>
                    <a:pt x="14338" y="1654"/>
                    <a:pt x="15253" y="2288"/>
                  </a:cubicBezTo>
                  <a:cubicBezTo>
                    <a:pt x="15708" y="2607"/>
                    <a:pt x="16145" y="2935"/>
                    <a:pt x="16602" y="3352"/>
                  </a:cubicBezTo>
                  <a:cubicBezTo>
                    <a:pt x="17060" y="3754"/>
                    <a:pt x="17496" y="4273"/>
                    <a:pt x="17830" y="4878"/>
                  </a:cubicBezTo>
                  <a:cubicBezTo>
                    <a:pt x="18151" y="5474"/>
                    <a:pt x="18348" y="6011"/>
                    <a:pt x="18465" y="6496"/>
                  </a:cubicBezTo>
                  <a:cubicBezTo>
                    <a:pt x="18577" y="6973"/>
                    <a:pt x="18696" y="7409"/>
                    <a:pt x="18832" y="7870"/>
                  </a:cubicBezTo>
                  <a:cubicBezTo>
                    <a:pt x="19068" y="8805"/>
                    <a:pt x="19389" y="9724"/>
                    <a:pt x="19670" y="10749"/>
                  </a:cubicBezTo>
                  <a:lnTo>
                    <a:pt x="19682" y="10793"/>
                  </a:lnTo>
                  <a:cubicBezTo>
                    <a:pt x="19698" y="10851"/>
                    <a:pt x="19664" y="10912"/>
                    <a:pt x="19606" y="10928"/>
                  </a:cubicBezTo>
                  <a:cubicBezTo>
                    <a:pt x="19564" y="10939"/>
                    <a:pt x="19520" y="10925"/>
                    <a:pt x="19493" y="10893"/>
                  </a:cubicBezTo>
                  <a:cubicBezTo>
                    <a:pt x="18857" y="10140"/>
                    <a:pt x="18279" y="9335"/>
                    <a:pt x="17766" y="8487"/>
                  </a:cubicBezTo>
                  <a:cubicBezTo>
                    <a:pt x="17241" y="7648"/>
                    <a:pt x="16894" y="6696"/>
                    <a:pt x="16355" y="5930"/>
                  </a:cubicBezTo>
                  <a:cubicBezTo>
                    <a:pt x="15801" y="5172"/>
                    <a:pt x="14990" y="4618"/>
                    <a:pt x="14152" y="4140"/>
                  </a:cubicBezTo>
                  <a:cubicBezTo>
                    <a:pt x="13319" y="3652"/>
                    <a:pt x="12439" y="3238"/>
                    <a:pt x="11523" y="2930"/>
                  </a:cubicBezTo>
                  <a:cubicBezTo>
                    <a:pt x="7888" y="1597"/>
                    <a:pt x="3766" y="1681"/>
                    <a:pt x="152" y="3122"/>
                  </a:cubicBezTo>
                  <a:cubicBezTo>
                    <a:pt x="96" y="3144"/>
                    <a:pt x="32" y="3118"/>
                    <a:pt x="8" y="3061"/>
                  </a:cubicBezTo>
                  <a:cubicBezTo>
                    <a:pt x="-9" y="3019"/>
                    <a:pt x="2" y="2972"/>
                    <a:pt x="32" y="2943"/>
                  </a:cubicBezTo>
                  <a:lnTo>
                    <a:pt x="61" y="2913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50" name="Freeform 18685">
              <a:extLst>
                <a:ext uri="{FF2B5EF4-FFF2-40B4-BE49-F238E27FC236}">
                  <a16:creationId xmlns:a16="http://schemas.microsoft.com/office/drawing/2014/main" id="{A6F86ABB-558B-613A-3694-9697ADC89CF6}"/>
                </a:ext>
              </a:extLst>
            </p:cNvPr>
            <p:cNvSpPr/>
            <p:nvPr/>
          </p:nvSpPr>
          <p:spPr>
            <a:xfrm>
              <a:off x="1353542" y="1614234"/>
              <a:ext cx="42540" cy="33446"/>
            </a:xfrm>
            <a:custGeom>
              <a:avLst/>
              <a:gdLst>
                <a:gd name="connsiteX0" fmla="*/ 42512 w 42540"/>
                <a:gd name="connsiteY0" fmla="*/ 1524 h 33446"/>
                <a:gd name="connsiteX1" fmla="*/ 39111 w 42540"/>
                <a:gd name="connsiteY1" fmla="*/ 5071 h 33446"/>
                <a:gd name="connsiteX2" fmla="*/ 37673 w 42540"/>
                <a:gd name="connsiteY2" fmla="*/ 5687 h 33446"/>
                <a:gd name="connsiteX3" fmla="*/ 36034 w 42540"/>
                <a:gd name="connsiteY3" fmla="*/ 5093 h 33446"/>
                <a:gd name="connsiteX4" fmla="*/ 35085 w 42540"/>
                <a:gd name="connsiteY4" fmla="*/ 4198 h 33446"/>
                <a:gd name="connsiteX5" fmla="*/ 34261 w 42540"/>
                <a:gd name="connsiteY5" fmla="*/ 3518 h 33446"/>
                <a:gd name="connsiteX6" fmla="*/ 26000 w 42540"/>
                <a:gd name="connsiteY6" fmla="*/ 1770 h 33446"/>
                <a:gd name="connsiteX7" fmla="*/ 21575 w 42540"/>
                <a:gd name="connsiteY7" fmla="*/ 2577 h 33446"/>
                <a:gd name="connsiteX8" fmla="*/ 19670 w 42540"/>
                <a:gd name="connsiteY8" fmla="*/ 3194 h 33446"/>
                <a:gd name="connsiteX9" fmla="*/ 19137 w 42540"/>
                <a:gd name="connsiteY9" fmla="*/ 3571 h 33446"/>
                <a:gd name="connsiteX10" fmla="*/ 18685 w 42540"/>
                <a:gd name="connsiteY10" fmla="*/ 4151 h 33446"/>
                <a:gd name="connsiteX11" fmla="*/ 17679 w 42540"/>
                <a:gd name="connsiteY11" fmla="*/ 6092 h 33446"/>
                <a:gd name="connsiteX12" fmla="*/ 16409 w 42540"/>
                <a:gd name="connsiteY12" fmla="*/ 8300 h 33446"/>
                <a:gd name="connsiteX13" fmla="*/ 13508 w 42540"/>
                <a:gd name="connsiteY13" fmla="*/ 12392 h 33446"/>
                <a:gd name="connsiteX14" fmla="*/ 7022 w 42540"/>
                <a:gd name="connsiteY14" fmla="*/ 19632 h 33446"/>
                <a:gd name="connsiteX15" fmla="*/ 4055 w 42540"/>
                <a:gd name="connsiteY15" fmla="*/ 23066 h 33446"/>
                <a:gd name="connsiteX16" fmla="*/ 2132 w 42540"/>
                <a:gd name="connsiteY16" fmla="*/ 26713 h 33446"/>
                <a:gd name="connsiteX17" fmla="*/ 1823 w 42540"/>
                <a:gd name="connsiteY17" fmla="*/ 28598 h 33446"/>
                <a:gd name="connsiteX18" fmla="*/ 2115 w 42540"/>
                <a:gd name="connsiteY18" fmla="*/ 30318 h 33446"/>
                <a:gd name="connsiteX19" fmla="*/ 3017 w 42540"/>
                <a:gd name="connsiteY19" fmla="*/ 31600 h 33446"/>
                <a:gd name="connsiteX20" fmla="*/ 4322 w 42540"/>
                <a:gd name="connsiteY20" fmla="*/ 31975 h 33446"/>
                <a:gd name="connsiteX21" fmla="*/ 6356 w 42540"/>
                <a:gd name="connsiteY21" fmla="*/ 31412 h 33446"/>
                <a:gd name="connsiteX22" fmla="*/ 8558 w 42540"/>
                <a:gd name="connsiteY22" fmla="*/ 30593 h 33446"/>
                <a:gd name="connsiteX23" fmla="*/ 12875 w 42540"/>
                <a:gd name="connsiteY23" fmla="*/ 28650 h 33446"/>
                <a:gd name="connsiteX24" fmla="*/ 12967 w 42540"/>
                <a:gd name="connsiteY24" fmla="*/ 28605 h 33446"/>
                <a:gd name="connsiteX25" fmla="*/ 13682 w 42540"/>
                <a:gd name="connsiteY25" fmla="*/ 28847 h 33446"/>
                <a:gd name="connsiteX26" fmla="*/ 13455 w 42540"/>
                <a:gd name="connsiteY26" fmla="*/ 29554 h 33446"/>
                <a:gd name="connsiteX27" fmla="*/ 9991 w 42540"/>
                <a:gd name="connsiteY27" fmla="*/ 31306 h 33446"/>
                <a:gd name="connsiteX28" fmla="*/ 9980 w 42540"/>
                <a:gd name="connsiteY28" fmla="*/ 31312 h 33446"/>
                <a:gd name="connsiteX29" fmla="*/ 9827 w 42540"/>
                <a:gd name="connsiteY29" fmla="*/ 31262 h 33446"/>
                <a:gd name="connsiteX30" fmla="*/ 9866 w 42540"/>
                <a:gd name="connsiteY30" fmla="*/ 31115 h 33446"/>
                <a:gd name="connsiteX31" fmla="*/ 13094 w 42540"/>
                <a:gd name="connsiteY31" fmla="*/ 29000 h 33446"/>
                <a:gd name="connsiteX32" fmla="*/ 13229 w 42540"/>
                <a:gd name="connsiteY32" fmla="*/ 29211 h 33446"/>
                <a:gd name="connsiteX33" fmla="*/ 9040 w 42540"/>
                <a:gd name="connsiteY33" fmla="*/ 31570 h 33446"/>
                <a:gd name="connsiteX34" fmla="*/ 6857 w 42540"/>
                <a:gd name="connsiteY34" fmla="*/ 32583 h 33446"/>
                <a:gd name="connsiteX35" fmla="*/ 4566 w 42540"/>
                <a:gd name="connsiteY35" fmla="*/ 33384 h 33446"/>
                <a:gd name="connsiteX36" fmla="*/ 2156 w 42540"/>
                <a:gd name="connsiteY36" fmla="*/ 32932 h 33446"/>
                <a:gd name="connsiteX37" fmla="*/ 577 w 42540"/>
                <a:gd name="connsiteY37" fmla="*/ 31050 h 33446"/>
                <a:gd name="connsiteX38" fmla="*/ 8 w 42540"/>
                <a:gd name="connsiteY38" fmla="*/ 28669 h 33446"/>
                <a:gd name="connsiteX39" fmla="*/ 261 w 42540"/>
                <a:gd name="connsiteY39" fmla="*/ 26243 h 33446"/>
                <a:gd name="connsiteX40" fmla="*/ 2353 w 42540"/>
                <a:gd name="connsiteY40" fmla="*/ 21881 h 33446"/>
                <a:gd name="connsiteX41" fmla="*/ 5405 w 42540"/>
                <a:gd name="connsiteY41" fmla="*/ 18153 h 33446"/>
                <a:gd name="connsiteX42" fmla="*/ 11745 w 42540"/>
                <a:gd name="connsiteY42" fmla="*/ 10974 h 33446"/>
                <a:gd name="connsiteX43" fmla="*/ 14548 w 42540"/>
                <a:gd name="connsiteY43" fmla="*/ 7115 h 33446"/>
                <a:gd name="connsiteX44" fmla="*/ 15759 w 42540"/>
                <a:gd name="connsiteY44" fmla="*/ 5064 h 33446"/>
                <a:gd name="connsiteX45" fmla="*/ 16945 w 42540"/>
                <a:gd name="connsiteY45" fmla="*/ 2956 h 33446"/>
                <a:gd name="connsiteX46" fmla="*/ 18813 w 42540"/>
                <a:gd name="connsiteY46" fmla="*/ 1345 h 33446"/>
                <a:gd name="connsiteX47" fmla="*/ 21147 w 42540"/>
                <a:gd name="connsiteY47" fmla="*/ 657 h 33446"/>
                <a:gd name="connsiteX48" fmla="*/ 25925 w 42540"/>
                <a:gd name="connsiteY48" fmla="*/ 14 h 33446"/>
                <a:gd name="connsiteX49" fmla="*/ 30730 w 42540"/>
                <a:gd name="connsiteY49" fmla="*/ 457 h 33446"/>
                <a:gd name="connsiteX50" fmla="*/ 35029 w 42540"/>
                <a:gd name="connsiteY50" fmla="*/ 2634 h 33446"/>
                <a:gd name="connsiteX51" fmla="*/ 35891 w 42540"/>
                <a:gd name="connsiteY51" fmla="*/ 3493 h 33446"/>
                <a:gd name="connsiteX52" fmla="*/ 36684 w 42540"/>
                <a:gd name="connsiteY52" fmla="*/ 4370 h 33446"/>
                <a:gd name="connsiteX53" fmla="*/ 37662 w 42540"/>
                <a:gd name="connsiteY53" fmla="*/ 4812 h 33446"/>
                <a:gd name="connsiteX54" fmla="*/ 38708 w 42540"/>
                <a:gd name="connsiteY54" fmla="*/ 4429 h 33446"/>
                <a:gd name="connsiteX55" fmla="*/ 42342 w 42540"/>
                <a:gd name="connsiteY55" fmla="*/ 1371 h 33446"/>
                <a:gd name="connsiteX56" fmla="*/ 42503 w 42540"/>
                <a:gd name="connsiteY56" fmla="*/ 1363 h 33446"/>
                <a:gd name="connsiteX57" fmla="*/ 42519 w 42540"/>
                <a:gd name="connsiteY57" fmla="*/ 1514 h 33446"/>
                <a:gd name="connsiteX58" fmla="*/ 42511 w 42540"/>
                <a:gd name="connsiteY58" fmla="*/ 1524 h 3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2540" h="33446">
                  <a:moveTo>
                    <a:pt x="42512" y="1524"/>
                  </a:moveTo>
                  <a:cubicBezTo>
                    <a:pt x="41573" y="2849"/>
                    <a:pt x="40440" y="4049"/>
                    <a:pt x="39111" y="5071"/>
                  </a:cubicBezTo>
                  <a:cubicBezTo>
                    <a:pt x="38764" y="5326"/>
                    <a:pt x="38320" y="5637"/>
                    <a:pt x="37673" y="5687"/>
                  </a:cubicBezTo>
                  <a:cubicBezTo>
                    <a:pt x="37020" y="5733"/>
                    <a:pt x="36410" y="5408"/>
                    <a:pt x="36034" y="5093"/>
                  </a:cubicBezTo>
                  <a:cubicBezTo>
                    <a:pt x="35638" y="4778"/>
                    <a:pt x="35354" y="4440"/>
                    <a:pt x="35085" y="4198"/>
                  </a:cubicBezTo>
                  <a:cubicBezTo>
                    <a:pt x="34802" y="3973"/>
                    <a:pt x="34569" y="3702"/>
                    <a:pt x="34261" y="3518"/>
                  </a:cubicBezTo>
                  <a:cubicBezTo>
                    <a:pt x="31973" y="1804"/>
                    <a:pt x="28934" y="1534"/>
                    <a:pt x="26000" y="1770"/>
                  </a:cubicBezTo>
                  <a:cubicBezTo>
                    <a:pt x="24519" y="1893"/>
                    <a:pt x="23041" y="2220"/>
                    <a:pt x="21575" y="2577"/>
                  </a:cubicBezTo>
                  <a:cubicBezTo>
                    <a:pt x="20828" y="2759"/>
                    <a:pt x="20117" y="2960"/>
                    <a:pt x="19670" y="3194"/>
                  </a:cubicBezTo>
                  <a:cubicBezTo>
                    <a:pt x="19437" y="3316"/>
                    <a:pt x="19278" y="3428"/>
                    <a:pt x="19137" y="3571"/>
                  </a:cubicBezTo>
                  <a:cubicBezTo>
                    <a:pt x="18990" y="3716"/>
                    <a:pt x="18838" y="3907"/>
                    <a:pt x="18685" y="4151"/>
                  </a:cubicBezTo>
                  <a:cubicBezTo>
                    <a:pt x="18371" y="4634"/>
                    <a:pt x="18082" y="5322"/>
                    <a:pt x="17679" y="6092"/>
                  </a:cubicBezTo>
                  <a:cubicBezTo>
                    <a:pt x="17282" y="6846"/>
                    <a:pt x="16861" y="7585"/>
                    <a:pt x="16409" y="8300"/>
                  </a:cubicBezTo>
                  <a:cubicBezTo>
                    <a:pt x="15515" y="9733"/>
                    <a:pt x="14534" y="11092"/>
                    <a:pt x="13508" y="12392"/>
                  </a:cubicBezTo>
                  <a:cubicBezTo>
                    <a:pt x="11461" y="14998"/>
                    <a:pt x="9171" y="17299"/>
                    <a:pt x="7022" y="19632"/>
                  </a:cubicBezTo>
                  <a:cubicBezTo>
                    <a:pt x="5959" y="20790"/>
                    <a:pt x="4922" y="21889"/>
                    <a:pt x="4055" y="23066"/>
                  </a:cubicBezTo>
                  <a:cubicBezTo>
                    <a:pt x="3191" y="24235"/>
                    <a:pt x="2489" y="25461"/>
                    <a:pt x="2132" y="26713"/>
                  </a:cubicBezTo>
                  <a:cubicBezTo>
                    <a:pt x="1931" y="27335"/>
                    <a:pt x="1832" y="27965"/>
                    <a:pt x="1823" y="28598"/>
                  </a:cubicBezTo>
                  <a:cubicBezTo>
                    <a:pt x="1795" y="29214"/>
                    <a:pt x="1898" y="29768"/>
                    <a:pt x="2115" y="30318"/>
                  </a:cubicBezTo>
                  <a:cubicBezTo>
                    <a:pt x="2321" y="30862"/>
                    <a:pt x="2661" y="31308"/>
                    <a:pt x="3017" y="31600"/>
                  </a:cubicBezTo>
                  <a:cubicBezTo>
                    <a:pt x="3387" y="31877"/>
                    <a:pt x="3745" y="32025"/>
                    <a:pt x="4322" y="31975"/>
                  </a:cubicBezTo>
                  <a:cubicBezTo>
                    <a:pt x="4890" y="31931"/>
                    <a:pt x="5609" y="31678"/>
                    <a:pt x="6356" y="31412"/>
                  </a:cubicBezTo>
                  <a:cubicBezTo>
                    <a:pt x="7089" y="31143"/>
                    <a:pt x="7830" y="30887"/>
                    <a:pt x="8558" y="30593"/>
                  </a:cubicBezTo>
                  <a:cubicBezTo>
                    <a:pt x="10018" y="30012"/>
                    <a:pt x="11451" y="29353"/>
                    <a:pt x="12875" y="28650"/>
                  </a:cubicBezTo>
                  <a:lnTo>
                    <a:pt x="12967" y="28605"/>
                  </a:lnTo>
                  <a:cubicBezTo>
                    <a:pt x="13232" y="28475"/>
                    <a:pt x="13551" y="28583"/>
                    <a:pt x="13682" y="28847"/>
                  </a:cubicBezTo>
                  <a:cubicBezTo>
                    <a:pt x="13810" y="29105"/>
                    <a:pt x="13707" y="29418"/>
                    <a:pt x="13455" y="29554"/>
                  </a:cubicBezTo>
                  <a:cubicBezTo>
                    <a:pt x="12316" y="30162"/>
                    <a:pt x="11148" y="30726"/>
                    <a:pt x="9991" y="31306"/>
                  </a:cubicBezTo>
                  <a:lnTo>
                    <a:pt x="9980" y="31312"/>
                  </a:lnTo>
                  <a:cubicBezTo>
                    <a:pt x="9924" y="31340"/>
                    <a:pt x="9855" y="31318"/>
                    <a:pt x="9827" y="31262"/>
                  </a:cubicBezTo>
                  <a:cubicBezTo>
                    <a:pt x="9801" y="31211"/>
                    <a:pt x="9819" y="31147"/>
                    <a:pt x="9866" y="31115"/>
                  </a:cubicBezTo>
                  <a:lnTo>
                    <a:pt x="13094" y="29000"/>
                  </a:lnTo>
                  <a:lnTo>
                    <a:pt x="13229" y="29211"/>
                  </a:lnTo>
                  <a:cubicBezTo>
                    <a:pt x="11875" y="30069"/>
                    <a:pt x="10476" y="30857"/>
                    <a:pt x="9040" y="31570"/>
                  </a:cubicBezTo>
                  <a:cubicBezTo>
                    <a:pt x="8322" y="31928"/>
                    <a:pt x="7594" y="32264"/>
                    <a:pt x="6857" y="32583"/>
                  </a:cubicBezTo>
                  <a:cubicBezTo>
                    <a:pt x="6123" y="32894"/>
                    <a:pt x="5384" y="33235"/>
                    <a:pt x="4566" y="33384"/>
                  </a:cubicBezTo>
                  <a:cubicBezTo>
                    <a:pt x="3755" y="33548"/>
                    <a:pt x="2859" y="33388"/>
                    <a:pt x="2156" y="32932"/>
                  </a:cubicBezTo>
                  <a:cubicBezTo>
                    <a:pt x="1457" y="32467"/>
                    <a:pt x="924" y="31794"/>
                    <a:pt x="577" y="31050"/>
                  </a:cubicBezTo>
                  <a:cubicBezTo>
                    <a:pt x="222" y="30309"/>
                    <a:pt x="22" y="29488"/>
                    <a:pt x="8" y="28669"/>
                  </a:cubicBezTo>
                  <a:cubicBezTo>
                    <a:pt x="-28" y="27854"/>
                    <a:pt x="55" y="27030"/>
                    <a:pt x="261" y="26243"/>
                  </a:cubicBezTo>
                  <a:cubicBezTo>
                    <a:pt x="654" y="24656"/>
                    <a:pt x="1440" y="23207"/>
                    <a:pt x="2353" y="21881"/>
                  </a:cubicBezTo>
                  <a:cubicBezTo>
                    <a:pt x="3272" y="20554"/>
                    <a:pt x="4327" y="19335"/>
                    <a:pt x="5405" y="18153"/>
                  </a:cubicBezTo>
                  <a:cubicBezTo>
                    <a:pt x="7559" y="15786"/>
                    <a:pt x="9741" y="13452"/>
                    <a:pt x="11745" y="10974"/>
                  </a:cubicBezTo>
                  <a:cubicBezTo>
                    <a:pt x="12744" y="9735"/>
                    <a:pt x="13693" y="8453"/>
                    <a:pt x="14548" y="7115"/>
                  </a:cubicBezTo>
                  <a:cubicBezTo>
                    <a:pt x="14981" y="6449"/>
                    <a:pt x="15381" y="5761"/>
                    <a:pt x="15759" y="5064"/>
                  </a:cubicBezTo>
                  <a:cubicBezTo>
                    <a:pt x="16144" y="4371"/>
                    <a:pt x="16478" y="3635"/>
                    <a:pt x="16945" y="2956"/>
                  </a:cubicBezTo>
                  <a:cubicBezTo>
                    <a:pt x="17397" y="2275"/>
                    <a:pt x="18049" y="1675"/>
                    <a:pt x="18813" y="1345"/>
                  </a:cubicBezTo>
                  <a:cubicBezTo>
                    <a:pt x="19571" y="1002"/>
                    <a:pt x="20365" y="829"/>
                    <a:pt x="21147" y="657"/>
                  </a:cubicBezTo>
                  <a:cubicBezTo>
                    <a:pt x="22718" y="316"/>
                    <a:pt x="24314" y="75"/>
                    <a:pt x="25925" y="14"/>
                  </a:cubicBezTo>
                  <a:cubicBezTo>
                    <a:pt x="27534" y="-43"/>
                    <a:pt x="29159" y="68"/>
                    <a:pt x="30730" y="457"/>
                  </a:cubicBezTo>
                  <a:cubicBezTo>
                    <a:pt x="32303" y="829"/>
                    <a:pt x="33802" y="1570"/>
                    <a:pt x="35029" y="2634"/>
                  </a:cubicBezTo>
                  <a:cubicBezTo>
                    <a:pt x="35355" y="2880"/>
                    <a:pt x="35601" y="3210"/>
                    <a:pt x="35891" y="3493"/>
                  </a:cubicBezTo>
                  <a:cubicBezTo>
                    <a:pt x="36163" y="3793"/>
                    <a:pt x="36399" y="4113"/>
                    <a:pt x="36684" y="4370"/>
                  </a:cubicBezTo>
                  <a:cubicBezTo>
                    <a:pt x="36962" y="4629"/>
                    <a:pt x="37301" y="4815"/>
                    <a:pt x="37662" y="4812"/>
                  </a:cubicBezTo>
                  <a:cubicBezTo>
                    <a:pt x="38023" y="4809"/>
                    <a:pt x="38378" y="4634"/>
                    <a:pt x="38708" y="4429"/>
                  </a:cubicBezTo>
                  <a:cubicBezTo>
                    <a:pt x="40044" y="3577"/>
                    <a:pt x="41271" y="2545"/>
                    <a:pt x="42342" y="1371"/>
                  </a:cubicBezTo>
                  <a:cubicBezTo>
                    <a:pt x="42384" y="1324"/>
                    <a:pt x="42456" y="1321"/>
                    <a:pt x="42503" y="1363"/>
                  </a:cubicBezTo>
                  <a:cubicBezTo>
                    <a:pt x="42547" y="1403"/>
                    <a:pt x="42552" y="1467"/>
                    <a:pt x="42519" y="1514"/>
                  </a:cubicBezTo>
                  <a:lnTo>
                    <a:pt x="42511" y="1524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51" name="Freeform 18686">
              <a:extLst>
                <a:ext uri="{FF2B5EF4-FFF2-40B4-BE49-F238E27FC236}">
                  <a16:creationId xmlns:a16="http://schemas.microsoft.com/office/drawing/2014/main" id="{D197B32B-E664-C418-2554-BA5A9021C8FA}"/>
                </a:ext>
              </a:extLst>
            </p:cNvPr>
            <p:cNvSpPr/>
            <p:nvPr/>
          </p:nvSpPr>
          <p:spPr>
            <a:xfrm>
              <a:off x="1349761" y="1649623"/>
              <a:ext cx="4590" cy="9320"/>
            </a:xfrm>
            <a:custGeom>
              <a:avLst/>
              <a:gdLst>
                <a:gd name="connsiteX0" fmla="*/ 1662 w 4590"/>
                <a:gd name="connsiteY0" fmla="*/ 9236 h 9320"/>
                <a:gd name="connsiteX1" fmla="*/ 246 w 4590"/>
                <a:gd name="connsiteY1" fmla="*/ 7006 h 9320"/>
                <a:gd name="connsiteX2" fmla="*/ 47 w 4590"/>
                <a:gd name="connsiteY2" fmla="*/ 4607 h 9320"/>
                <a:gd name="connsiteX3" fmla="*/ 2470 w 4590"/>
                <a:gd name="connsiteY3" fmla="*/ 528 h 9320"/>
                <a:gd name="connsiteX4" fmla="*/ 3088 w 4590"/>
                <a:gd name="connsiteY4" fmla="*/ 0 h 9320"/>
                <a:gd name="connsiteX5" fmla="*/ 3757 w 4590"/>
                <a:gd name="connsiteY5" fmla="*/ 211 h 9320"/>
                <a:gd name="connsiteX6" fmla="*/ 4460 w 4590"/>
                <a:gd name="connsiteY6" fmla="*/ 532 h 9320"/>
                <a:gd name="connsiteX7" fmla="*/ 4543 w 4590"/>
                <a:gd name="connsiteY7" fmla="*/ 578 h 9320"/>
                <a:gd name="connsiteX8" fmla="*/ 4579 w 4590"/>
                <a:gd name="connsiteY8" fmla="*/ 708 h 9320"/>
                <a:gd name="connsiteX9" fmla="*/ 4529 w 4590"/>
                <a:gd name="connsiteY9" fmla="*/ 750 h 9320"/>
                <a:gd name="connsiteX10" fmla="*/ 3442 w 4590"/>
                <a:gd name="connsiteY10" fmla="*/ 1143 h 9320"/>
                <a:gd name="connsiteX11" fmla="*/ 3542 w 4590"/>
                <a:gd name="connsiteY11" fmla="*/ 1057 h 9320"/>
                <a:gd name="connsiteX12" fmla="*/ 2780 w 4590"/>
                <a:gd name="connsiteY12" fmla="*/ 3012 h 9320"/>
                <a:gd name="connsiteX13" fmla="*/ 2259 w 4590"/>
                <a:gd name="connsiteY13" fmla="*/ 5043 h 9320"/>
                <a:gd name="connsiteX14" fmla="*/ 1890 w 4590"/>
                <a:gd name="connsiteY14" fmla="*/ 9222 h 9320"/>
                <a:gd name="connsiteX15" fmla="*/ 1793 w 4590"/>
                <a:gd name="connsiteY15" fmla="*/ 9320 h 9320"/>
                <a:gd name="connsiteX16" fmla="*/ 1728 w 4590"/>
                <a:gd name="connsiteY16" fmla="*/ 9295 h 9320"/>
                <a:gd name="connsiteX17" fmla="*/ 1662 w 4590"/>
                <a:gd name="connsiteY17" fmla="*/ 9237 h 9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90" h="9320">
                  <a:moveTo>
                    <a:pt x="1662" y="9236"/>
                  </a:moveTo>
                  <a:cubicBezTo>
                    <a:pt x="909" y="8571"/>
                    <a:pt x="493" y="7798"/>
                    <a:pt x="246" y="7006"/>
                  </a:cubicBezTo>
                  <a:cubicBezTo>
                    <a:pt x="2" y="6214"/>
                    <a:pt x="-53" y="5398"/>
                    <a:pt x="47" y="4607"/>
                  </a:cubicBezTo>
                  <a:cubicBezTo>
                    <a:pt x="260" y="3031"/>
                    <a:pt x="1027" y="1509"/>
                    <a:pt x="2470" y="528"/>
                  </a:cubicBezTo>
                  <a:lnTo>
                    <a:pt x="3088" y="0"/>
                  </a:lnTo>
                  <a:cubicBezTo>
                    <a:pt x="3311" y="72"/>
                    <a:pt x="3525" y="113"/>
                    <a:pt x="3757" y="211"/>
                  </a:cubicBezTo>
                  <a:cubicBezTo>
                    <a:pt x="3985" y="295"/>
                    <a:pt x="4216" y="392"/>
                    <a:pt x="4460" y="532"/>
                  </a:cubicBezTo>
                  <a:lnTo>
                    <a:pt x="4543" y="578"/>
                  </a:lnTo>
                  <a:cubicBezTo>
                    <a:pt x="4588" y="605"/>
                    <a:pt x="4604" y="663"/>
                    <a:pt x="4579" y="708"/>
                  </a:cubicBezTo>
                  <a:cubicBezTo>
                    <a:pt x="4568" y="728"/>
                    <a:pt x="4549" y="743"/>
                    <a:pt x="4529" y="750"/>
                  </a:cubicBezTo>
                  <a:lnTo>
                    <a:pt x="3442" y="1143"/>
                  </a:lnTo>
                  <a:lnTo>
                    <a:pt x="3542" y="1057"/>
                  </a:lnTo>
                  <a:cubicBezTo>
                    <a:pt x="3249" y="1693"/>
                    <a:pt x="2989" y="2345"/>
                    <a:pt x="2780" y="3012"/>
                  </a:cubicBezTo>
                  <a:cubicBezTo>
                    <a:pt x="2561" y="3678"/>
                    <a:pt x="2415" y="4361"/>
                    <a:pt x="2259" y="5043"/>
                  </a:cubicBezTo>
                  <a:cubicBezTo>
                    <a:pt x="1959" y="6411"/>
                    <a:pt x="1879" y="7816"/>
                    <a:pt x="1890" y="9222"/>
                  </a:cubicBezTo>
                  <a:cubicBezTo>
                    <a:pt x="1890" y="9275"/>
                    <a:pt x="1848" y="9320"/>
                    <a:pt x="1793" y="9320"/>
                  </a:cubicBezTo>
                  <a:cubicBezTo>
                    <a:pt x="1768" y="9320"/>
                    <a:pt x="1746" y="9311"/>
                    <a:pt x="1728" y="9295"/>
                  </a:cubicBezTo>
                  <a:lnTo>
                    <a:pt x="1662" y="923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52" name="Freeform 18687">
              <a:extLst>
                <a:ext uri="{FF2B5EF4-FFF2-40B4-BE49-F238E27FC236}">
                  <a16:creationId xmlns:a16="http://schemas.microsoft.com/office/drawing/2014/main" id="{9CDC9D6B-B501-4D7F-AD48-5C625C8E3346}"/>
                </a:ext>
              </a:extLst>
            </p:cNvPr>
            <p:cNvSpPr/>
            <p:nvPr/>
          </p:nvSpPr>
          <p:spPr>
            <a:xfrm>
              <a:off x="1377053" y="1642273"/>
              <a:ext cx="9759" cy="23517"/>
            </a:xfrm>
            <a:custGeom>
              <a:avLst/>
              <a:gdLst>
                <a:gd name="connsiteX0" fmla="*/ 9628 w 9759"/>
                <a:gd name="connsiteY0" fmla="*/ 281 h 23517"/>
                <a:gd name="connsiteX1" fmla="*/ 6697 w 9759"/>
                <a:gd name="connsiteY1" fmla="*/ 2065 h 23517"/>
                <a:gd name="connsiteX2" fmla="*/ 5345 w 9759"/>
                <a:gd name="connsiteY2" fmla="*/ 3290 h 23517"/>
                <a:gd name="connsiteX3" fmla="*/ 4109 w 9759"/>
                <a:gd name="connsiteY3" fmla="*/ 4477 h 23517"/>
                <a:gd name="connsiteX4" fmla="*/ 3158 w 9759"/>
                <a:gd name="connsiteY4" fmla="*/ 5660 h 23517"/>
                <a:gd name="connsiteX5" fmla="*/ 2589 w 9759"/>
                <a:gd name="connsiteY5" fmla="*/ 6853 h 23517"/>
                <a:gd name="connsiteX6" fmla="*/ 2299 w 9759"/>
                <a:gd name="connsiteY6" fmla="*/ 9571 h 23517"/>
                <a:gd name="connsiteX7" fmla="*/ 2894 w 9759"/>
                <a:gd name="connsiteY7" fmla="*/ 12629 h 23517"/>
                <a:gd name="connsiteX8" fmla="*/ 4068 w 9759"/>
                <a:gd name="connsiteY8" fmla="*/ 15939 h 23517"/>
                <a:gd name="connsiteX9" fmla="*/ 5225 w 9759"/>
                <a:gd name="connsiteY9" fmla="*/ 19592 h 23517"/>
                <a:gd name="connsiteX10" fmla="*/ 5517 w 9759"/>
                <a:gd name="connsiteY10" fmla="*/ 21526 h 23517"/>
                <a:gd name="connsiteX11" fmla="*/ 5797 w 9759"/>
                <a:gd name="connsiteY11" fmla="*/ 23339 h 23517"/>
                <a:gd name="connsiteX12" fmla="*/ 5808 w 9759"/>
                <a:gd name="connsiteY12" fmla="*/ 23373 h 23517"/>
                <a:gd name="connsiteX13" fmla="*/ 5734 w 9759"/>
                <a:gd name="connsiteY13" fmla="*/ 23513 h 23517"/>
                <a:gd name="connsiteX14" fmla="*/ 5612 w 9759"/>
                <a:gd name="connsiteY14" fmla="*/ 23473 h 23517"/>
                <a:gd name="connsiteX15" fmla="*/ 4770 w 9759"/>
                <a:gd name="connsiteY15" fmla="*/ 21788 h 23517"/>
                <a:gd name="connsiteX16" fmla="*/ 4092 w 9759"/>
                <a:gd name="connsiteY16" fmla="*/ 20075 h 23517"/>
                <a:gd name="connsiteX17" fmla="*/ 2455 w 9759"/>
                <a:gd name="connsiteY17" fmla="*/ 16764 h 23517"/>
                <a:gd name="connsiteX18" fmla="*/ 23 w 9759"/>
                <a:gd name="connsiteY18" fmla="*/ 9728 h 23517"/>
                <a:gd name="connsiteX19" fmla="*/ 604 w 9759"/>
                <a:gd name="connsiteY19" fmla="*/ 5999 h 23517"/>
                <a:gd name="connsiteX20" fmla="*/ 2963 w 9759"/>
                <a:gd name="connsiteY20" fmla="*/ 3065 h 23517"/>
                <a:gd name="connsiteX21" fmla="*/ 6069 w 9759"/>
                <a:gd name="connsiteY21" fmla="*/ 999 h 23517"/>
                <a:gd name="connsiteX22" fmla="*/ 9669 w 9759"/>
                <a:gd name="connsiteY22" fmla="*/ 54 h 23517"/>
                <a:gd name="connsiteX23" fmla="*/ 9758 w 9759"/>
                <a:gd name="connsiteY23" fmla="*/ 183 h 23517"/>
                <a:gd name="connsiteX24" fmla="*/ 9672 w 9759"/>
                <a:gd name="connsiteY24" fmla="*/ 272 h 23517"/>
                <a:gd name="connsiteX25" fmla="*/ 9631 w 9759"/>
                <a:gd name="connsiteY25" fmla="*/ 280 h 23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9759" h="23517">
                  <a:moveTo>
                    <a:pt x="9628" y="281"/>
                  </a:moveTo>
                  <a:cubicBezTo>
                    <a:pt x="8385" y="530"/>
                    <a:pt x="7573" y="1258"/>
                    <a:pt x="6697" y="2065"/>
                  </a:cubicBezTo>
                  <a:cubicBezTo>
                    <a:pt x="6261" y="2457"/>
                    <a:pt x="5778" y="2882"/>
                    <a:pt x="5345" y="3290"/>
                  </a:cubicBezTo>
                  <a:cubicBezTo>
                    <a:pt x="4911" y="3703"/>
                    <a:pt x="4476" y="4075"/>
                    <a:pt x="4109" y="4477"/>
                  </a:cubicBezTo>
                  <a:cubicBezTo>
                    <a:pt x="3746" y="4880"/>
                    <a:pt x="3429" y="5279"/>
                    <a:pt x="3158" y="5660"/>
                  </a:cubicBezTo>
                  <a:cubicBezTo>
                    <a:pt x="2897" y="6051"/>
                    <a:pt x="2716" y="6440"/>
                    <a:pt x="2589" y="6853"/>
                  </a:cubicBezTo>
                  <a:cubicBezTo>
                    <a:pt x="2302" y="7658"/>
                    <a:pt x="2194" y="8584"/>
                    <a:pt x="2299" y="9571"/>
                  </a:cubicBezTo>
                  <a:cubicBezTo>
                    <a:pt x="2332" y="10561"/>
                    <a:pt x="2571" y="11599"/>
                    <a:pt x="2894" y="12629"/>
                  </a:cubicBezTo>
                  <a:cubicBezTo>
                    <a:pt x="3183" y="13697"/>
                    <a:pt x="3668" y="14769"/>
                    <a:pt x="4068" y="15939"/>
                  </a:cubicBezTo>
                  <a:cubicBezTo>
                    <a:pt x="4509" y="17088"/>
                    <a:pt x="4922" y="18313"/>
                    <a:pt x="5225" y="19592"/>
                  </a:cubicBezTo>
                  <a:cubicBezTo>
                    <a:pt x="5350" y="20234"/>
                    <a:pt x="5475" y="20905"/>
                    <a:pt x="5517" y="21526"/>
                  </a:cubicBezTo>
                  <a:cubicBezTo>
                    <a:pt x="5578" y="22143"/>
                    <a:pt x="5609" y="22734"/>
                    <a:pt x="5797" y="23339"/>
                  </a:cubicBezTo>
                  <a:lnTo>
                    <a:pt x="5808" y="23373"/>
                  </a:lnTo>
                  <a:cubicBezTo>
                    <a:pt x="5827" y="23433"/>
                    <a:pt x="5794" y="23494"/>
                    <a:pt x="5734" y="23513"/>
                  </a:cubicBezTo>
                  <a:cubicBezTo>
                    <a:pt x="5689" y="23527"/>
                    <a:pt x="5641" y="23509"/>
                    <a:pt x="5612" y="23473"/>
                  </a:cubicBezTo>
                  <a:cubicBezTo>
                    <a:pt x="5226" y="22962"/>
                    <a:pt x="4986" y="22370"/>
                    <a:pt x="4770" y="21788"/>
                  </a:cubicBezTo>
                  <a:cubicBezTo>
                    <a:pt x="4561" y="21204"/>
                    <a:pt x="4342" y="20636"/>
                    <a:pt x="4092" y="20075"/>
                  </a:cubicBezTo>
                  <a:cubicBezTo>
                    <a:pt x="3602" y="18949"/>
                    <a:pt x="3022" y="17861"/>
                    <a:pt x="2455" y="16764"/>
                  </a:cubicBezTo>
                  <a:cubicBezTo>
                    <a:pt x="1317" y="14588"/>
                    <a:pt x="200" y="12271"/>
                    <a:pt x="23" y="9728"/>
                  </a:cubicBezTo>
                  <a:cubicBezTo>
                    <a:pt x="-65" y="8471"/>
                    <a:pt x="92" y="7172"/>
                    <a:pt x="604" y="5999"/>
                  </a:cubicBezTo>
                  <a:cubicBezTo>
                    <a:pt x="1103" y="4815"/>
                    <a:pt x="1989" y="3845"/>
                    <a:pt x="2963" y="3065"/>
                  </a:cubicBezTo>
                  <a:cubicBezTo>
                    <a:pt x="3948" y="2282"/>
                    <a:pt x="5006" y="1641"/>
                    <a:pt x="6069" y="999"/>
                  </a:cubicBezTo>
                  <a:cubicBezTo>
                    <a:pt x="7130" y="391"/>
                    <a:pt x="8376" y="-182"/>
                    <a:pt x="9669" y="54"/>
                  </a:cubicBezTo>
                  <a:cubicBezTo>
                    <a:pt x="9728" y="65"/>
                    <a:pt x="9769" y="123"/>
                    <a:pt x="9758" y="183"/>
                  </a:cubicBezTo>
                  <a:cubicBezTo>
                    <a:pt x="9750" y="228"/>
                    <a:pt x="9714" y="262"/>
                    <a:pt x="9672" y="272"/>
                  </a:cubicBezTo>
                  <a:lnTo>
                    <a:pt x="9631" y="28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53" name="Freeform 18688">
              <a:extLst>
                <a:ext uri="{FF2B5EF4-FFF2-40B4-BE49-F238E27FC236}">
                  <a16:creationId xmlns:a16="http://schemas.microsoft.com/office/drawing/2014/main" id="{0FE26D3A-C022-3700-741B-A684024542D5}"/>
                </a:ext>
              </a:extLst>
            </p:cNvPr>
            <p:cNvSpPr/>
            <p:nvPr/>
          </p:nvSpPr>
          <p:spPr>
            <a:xfrm>
              <a:off x="1430677" y="1586667"/>
              <a:ext cx="7038" cy="15069"/>
            </a:xfrm>
            <a:custGeom>
              <a:avLst/>
              <a:gdLst>
                <a:gd name="connsiteX0" fmla="*/ 98 w 7038"/>
                <a:gd name="connsiteY0" fmla="*/ 281 h 15069"/>
                <a:gd name="connsiteX1" fmla="*/ 1382 w 7038"/>
                <a:gd name="connsiteY1" fmla="*/ 12 h 15069"/>
                <a:gd name="connsiteX2" fmla="*/ 2699 w 7038"/>
                <a:gd name="connsiteY2" fmla="*/ 446 h 15069"/>
                <a:gd name="connsiteX3" fmla="*/ 4577 w 7038"/>
                <a:gd name="connsiteY3" fmla="*/ 2213 h 15069"/>
                <a:gd name="connsiteX4" fmla="*/ 5696 w 7038"/>
                <a:gd name="connsiteY4" fmla="*/ 4195 h 15069"/>
                <a:gd name="connsiteX5" fmla="*/ 6457 w 7038"/>
                <a:gd name="connsiteY5" fmla="*/ 6243 h 15069"/>
                <a:gd name="connsiteX6" fmla="*/ 7035 w 7038"/>
                <a:gd name="connsiteY6" fmla="*/ 10568 h 15069"/>
                <a:gd name="connsiteX7" fmla="*/ 6035 w 7038"/>
                <a:gd name="connsiteY7" fmla="*/ 14958 h 15069"/>
                <a:gd name="connsiteX8" fmla="*/ 6010 w 7038"/>
                <a:gd name="connsiteY8" fmla="*/ 15010 h 15069"/>
                <a:gd name="connsiteX9" fmla="*/ 5866 w 7038"/>
                <a:gd name="connsiteY9" fmla="*/ 15058 h 15069"/>
                <a:gd name="connsiteX10" fmla="*/ 5807 w 7038"/>
                <a:gd name="connsiteY10" fmla="*/ 14974 h 15069"/>
                <a:gd name="connsiteX11" fmla="*/ 4266 w 7038"/>
                <a:gd name="connsiteY11" fmla="*/ 6882 h 15069"/>
                <a:gd name="connsiteX12" fmla="*/ 2923 w 7038"/>
                <a:gd name="connsiteY12" fmla="*/ 2999 h 15069"/>
                <a:gd name="connsiteX13" fmla="*/ 1827 w 7038"/>
                <a:gd name="connsiteY13" fmla="*/ 1325 h 15069"/>
                <a:gd name="connsiteX14" fmla="*/ 108 w 7038"/>
                <a:gd name="connsiteY14" fmla="*/ 510 h 15069"/>
                <a:gd name="connsiteX15" fmla="*/ 0 w 7038"/>
                <a:gd name="connsiteY15" fmla="*/ 406 h 15069"/>
                <a:gd name="connsiteX16" fmla="*/ 48 w 7038"/>
                <a:gd name="connsiteY16" fmla="*/ 315 h 15069"/>
                <a:gd name="connsiteX17" fmla="*/ 98 w 7038"/>
                <a:gd name="connsiteY17" fmla="*/ 282 h 1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038" h="15069">
                  <a:moveTo>
                    <a:pt x="98" y="281"/>
                  </a:moveTo>
                  <a:cubicBezTo>
                    <a:pt x="455" y="52"/>
                    <a:pt x="918" y="-34"/>
                    <a:pt x="1382" y="12"/>
                  </a:cubicBezTo>
                  <a:cubicBezTo>
                    <a:pt x="1851" y="51"/>
                    <a:pt x="2288" y="237"/>
                    <a:pt x="2699" y="446"/>
                  </a:cubicBezTo>
                  <a:cubicBezTo>
                    <a:pt x="3478" y="918"/>
                    <a:pt x="4103" y="1541"/>
                    <a:pt x="4577" y="2213"/>
                  </a:cubicBezTo>
                  <a:cubicBezTo>
                    <a:pt x="5067" y="2918"/>
                    <a:pt x="5375" y="3529"/>
                    <a:pt x="5696" y="4195"/>
                  </a:cubicBezTo>
                  <a:cubicBezTo>
                    <a:pt x="5997" y="4859"/>
                    <a:pt x="6252" y="5544"/>
                    <a:pt x="6457" y="6243"/>
                  </a:cubicBezTo>
                  <a:cubicBezTo>
                    <a:pt x="6862" y="7642"/>
                    <a:pt x="7067" y="9100"/>
                    <a:pt x="7035" y="10568"/>
                  </a:cubicBezTo>
                  <a:cubicBezTo>
                    <a:pt x="6982" y="12039"/>
                    <a:pt x="6749" y="13520"/>
                    <a:pt x="6035" y="14958"/>
                  </a:cubicBezTo>
                  <a:lnTo>
                    <a:pt x="6010" y="15010"/>
                  </a:lnTo>
                  <a:cubicBezTo>
                    <a:pt x="5983" y="15063"/>
                    <a:pt x="5919" y="15085"/>
                    <a:pt x="5866" y="15058"/>
                  </a:cubicBezTo>
                  <a:cubicBezTo>
                    <a:pt x="5832" y="15041"/>
                    <a:pt x="5811" y="15008"/>
                    <a:pt x="5807" y="14974"/>
                  </a:cubicBezTo>
                  <a:cubicBezTo>
                    <a:pt x="5530" y="12233"/>
                    <a:pt x="5072" y="9512"/>
                    <a:pt x="4266" y="6882"/>
                  </a:cubicBezTo>
                  <a:cubicBezTo>
                    <a:pt x="3889" y="5567"/>
                    <a:pt x="3459" y="4243"/>
                    <a:pt x="2923" y="2999"/>
                  </a:cubicBezTo>
                  <a:cubicBezTo>
                    <a:pt x="2638" y="2388"/>
                    <a:pt x="2288" y="1800"/>
                    <a:pt x="1827" y="1325"/>
                  </a:cubicBezTo>
                  <a:cubicBezTo>
                    <a:pt x="1379" y="845"/>
                    <a:pt x="772" y="503"/>
                    <a:pt x="108" y="510"/>
                  </a:cubicBezTo>
                  <a:cubicBezTo>
                    <a:pt x="48" y="510"/>
                    <a:pt x="2" y="463"/>
                    <a:pt x="0" y="406"/>
                  </a:cubicBezTo>
                  <a:cubicBezTo>
                    <a:pt x="0" y="368"/>
                    <a:pt x="19" y="334"/>
                    <a:pt x="48" y="315"/>
                  </a:cubicBezTo>
                  <a:lnTo>
                    <a:pt x="98" y="282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54" name="Freeform 18689">
              <a:extLst>
                <a:ext uri="{FF2B5EF4-FFF2-40B4-BE49-F238E27FC236}">
                  <a16:creationId xmlns:a16="http://schemas.microsoft.com/office/drawing/2014/main" id="{CEF78D59-425D-153C-1D8E-3F6C10CAFF16}"/>
                </a:ext>
              </a:extLst>
            </p:cNvPr>
            <p:cNvSpPr/>
            <p:nvPr/>
          </p:nvSpPr>
          <p:spPr>
            <a:xfrm>
              <a:off x="1451151" y="1579463"/>
              <a:ext cx="2856" cy="7001"/>
            </a:xfrm>
            <a:custGeom>
              <a:avLst/>
              <a:gdLst>
                <a:gd name="connsiteX0" fmla="*/ 2638 w 2856"/>
                <a:gd name="connsiteY0" fmla="*/ 6969 h 7001"/>
                <a:gd name="connsiteX1" fmla="*/ 678 w 2856"/>
                <a:gd name="connsiteY1" fmla="*/ 5581 h 7001"/>
                <a:gd name="connsiteX2" fmla="*/ 7 w 2856"/>
                <a:gd name="connsiteY2" fmla="*/ 3667 h 7001"/>
                <a:gd name="connsiteX3" fmla="*/ 431 w 2856"/>
                <a:gd name="connsiteY3" fmla="*/ 1684 h 7001"/>
                <a:gd name="connsiteX4" fmla="*/ 2190 w 2856"/>
                <a:gd name="connsiteY4" fmla="*/ 53 h 7001"/>
                <a:gd name="connsiteX5" fmla="*/ 2288 w 2856"/>
                <a:gd name="connsiteY5" fmla="*/ 8 h 7001"/>
                <a:gd name="connsiteX6" fmla="*/ 2405 w 2856"/>
                <a:gd name="connsiteY6" fmla="*/ 52 h 7001"/>
                <a:gd name="connsiteX7" fmla="*/ 2413 w 2856"/>
                <a:gd name="connsiteY7" fmla="*/ 99 h 7001"/>
                <a:gd name="connsiteX8" fmla="*/ 2286 w 2856"/>
                <a:gd name="connsiteY8" fmla="*/ 3517 h 7001"/>
                <a:gd name="connsiteX9" fmla="*/ 2854 w 2856"/>
                <a:gd name="connsiteY9" fmla="*/ 6891 h 7001"/>
                <a:gd name="connsiteX10" fmla="*/ 2790 w 2856"/>
                <a:gd name="connsiteY10" fmla="*/ 6999 h 7001"/>
                <a:gd name="connsiteX11" fmla="*/ 2743 w 2856"/>
                <a:gd name="connsiteY11" fmla="*/ 6999 h 7001"/>
                <a:gd name="connsiteX12" fmla="*/ 2638 w 2856"/>
                <a:gd name="connsiteY12" fmla="*/ 6968 h 7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6" h="7001">
                  <a:moveTo>
                    <a:pt x="2638" y="6969"/>
                  </a:moveTo>
                  <a:cubicBezTo>
                    <a:pt x="1680" y="6681"/>
                    <a:pt x="1100" y="6159"/>
                    <a:pt x="678" y="5581"/>
                  </a:cubicBezTo>
                  <a:cubicBezTo>
                    <a:pt x="270" y="4996"/>
                    <a:pt x="47" y="4337"/>
                    <a:pt x="7" y="3667"/>
                  </a:cubicBezTo>
                  <a:cubicBezTo>
                    <a:pt x="-35" y="2998"/>
                    <a:pt x="101" y="2315"/>
                    <a:pt x="431" y="1684"/>
                  </a:cubicBezTo>
                  <a:cubicBezTo>
                    <a:pt x="776" y="1055"/>
                    <a:pt x="1281" y="464"/>
                    <a:pt x="2190" y="53"/>
                  </a:cubicBezTo>
                  <a:lnTo>
                    <a:pt x="2288" y="8"/>
                  </a:lnTo>
                  <a:cubicBezTo>
                    <a:pt x="2333" y="-12"/>
                    <a:pt x="2385" y="8"/>
                    <a:pt x="2405" y="52"/>
                  </a:cubicBezTo>
                  <a:cubicBezTo>
                    <a:pt x="2411" y="67"/>
                    <a:pt x="2415" y="83"/>
                    <a:pt x="2413" y="99"/>
                  </a:cubicBezTo>
                  <a:cubicBezTo>
                    <a:pt x="2274" y="1240"/>
                    <a:pt x="2172" y="2379"/>
                    <a:pt x="2286" y="3517"/>
                  </a:cubicBezTo>
                  <a:cubicBezTo>
                    <a:pt x="2321" y="4660"/>
                    <a:pt x="2569" y="5778"/>
                    <a:pt x="2854" y="6891"/>
                  </a:cubicBezTo>
                  <a:cubicBezTo>
                    <a:pt x="2866" y="6938"/>
                    <a:pt x="2837" y="6986"/>
                    <a:pt x="2790" y="6999"/>
                  </a:cubicBezTo>
                  <a:cubicBezTo>
                    <a:pt x="2774" y="7003"/>
                    <a:pt x="2757" y="7002"/>
                    <a:pt x="2743" y="6999"/>
                  </a:cubicBezTo>
                  <a:lnTo>
                    <a:pt x="2638" y="6968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55" name="Freeform 18690">
              <a:extLst>
                <a:ext uri="{FF2B5EF4-FFF2-40B4-BE49-F238E27FC236}">
                  <a16:creationId xmlns:a16="http://schemas.microsoft.com/office/drawing/2014/main" id="{10EE7626-3944-804D-E75D-23851A138593}"/>
                </a:ext>
              </a:extLst>
            </p:cNvPr>
            <p:cNvSpPr/>
            <p:nvPr/>
          </p:nvSpPr>
          <p:spPr>
            <a:xfrm>
              <a:off x="1456699" y="1598579"/>
              <a:ext cx="3489" cy="8771"/>
            </a:xfrm>
            <a:custGeom>
              <a:avLst/>
              <a:gdLst>
                <a:gd name="connsiteX0" fmla="*/ 3273 w 3489"/>
                <a:gd name="connsiteY0" fmla="*/ 8737 h 8771"/>
                <a:gd name="connsiteX1" fmla="*/ 1058 w 3489"/>
                <a:gd name="connsiteY1" fmla="*/ 7091 h 8771"/>
                <a:gd name="connsiteX2" fmla="*/ 90 w 3489"/>
                <a:gd name="connsiteY2" fmla="*/ 4852 h 8771"/>
                <a:gd name="connsiteX3" fmla="*/ 195 w 3489"/>
                <a:gd name="connsiteY3" fmla="*/ 2415 h 8771"/>
                <a:gd name="connsiteX4" fmla="*/ 1666 w 3489"/>
                <a:gd name="connsiteY4" fmla="*/ 84 h 8771"/>
                <a:gd name="connsiteX5" fmla="*/ 1736 w 3489"/>
                <a:gd name="connsiteY5" fmla="*/ 23 h 8771"/>
                <a:gd name="connsiteX6" fmla="*/ 1871 w 3489"/>
                <a:gd name="connsiteY6" fmla="*/ 32 h 8771"/>
                <a:gd name="connsiteX7" fmla="*/ 1894 w 3489"/>
                <a:gd name="connsiteY7" fmla="*/ 92 h 8771"/>
                <a:gd name="connsiteX8" fmla="*/ 2335 w 3489"/>
                <a:gd name="connsiteY8" fmla="*/ 4435 h 8771"/>
                <a:gd name="connsiteX9" fmla="*/ 3484 w 3489"/>
                <a:gd name="connsiteY9" fmla="*/ 8646 h 8771"/>
                <a:gd name="connsiteX10" fmla="*/ 3426 w 3489"/>
                <a:gd name="connsiteY10" fmla="*/ 8766 h 8771"/>
                <a:gd name="connsiteX11" fmla="*/ 3363 w 3489"/>
                <a:gd name="connsiteY11" fmla="*/ 8766 h 8771"/>
                <a:gd name="connsiteX12" fmla="*/ 3274 w 3489"/>
                <a:gd name="connsiteY12" fmla="*/ 8735 h 8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89" h="8771">
                  <a:moveTo>
                    <a:pt x="3273" y="8737"/>
                  </a:moveTo>
                  <a:cubicBezTo>
                    <a:pt x="2238" y="8371"/>
                    <a:pt x="1572" y="7764"/>
                    <a:pt x="1058" y="7091"/>
                  </a:cubicBezTo>
                  <a:cubicBezTo>
                    <a:pt x="556" y="6412"/>
                    <a:pt x="234" y="5648"/>
                    <a:pt x="90" y="4852"/>
                  </a:cubicBezTo>
                  <a:cubicBezTo>
                    <a:pt x="-55" y="4056"/>
                    <a:pt x="-28" y="3228"/>
                    <a:pt x="195" y="2415"/>
                  </a:cubicBezTo>
                  <a:cubicBezTo>
                    <a:pt x="436" y="1602"/>
                    <a:pt x="838" y="798"/>
                    <a:pt x="1666" y="84"/>
                  </a:cubicBezTo>
                  <a:lnTo>
                    <a:pt x="1736" y="23"/>
                  </a:lnTo>
                  <a:cubicBezTo>
                    <a:pt x="1775" y="-11"/>
                    <a:pt x="1836" y="-7"/>
                    <a:pt x="1871" y="32"/>
                  </a:cubicBezTo>
                  <a:cubicBezTo>
                    <a:pt x="1885" y="50"/>
                    <a:pt x="1893" y="70"/>
                    <a:pt x="1894" y="92"/>
                  </a:cubicBezTo>
                  <a:cubicBezTo>
                    <a:pt x="1943" y="1554"/>
                    <a:pt x="2029" y="3010"/>
                    <a:pt x="2335" y="4435"/>
                  </a:cubicBezTo>
                  <a:cubicBezTo>
                    <a:pt x="2562" y="5874"/>
                    <a:pt x="3004" y="7266"/>
                    <a:pt x="3484" y="8646"/>
                  </a:cubicBezTo>
                  <a:cubicBezTo>
                    <a:pt x="3501" y="8696"/>
                    <a:pt x="3474" y="8749"/>
                    <a:pt x="3426" y="8766"/>
                  </a:cubicBezTo>
                  <a:cubicBezTo>
                    <a:pt x="3404" y="8774"/>
                    <a:pt x="3382" y="8773"/>
                    <a:pt x="3363" y="8766"/>
                  </a:cubicBezTo>
                  <a:lnTo>
                    <a:pt x="3274" y="873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56" name="Freeform 18691">
              <a:extLst>
                <a:ext uri="{FF2B5EF4-FFF2-40B4-BE49-F238E27FC236}">
                  <a16:creationId xmlns:a16="http://schemas.microsoft.com/office/drawing/2014/main" id="{A667946C-35AB-505B-8023-4F19366838CC}"/>
                </a:ext>
              </a:extLst>
            </p:cNvPr>
            <p:cNvSpPr/>
            <p:nvPr/>
          </p:nvSpPr>
          <p:spPr>
            <a:xfrm>
              <a:off x="1366043" y="1653391"/>
              <a:ext cx="10984" cy="2944"/>
            </a:xfrm>
            <a:custGeom>
              <a:avLst/>
              <a:gdLst>
                <a:gd name="connsiteX0" fmla="*/ 72 w 10984"/>
                <a:gd name="connsiteY0" fmla="*/ 2249 h 2944"/>
                <a:gd name="connsiteX1" fmla="*/ 2705 w 10984"/>
                <a:gd name="connsiteY1" fmla="*/ 439 h 2944"/>
                <a:gd name="connsiteX2" fmla="*/ 5604 w 10984"/>
                <a:gd name="connsiteY2" fmla="*/ 9 h 2944"/>
                <a:gd name="connsiteX3" fmla="*/ 8455 w 10984"/>
                <a:gd name="connsiteY3" fmla="*/ 695 h 2944"/>
                <a:gd name="connsiteX4" fmla="*/ 10920 w 10984"/>
                <a:gd name="connsiteY4" fmla="*/ 2723 h 2944"/>
                <a:gd name="connsiteX5" fmla="*/ 10967 w 10984"/>
                <a:gd name="connsiteY5" fmla="*/ 2788 h 2944"/>
                <a:gd name="connsiteX6" fmla="*/ 10942 w 10984"/>
                <a:gd name="connsiteY6" fmla="*/ 2927 h 2944"/>
                <a:gd name="connsiteX7" fmla="*/ 10867 w 10984"/>
                <a:gd name="connsiteY7" fmla="*/ 2943 h 2944"/>
                <a:gd name="connsiteX8" fmla="*/ 5507 w 10984"/>
                <a:gd name="connsiteY8" fmla="*/ 2288 h 2944"/>
                <a:gd name="connsiteX9" fmla="*/ 110 w 10984"/>
                <a:gd name="connsiteY9" fmla="*/ 2473 h 2944"/>
                <a:gd name="connsiteX10" fmla="*/ 1 w 10984"/>
                <a:gd name="connsiteY10" fmla="*/ 2383 h 2944"/>
                <a:gd name="connsiteX11" fmla="*/ 22 w 10984"/>
                <a:gd name="connsiteY11" fmla="*/ 2310 h 2944"/>
                <a:gd name="connsiteX12" fmla="*/ 74 w 10984"/>
                <a:gd name="connsiteY12" fmla="*/ 2247 h 2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84" h="2944">
                  <a:moveTo>
                    <a:pt x="72" y="2249"/>
                  </a:moveTo>
                  <a:cubicBezTo>
                    <a:pt x="849" y="1309"/>
                    <a:pt x="1764" y="790"/>
                    <a:pt x="2705" y="439"/>
                  </a:cubicBezTo>
                  <a:cubicBezTo>
                    <a:pt x="3649" y="101"/>
                    <a:pt x="4630" y="-38"/>
                    <a:pt x="5604" y="9"/>
                  </a:cubicBezTo>
                  <a:cubicBezTo>
                    <a:pt x="6578" y="53"/>
                    <a:pt x="7544" y="278"/>
                    <a:pt x="8455" y="695"/>
                  </a:cubicBezTo>
                  <a:cubicBezTo>
                    <a:pt x="9362" y="1128"/>
                    <a:pt x="10226" y="1724"/>
                    <a:pt x="10920" y="2723"/>
                  </a:cubicBezTo>
                  <a:lnTo>
                    <a:pt x="10967" y="2788"/>
                  </a:lnTo>
                  <a:cubicBezTo>
                    <a:pt x="10998" y="2834"/>
                    <a:pt x="10987" y="2896"/>
                    <a:pt x="10942" y="2927"/>
                  </a:cubicBezTo>
                  <a:cubicBezTo>
                    <a:pt x="10919" y="2943"/>
                    <a:pt x="10892" y="2948"/>
                    <a:pt x="10867" y="2943"/>
                  </a:cubicBezTo>
                  <a:cubicBezTo>
                    <a:pt x="9093" y="2605"/>
                    <a:pt x="7309" y="2327"/>
                    <a:pt x="5507" y="2288"/>
                  </a:cubicBezTo>
                  <a:cubicBezTo>
                    <a:pt x="3708" y="2169"/>
                    <a:pt x="1908" y="2293"/>
                    <a:pt x="110" y="2473"/>
                  </a:cubicBezTo>
                  <a:cubicBezTo>
                    <a:pt x="55" y="2479"/>
                    <a:pt x="7" y="2438"/>
                    <a:pt x="1" y="2383"/>
                  </a:cubicBezTo>
                  <a:cubicBezTo>
                    <a:pt x="-3" y="2355"/>
                    <a:pt x="7" y="2330"/>
                    <a:pt x="22" y="2310"/>
                  </a:cubicBezTo>
                  <a:lnTo>
                    <a:pt x="74" y="224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57" name="Freeform 18692">
              <a:extLst>
                <a:ext uri="{FF2B5EF4-FFF2-40B4-BE49-F238E27FC236}">
                  <a16:creationId xmlns:a16="http://schemas.microsoft.com/office/drawing/2014/main" id="{AC0DEFB7-7D3E-C9A8-8ACD-1D0F8323F2EA}"/>
                </a:ext>
              </a:extLst>
            </p:cNvPr>
            <p:cNvSpPr/>
            <p:nvPr/>
          </p:nvSpPr>
          <p:spPr>
            <a:xfrm>
              <a:off x="1345817" y="1671228"/>
              <a:ext cx="50539" cy="21022"/>
            </a:xfrm>
            <a:custGeom>
              <a:avLst/>
              <a:gdLst>
                <a:gd name="connsiteX0" fmla="*/ 190 w 50539"/>
                <a:gd name="connsiteY0" fmla="*/ 23 h 21022"/>
                <a:gd name="connsiteX1" fmla="*/ 6473 w 50539"/>
                <a:gd name="connsiteY1" fmla="*/ 2672 h 21022"/>
                <a:gd name="connsiteX2" fmla="*/ 13035 w 50539"/>
                <a:gd name="connsiteY2" fmla="*/ 1204 h 21022"/>
                <a:gd name="connsiteX3" fmla="*/ 15268 w 50539"/>
                <a:gd name="connsiteY3" fmla="*/ 1029 h 21022"/>
                <a:gd name="connsiteX4" fmla="*/ 17627 w 50539"/>
                <a:gd name="connsiteY4" fmla="*/ 1695 h 21022"/>
                <a:gd name="connsiteX5" fmla="*/ 20903 w 50539"/>
                <a:gd name="connsiteY5" fmla="*/ 4575 h 21022"/>
                <a:gd name="connsiteX6" fmla="*/ 22005 w 50539"/>
                <a:gd name="connsiteY6" fmla="*/ 6057 h 21022"/>
                <a:gd name="connsiteX7" fmla="*/ 23020 w 50539"/>
                <a:gd name="connsiteY7" fmla="*/ 7367 h 21022"/>
                <a:gd name="connsiteX8" fmla="*/ 25308 w 50539"/>
                <a:gd name="connsiteY8" fmla="*/ 9715 h 21022"/>
                <a:gd name="connsiteX9" fmla="*/ 30704 w 50539"/>
                <a:gd name="connsiteY9" fmla="*/ 13621 h 21022"/>
                <a:gd name="connsiteX10" fmla="*/ 36878 w 50539"/>
                <a:gd name="connsiteY10" fmla="*/ 16549 h 21022"/>
                <a:gd name="connsiteX11" fmla="*/ 50442 w 50539"/>
                <a:gd name="connsiteY11" fmla="*/ 20794 h 21022"/>
                <a:gd name="connsiteX12" fmla="*/ 50459 w 50539"/>
                <a:gd name="connsiteY12" fmla="*/ 20800 h 21022"/>
                <a:gd name="connsiteX13" fmla="*/ 50534 w 50539"/>
                <a:gd name="connsiteY13" fmla="*/ 20942 h 21022"/>
                <a:gd name="connsiteX14" fmla="*/ 50411 w 50539"/>
                <a:gd name="connsiteY14" fmla="*/ 21022 h 21022"/>
                <a:gd name="connsiteX15" fmla="*/ 36332 w 50539"/>
                <a:gd name="connsiteY15" fmla="*/ 18261 h 21022"/>
                <a:gd name="connsiteX16" fmla="*/ 23767 w 50539"/>
                <a:gd name="connsiteY16" fmla="*/ 11405 h 21022"/>
                <a:gd name="connsiteX17" fmla="*/ 21289 w 50539"/>
                <a:gd name="connsiteY17" fmla="*/ 8774 h 21022"/>
                <a:gd name="connsiteX18" fmla="*/ 19178 w 50539"/>
                <a:gd name="connsiteY18" fmla="*/ 5868 h 21022"/>
                <a:gd name="connsiteX19" fmla="*/ 16674 w 50539"/>
                <a:gd name="connsiteY19" fmla="*/ 3459 h 21022"/>
                <a:gd name="connsiteX20" fmla="*/ 13302 w 50539"/>
                <a:gd name="connsiteY20" fmla="*/ 2988 h 21022"/>
                <a:gd name="connsiteX21" fmla="*/ 9821 w 50539"/>
                <a:gd name="connsiteY21" fmla="*/ 3789 h 21022"/>
                <a:gd name="connsiteX22" fmla="*/ 6204 w 50539"/>
                <a:gd name="connsiteY22" fmla="*/ 3856 h 21022"/>
                <a:gd name="connsiteX23" fmla="*/ 41 w 50539"/>
                <a:gd name="connsiteY23" fmla="*/ 201 h 21022"/>
                <a:gd name="connsiteX24" fmla="*/ 26 w 50539"/>
                <a:gd name="connsiteY24" fmla="*/ 41 h 21022"/>
                <a:gd name="connsiteX25" fmla="*/ 168 w 50539"/>
                <a:gd name="connsiteY25" fmla="*/ 15 h 21022"/>
                <a:gd name="connsiteX26" fmla="*/ 187 w 50539"/>
                <a:gd name="connsiteY26" fmla="*/ 24 h 21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539" h="21022">
                  <a:moveTo>
                    <a:pt x="190" y="23"/>
                  </a:moveTo>
                  <a:cubicBezTo>
                    <a:pt x="2287" y="1195"/>
                    <a:pt x="4386" y="2482"/>
                    <a:pt x="6473" y="2672"/>
                  </a:cubicBezTo>
                  <a:cubicBezTo>
                    <a:pt x="8493" y="2968"/>
                    <a:pt x="10321" y="1808"/>
                    <a:pt x="13035" y="1204"/>
                  </a:cubicBezTo>
                  <a:cubicBezTo>
                    <a:pt x="13716" y="1064"/>
                    <a:pt x="14467" y="975"/>
                    <a:pt x="15268" y="1029"/>
                  </a:cubicBezTo>
                  <a:cubicBezTo>
                    <a:pt x="16066" y="1086"/>
                    <a:pt x="16902" y="1323"/>
                    <a:pt x="17627" y="1695"/>
                  </a:cubicBezTo>
                  <a:cubicBezTo>
                    <a:pt x="19098" y="2452"/>
                    <a:pt x="20091" y="3576"/>
                    <a:pt x="20903" y="4575"/>
                  </a:cubicBezTo>
                  <a:cubicBezTo>
                    <a:pt x="21318" y="5078"/>
                    <a:pt x="21661" y="5589"/>
                    <a:pt x="22005" y="6057"/>
                  </a:cubicBezTo>
                  <a:cubicBezTo>
                    <a:pt x="22344" y="6530"/>
                    <a:pt x="22674" y="6942"/>
                    <a:pt x="23020" y="7367"/>
                  </a:cubicBezTo>
                  <a:cubicBezTo>
                    <a:pt x="23712" y="8208"/>
                    <a:pt x="24491" y="8982"/>
                    <a:pt x="25308" y="9715"/>
                  </a:cubicBezTo>
                  <a:cubicBezTo>
                    <a:pt x="26905" y="11228"/>
                    <a:pt x="28751" y="12502"/>
                    <a:pt x="30704" y="13621"/>
                  </a:cubicBezTo>
                  <a:cubicBezTo>
                    <a:pt x="32637" y="14789"/>
                    <a:pt x="34735" y="15679"/>
                    <a:pt x="36878" y="16549"/>
                  </a:cubicBezTo>
                  <a:cubicBezTo>
                    <a:pt x="41192" y="18222"/>
                    <a:pt x="45809" y="19379"/>
                    <a:pt x="50442" y="20794"/>
                  </a:cubicBezTo>
                  <a:lnTo>
                    <a:pt x="50459" y="20800"/>
                  </a:lnTo>
                  <a:cubicBezTo>
                    <a:pt x="50519" y="20819"/>
                    <a:pt x="50553" y="20881"/>
                    <a:pt x="50534" y="20942"/>
                  </a:cubicBezTo>
                  <a:cubicBezTo>
                    <a:pt x="50519" y="20995"/>
                    <a:pt x="50466" y="21028"/>
                    <a:pt x="50411" y="21022"/>
                  </a:cubicBezTo>
                  <a:cubicBezTo>
                    <a:pt x="45672" y="20420"/>
                    <a:pt x="40917" y="19696"/>
                    <a:pt x="36332" y="18261"/>
                  </a:cubicBezTo>
                  <a:cubicBezTo>
                    <a:pt x="31765" y="16835"/>
                    <a:pt x="27353" y="14650"/>
                    <a:pt x="23767" y="11405"/>
                  </a:cubicBezTo>
                  <a:cubicBezTo>
                    <a:pt x="22881" y="10589"/>
                    <a:pt x="22041" y="9716"/>
                    <a:pt x="21289" y="8774"/>
                  </a:cubicBezTo>
                  <a:cubicBezTo>
                    <a:pt x="20528" y="7834"/>
                    <a:pt x="19876" y="6820"/>
                    <a:pt x="19178" y="5868"/>
                  </a:cubicBezTo>
                  <a:cubicBezTo>
                    <a:pt x="18476" y="4922"/>
                    <a:pt x="17688" y="4017"/>
                    <a:pt x="16674" y="3459"/>
                  </a:cubicBezTo>
                  <a:cubicBezTo>
                    <a:pt x="15664" y="2883"/>
                    <a:pt x="14457" y="2810"/>
                    <a:pt x="13302" y="2988"/>
                  </a:cubicBezTo>
                  <a:cubicBezTo>
                    <a:pt x="12139" y="3159"/>
                    <a:pt x="10998" y="3534"/>
                    <a:pt x="9821" y="3789"/>
                  </a:cubicBezTo>
                  <a:cubicBezTo>
                    <a:pt x="8650" y="4048"/>
                    <a:pt x="7394" y="4153"/>
                    <a:pt x="6204" y="3856"/>
                  </a:cubicBezTo>
                  <a:cubicBezTo>
                    <a:pt x="3805" y="3284"/>
                    <a:pt x="1873" y="1703"/>
                    <a:pt x="41" y="201"/>
                  </a:cubicBezTo>
                  <a:cubicBezTo>
                    <a:pt x="-7" y="162"/>
                    <a:pt x="-14" y="90"/>
                    <a:pt x="26" y="41"/>
                  </a:cubicBezTo>
                  <a:cubicBezTo>
                    <a:pt x="61" y="-2"/>
                    <a:pt x="121" y="-12"/>
                    <a:pt x="168" y="15"/>
                  </a:cubicBezTo>
                  <a:lnTo>
                    <a:pt x="187" y="24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58" name="Freeform 18693">
              <a:extLst>
                <a:ext uri="{FF2B5EF4-FFF2-40B4-BE49-F238E27FC236}">
                  <a16:creationId xmlns:a16="http://schemas.microsoft.com/office/drawing/2014/main" id="{899774CD-7915-CF3A-C464-2FA6C3DA694E}"/>
                </a:ext>
              </a:extLst>
            </p:cNvPr>
            <p:cNvSpPr/>
            <p:nvPr/>
          </p:nvSpPr>
          <p:spPr>
            <a:xfrm>
              <a:off x="1358259" y="1688039"/>
              <a:ext cx="23822" cy="17497"/>
            </a:xfrm>
            <a:custGeom>
              <a:avLst/>
              <a:gdLst>
                <a:gd name="connsiteX0" fmla="*/ 205 w 23822"/>
                <a:gd name="connsiteY0" fmla="*/ 40 h 17497"/>
                <a:gd name="connsiteX1" fmla="*/ 5825 w 23822"/>
                <a:gd name="connsiteY1" fmla="*/ 5433 h 17497"/>
                <a:gd name="connsiteX2" fmla="*/ 8227 w 23822"/>
                <a:gd name="connsiteY2" fmla="*/ 8339 h 17497"/>
                <a:gd name="connsiteX3" fmla="*/ 10414 w 23822"/>
                <a:gd name="connsiteY3" fmla="*/ 10450 h 17497"/>
                <a:gd name="connsiteX4" fmla="*/ 13249 w 23822"/>
                <a:gd name="connsiteY4" fmla="*/ 11538 h 17497"/>
                <a:gd name="connsiteX5" fmla="*/ 17004 w 23822"/>
                <a:gd name="connsiteY5" fmla="*/ 12598 h 17497"/>
                <a:gd name="connsiteX6" fmla="*/ 18882 w 23822"/>
                <a:gd name="connsiteY6" fmla="*/ 13393 h 17497"/>
                <a:gd name="connsiteX7" fmla="*/ 20641 w 23822"/>
                <a:gd name="connsiteY7" fmla="*/ 14408 h 17497"/>
                <a:gd name="connsiteX8" fmla="*/ 23676 w 23822"/>
                <a:gd name="connsiteY8" fmla="*/ 17029 h 17497"/>
                <a:gd name="connsiteX9" fmla="*/ 23770 w 23822"/>
                <a:gd name="connsiteY9" fmla="*/ 17140 h 17497"/>
                <a:gd name="connsiteX10" fmla="*/ 23745 w 23822"/>
                <a:gd name="connsiteY10" fmla="*/ 17447 h 17497"/>
                <a:gd name="connsiteX11" fmla="*/ 23561 w 23822"/>
                <a:gd name="connsiteY11" fmla="*/ 17494 h 17497"/>
                <a:gd name="connsiteX12" fmla="*/ 23090 w 23822"/>
                <a:gd name="connsiteY12" fmla="*/ 17398 h 17497"/>
                <a:gd name="connsiteX13" fmla="*/ 23059 w 23822"/>
                <a:gd name="connsiteY13" fmla="*/ 17392 h 17497"/>
                <a:gd name="connsiteX14" fmla="*/ 22971 w 23822"/>
                <a:gd name="connsiteY14" fmla="*/ 17261 h 17497"/>
                <a:gd name="connsiteX15" fmla="*/ 23068 w 23822"/>
                <a:gd name="connsiteY15" fmla="*/ 17172 h 17497"/>
                <a:gd name="connsiteX16" fmla="*/ 23526 w 23822"/>
                <a:gd name="connsiteY16" fmla="*/ 17122 h 17497"/>
                <a:gd name="connsiteX17" fmla="*/ 23471 w 23822"/>
                <a:gd name="connsiteY17" fmla="*/ 17344 h 17497"/>
                <a:gd name="connsiteX18" fmla="*/ 16541 w 23822"/>
                <a:gd name="connsiteY18" fmla="*/ 14395 h 17497"/>
                <a:gd name="connsiteX19" fmla="*/ 12813 w 23822"/>
                <a:gd name="connsiteY19" fmla="*/ 13673 h 17497"/>
                <a:gd name="connsiteX20" fmla="*/ 9176 w 23822"/>
                <a:gd name="connsiteY20" fmla="*/ 12365 h 17497"/>
                <a:gd name="connsiteX21" fmla="*/ 6481 w 23822"/>
                <a:gd name="connsiteY21" fmla="*/ 9593 h 17497"/>
                <a:gd name="connsiteX22" fmla="*/ 5413 w 23822"/>
                <a:gd name="connsiteY22" fmla="*/ 8008 h 17497"/>
                <a:gd name="connsiteX23" fmla="*/ 4329 w 23822"/>
                <a:gd name="connsiteY23" fmla="*/ 6446 h 17497"/>
                <a:gd name="connsiteX24" fmla="*/ 19 w 23822"/>
                <a:gd name="connsiteY24" fmla="*/ 176 h 17497"/>
                <a:gd name="connsiteX25" fmla="*/ 49 w 23822"/>
                <a:gd name="connsiteY25" fmla="*/ 20 h 17497"/>
                <a:gd name="connsiteX26" fmla="*/ 180 w 23822"/>
                <a:gd name="connsiteY26" fmla="*/ 23 h 17497"/>
                <a:gd name="connsiteX27" fmla="*/ 202 w 23822"/>
                <a:gd name="connsiteY27" fmla="*/ 40 h 17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822" h="17497">
                  <a:moveTo>
                    <a:pt x="205" y="40"/>
                  </a:moveTo>
                  <a:cubicBezTo>
                    <a:pt x="2305" y="1644"/>
                    <a:pt x="4118" y="3498"/>
                    <a:pt x="5825" y="5433"/>
                  </a:cubicBezTo>
                  <a:cubicBezTo>
                    <a:pt x="6714" y="6365"/>
                    <a:pt x="7488" y="7451"/>
                    <a:pt x="8227" y="8339"/>
                  </a:cubicBezTo>
                  <a:cubicBezTo>
                    <a:pt x="8960" y="9238"/>
                    <a:pt x="9651" y="10012"/>
                    <a:pt x="10414" y="10450"/>
                  </a:cubicBezTo>
                  <a:cubicBezTo>
                    <a:pt x="11133" y="10936"/>
                    <a:pt x="12099" y="11278"/>
                    <a:pt x="13249" y="11538"/>
                  </a:cubicBezTo>
                  <a:cubicBezTo>
                    <a:pt x="14367" y="11871"/>
                    <a:pt x="15712" y="12096"/>
                    <a:pt x="17004" y="12598"/>
                  </a:cubicBezTo>
                  <a:cubicBezTo>
                    <a:pt x="17643" y="12838"/>
                    <a:pt x="18270" y="13104"/>
                    <a:pt x="18882" y="13393"/>
                  </a:cubicBezTo>
                  <a:cubicBezTo>
                    <a:pt x="19486" y="13709"/>
                    <a:pt x="20072" y="14048"/>
                    <a:pt x="20641" y="14408"/>
                  </a:cubicBezTo>
                  <a:cubicBezTo>
                    <a:pt x="21765" y="15155"/>
                    <a:pt x="22807" y="16010"/>
                    <a:pt x="23676" y="17029"/>
                  </a:cubicBezTo>
                  <a:lnTo>
                    <a:pt x="23770" y="17140"/>
                  </a:lnTo>
                  <a:cubicBezTo>
                    <a:pt x="23848" y="17231"/>
                    <a:pt x="23837" y="17369"/>
                    <a:pt x="23745" y="17447"/>
                  </a:cubicBezTo>
                  <a:cubicBezTo>
                    <a:pt x="23692" y="17492"/>
                    <a:pt x="23625" y="17506"/>
                    <a:pt x="23561" y="17494"/>
                  </a:cubicBezTo>
                  <a:lnTo>
                    <a:pt x="23090" y="17398"/>
                  </a:lnTo>
                  <a:lnTo>
                    <a:pt x="23059" y="17392"/>
                  </a:lnTo>
                  <a:cubicBezTo>
                    <a:pt x="22998" y="17380"/>
                    <a:pt x="22959" y="17320"/>
                    <a:pt x="22971" y="17261"/>
                  </a:cubicBezTo>
                  <a:cubicBezTo>
                    <a:pt x="22981" y="17212"/>
                    <a:pt x="23021" y="17176"/>
                    <a:pt x="23068" y="17172"/>
                  </a:cubicBezTo>
                  <a:lnTo>
                    <a:pt x="23526" y="17122"/>
                  </a:lnTo>
                  <a:lnTo>
                    <a:pt x="23471" y="17344"/>
                  </a:lnTo>
                  <a:cubicBezTo>
                    <a:pt x="21325" y="16013"/>
                    <a:pt x="18982" y="15013"/>
                    <a:pt x="16541" y="14395"/>
                  </a:cubicBezTo>
                  <a:cubicBezTo>
                    <a:pt x="15322" y="14083"/>
                    <a:pt x="14070" y="13917"/>
                    <a:pt x="12813" y="13673"/>
                  </a:cubicBezTo>
                  <a:cubicBezTo>
                    <a:pt x="11564" y="13428"/>
                    <a:pt x="10286" y="13079"/>
                    <a:pt x="9176" y="12365"/>
                  </a:cubicBezTo>
                  <a:cubicBezTo>
                    <a:pt x="8069" y="11646"/>
                    <a:pt x="7220" y="10631"/>
                    <a:pt x="6481" y="9593"/>
                  </a:cubicBezTo>
                  <a:cubicBezTo>
                    <a:pt x="6109" y="9071"/>
                    <a:pt x="5764" y="8536"/>
                    <a:pt x="5413" y="8008"/>
                  </a:cubicBezTo>
                  <a:lnTo>
                    <a:pt x="4329" y="6446"/>
                  </a:lnTo>
                  <a:cubicBezTo>
                    <a:pt x="2875" y="4369"/>
                    <a:pt x="1442" y="2277"/>
                    <a:pt x="19" y="176"/>
                  </a:cubicBezTo>
                  <a:cubicBezTo>
                    <a:pt x="-15" y="124"/>
                    <a:pt x="-3" y="54"/>
                    <a:pt x="49" y="20"/>
                  </a:cubicBezTo>
                  <a:cubicBezTo>
                    <a:pt x="90" y="-9"/>
                    <a:pt x="143" y="-5"/>
                    <a:pt x="180" y="23"/>
                  </a:cubicBezTo>
                  <a:lnTo>
                    <a:pt x="202" y="4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59" name="Freeform 18694">
              <a:extLst>
                <a:ext uri="{FF2B5EF4-FFF2-40B4-BE49-F238E27FC236}">
                  <a16:creationId xmlns:a16="http://schemas.microsoft.com/office/drawing/2014/main" id="{F14856FF-152D-FB65-5E73-11ED4AC2710C}"/>
                </a:ext>
              </a:extLst>
            </p:cNvPr>
            <p:cNvSpPr/>
            <p:nvPr/>
          </p:nvSpPr>
          <p:spPr>
            <a:xfrm>
              <a:off x="1355026" y="1703758"/>
              <a:ext cx="12957" cy="4344"/>
            </a:xfrm>
            <a:custGeom>
              <a:avLst/>
              <a:gdLst>
                <a:gd name="connsiteX0" fmla="*/ 114 w 12957"/>
                <a:gd name="connsiteY0" fmla="*/ 3605 h 4344"/>
                <a:gd name="connsiteX1" fmla="*/ 3725 w 12957"/>
                <a:gd name="connsiteY1" fmla="*/ 2467 h 4344"/>
                <a:gd name="connsiteX2" fmla="*/ 6809 w 12957"/>
                <a:gd name="connsiteY2" fmla="*/ 1917 h 4344"/>
                <a:gd name="connsiteX3" fmla="*/ 9591 w 12957"/>
                <a:gd name="connsiteY3" fmla="*/ 1298 h 4344"/>
                <a:gd name="connsiteX4" fmla="*/ 12744 w 12957"/>
                <a:gd name="connsiteY4" fmla="*/ 46 h 4344"/>
                <a:gd name="connsiteX5" fmla="*/ 12805 w 12957"/>
                <a:gd name="connsiteY5" fmla="*/ 13 h 4344"/>
                <a:gd name="connsiteX6" fmla="*/ 12946 w 12957"/>
                <a:gd name="connsiteY6" fmla="*/ 55 h 4344"/>
                <a:gd name="connsiteX7" fmla="*/ 12950 w 12957"/>
                <a:gd name="connsiteY7" fmla="*/ 146 h 4344"/>
                <a:gd name="connsiteX8" fmla="*/ 10573 w 12957"/>
                <a:gd name="connsiteY8" fmla="*/ 2838 h 4344"/>
                <a:gd name="connsiteX9" fmla="*/ 7214 w 12957"/>
                <a:gd name="connsiteY9" fmla="*/ 4165 h 4344"/>
                <a:gd name="connsiteX10" fmla="*/ 3622 w 12957"/>
                <a:gd name="connsiteY10" fmla="*/ 4296 h 4344"/>
                <a:gd name="connsiteX11" fmla="*/ 86 w 12957"/>
                <a:gd name="connsiteY11" fmla="*/ 3832 h 4344"/>
                <a:gd name="connsiteX12" fmla="*/ 2 w 12957"/>
                <a:gd name="connsiteY12" fmla="*/ 3712 h 4344"/>
                <a:gd name="connsiteX13" fmla="*/ 58 w 12957"/>
                <a:gd name="connsiteY13" fmla="*/ 3637 h 4344"/>
                <a:gd name="connsiteX14" fmla="*/ 119 w 12957"/>
                <a:gd name="connsiteY14" fmla="*/ 3607 h 4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957" h="4344">
                  <a:moveTo>
                    <a:pt x="114" y="3605"/>
                  </a:moveTo>
                  <a:cubicBezTo>
                    <a:pt x="1401" y="2960"/>
                    <a:pt x="2609" y="2713"/>
                    <a:pt x="3725" y="2467"/>
                  </a:cubicBezTo>
                  <a:cubicBezTo>
                    <a:pt x="4841" y="2247"/>
                    <a:pt x="5854" y="2086"/>
                    <a:pt x="6809" y="1917"/>
                  </a:cubicBezTo>
                  <a:cubicBezTo>
                    <a:pt x="7731" y="1751"/>
                    <a:pt x="8647" y="1559"/>
                    <a:pt x="9591" y="1298"/>
                  </a:cubicBezTo>
                  <a:cubicBezTo>
                    <a:pt x="10551" y="1037"/>
                    <a:pt x="11508" y="720"/>
                    <a:pt x="12744" y="46"/>
                  </a:cubicBezTo>
                  <a:lnTo>
                    <a:pt x="12805" y="13"/>
                  </a:lnTo>
                  <a:cubicBezTo>
                    <a:pt x="12855" y="-15"/>
                    <a:pt x="12919" y="4"/>
                    <a:pt x="12946" y="55"/>
                  </a:cubicBezTo>
                  <a:cubicBezTo>
                    <a:pt x="12961" y="85"/>
                    <a:pt x="12961" y="118"/>
                    <a:pt x="12950" y="146"/>
                  </a:cubicBezTo>
                  <a:cubicBezTo>
                    <a:pt x="12463" y="1261"/>
                    <a:pt x="11594" y="2186"/>
                    <a:pt x="10573" y="2838"/>
                  </a:cubicBezTo>
                  <a:cubicBezTo>
                    <a:pt x="9555" y="3501"/>
                    <a:pt x="8402" y="3937"/>
                    <a:pt x="7214" y="4165"/>
                  </a:cubicBezTo>
                  <a:cubicBezTo>
                    <a:pt x="6021" y="4368"/>
                    <a:pt x="4811" y="4378"/>
                    <a:pt x="3622" y="4296"/>
                  </a:cubicBezTo>
                  <a:cubicBezTo>
                    <a:pt x="2429" y="4223"/>
                    <a:pt x="1254" y="4037"/>
                    <a:pt x="86" y="3832"/>
                  </a:cubicBezTo>
                  <a:cubicBezTo>
                    <a:pt x="30" y="3823"/>
                    <a:pt x="-9" y="3768"/>
                    <a:pt x="2" y="3712"/>
                  </a:cubicBezTo>
                  <a:cubicBezTo>
                    <a:pt x="8" y="3677"/>
                    <a:pt x="28" y="3651"/>
                    <a:pt x="58" y="3637"/>
                  </a:cubicBezTo>
                  <a:lnTo>
                    <a:pt x="119" y="360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60" name="Freeform 18695">
              <a:extLst>
                <a:ext uri="{FF2B5EF4-FFF2-40B4-BE49-F238E27FC236}">
                  <a16:creationId xmlns:a16="http://schemas.microsoft.com/office/drawing/2014/main" id="{A1C88D90-8158-41A2-7591-24C7B1CC9C23}"/>
                </a:ext>
              </a:extLst>
            </p:cNvPr>
            <p:cNvSpPr/>
            <p:nvPr/>
          </p:nvSpPr>
          <p:spPr>
            <a:xfrm>
              <a:off x="1362564" y="1714803"/>
              <a:ext cx="17531" cy="6677"/>
            </a:xfrm>
            <a:custGeom>
              <a:avLst/>
              <a:gdLst>
                <a:gd name="connsiteX0" fmla="*/ 166 w 17531"/>
                <a:gd name="connsiteY0" fmla="*/ 3132 h 6677"/>
                <a:gd name="connsiteX1" fmla="*/ 5576 w 17531"/>
                <a:gd name="connsiteY1" fmla="*/ 3870 h 6677"/>
                <a:gd name="connsiteX2" fmla="*/ 10510 w 17531"/>
                <a:gd name="connsiteY2" fmla="*/ 4385 h 6677"/>
                <a:gd name="connsiteX3" fmla="*/ 14513 w 17531"/>
                <a:gd name="connsiteY3" fmla="*/ 3773 h 6677"/>
                <a:gd name="connsiteX4" fmla="*/ 17199 w 17531"/>
                <a:gd name="connsiteY4" fmla="*/ 129 h 6677"/>
                <a:gd name="connsiteX5" fmla="*/ 17211 w 17531"/>
                <a:gd name="connsiteY5" fmla="*/ 82 h 6677"/>
                <a:gd name="connsiteX6" fmla="*/ 17344 w 17531"/>
                <a:gd name="connsiteY6" fmla="*/ 4 h 6677"/>
                <a:gd name="connsiteX7" fmla="*/ 17424 w 17531"/>
                <a:gd name="connsiteY7" fmla="*/ 87 h 6677"/>
                <a:gd name="connsiteX8" fmla="*/ 15683 w 17531"/>
                <a:gd name="connsiteY8" fmla="*/ 5161 h 6677"/>
                <a:gd name="connsiteX9" fmla="*/ 10420 w 17531"/>
                <a:gd name="connsiteY9" fmla="*/ 6669 h 6677"/>
                <a:gd name="connsiteX10" fmla="*/ 5030 w 17531"/>
                <a:gd name="connsiteY10" fmla="*/ 5608 h 6677"/>
                <a:gd name="connsiteX11" fmla="*/ 52 w 17531"/>
                <a:gd name="connsiteY11" fmla="*/ 3332 h 6677"/>
                <a:gd name="connsiteX12" fmla="*/ 16 w 17531"/>
                <a:gd name="connsiteY12" fmla="*/ 3182 h 6677"/>
                <a:gd name="connsiteX13" fmla="*/ 121 w 17531"/>
                <a:gd name="connsiteY13" fmla="*/ 3130 h 6677"/>
                <a:gd name="connsiteX14" fmla="*/ 168 w 17531"/>
                <a:gd name="connsiteY14" fmla="*/ 3135 h 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531" h="6677">
                  <a:moveTo>
                    <a:pt x="166" y="3132"/>
                  </a:moveTo>
                  <a:cubicBezTo>
                    <a:pt x="2134" y="3337"/>
                    <a:pt x="3867" y="3632"/>
                    <a:pt x="5576" y="3870"/>
                  </a:cubicBezTo>
                  <a:cubicBezTo>
                    <a:pt x="7267" y="4074"/>
                    <a:pt x="8986" y="4317"/>
                    <a:pt x="10510" y="4385"/>
                  </a:cubicBezTo>
                  <a:cubicBezTo>
                    <a:pt x="12055" y="4437"/>
                    <a:pt x="13393" y="4348"/>
                    <a:pt x="14513" y="3773"/>
                  </a:cubicBezTo>
                  <a:cubicBezTo>
                    <a:pt x="15608" y="3202"/>
                    <a:pt x="16711" y="1998"/>
                    <a:pt x="17199" y="129"/>
                  </a:cubicBezTo>
                  <a:lnTo>
                    <a:pt x="17211" y="82"/>
                  </a:lnTo>
                  <a:cubicBezTo>
                    <a:pt x="17227" y="24"/>
                    <a:pt x="17286" y="-12"/>
                    <a:pt x="17344" y="4"/>
                  </a:cubicBezTo>
                  <a:cubicBezTo>
                    <a:pt x="17385" y="15"/>
                    <a:pt x="17415" y="47"/>
                    <a:pt x="17424" y="87"/>
                  </a:cubicBezTo>
                  <a:cubicBezTo>
                    <a:pt x="17813" y="1916"/>
                    <a:pt x="17130" y="3934"/>
                    <a:pt x="15683" y="5161"/>
                  </a:cubicBezTo>
                  <a:cubicBezTo>
                    <a:pt x="14226" y="6411"/>
                    <a:pt x="12241" y="6735"/>
                    <a:pt x="10420" y="6669"/>
                  </a:cubicBezTo>
                  <a:cubicBezTo>
                    <a:pt x="8572" y="6566"/>
                    <a:pt x="6776" y="6158"/>
                    <a:pt x="5030" y="5608"/>
                  </a:cubicBezTo>
                  <a:cubicBezTo>
                    <a:pt x="3283" y="5056"/>
                    <a:pt x="1609" y="4285"/>
                    <a:pt x="52" y="3332"/>
                  </a:cubicBezTo>
                  <a:cubicBezTo>
                    <a:pt x="0" y="3301"/>
                    <a:pt x="-15" y="3233"/>
                    <a:pt x="16" y="3182"/>
                  </a:cubicBezTo>
                  <a:cubicBezTo>
                    <a:pt x="40" y="3144"/>
                    <a:pt x="80" y="3125"/>
                    <a:pt x="121" y="3130"/>
                  </a:cubicBezTo>
                  <a:lnTo>
                    <a:pt x="168" y="313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61" name="Freeform 18696">
              <a:extLst>
                <a:ext uri="{FF2B5EF4-FFF2-40B4-BE49-F238E27FC236}">
                  <a16:creationId xmlns:a16="http://schemas.microsoft.com/office/drawing/2014/main" id="{6DC42D6D-D511-2F0B-CE0A-8BAF73139E65}"/>
                </a:ext>
              </a:extLst>
            </p:cNvPr>
            <p:cNvSpPr/>
            <p:nvPr/>
          </p:nvSpPr>
          <p:spPr>
            <a:xfrm>
              <a:off x="1382130" y="1721808"/>
              <a:ext cx="25648" cy="14281"/>
            </a:xfrm>
            <a:custGeom>
              <a:avLst/>
              <a:gdLst>
                <a:gd name="connsiteX0" fmla="*/ 25428 w 25648"/>
                <a:gd name="connsiteY0" fmla="*/ 14207 h 14281"/>
                <a:gd name="connsiteX1" fmla="*/ 22982 w 25648"/>
                <a:gd name="connsiteY1" fmla="*/ 11234 h 14281"/>
                <a:gd name="connsiteX2" fmla="*/ 20458 w 25648"/>
                <a:gd name="connsiteY2" fmla="*/ 8790 h 14281"/>
                <a:gd name="connsiteX3" fmla="*/ 19218 w 25648"/>
                <a:gd name="connsiteY3" fmla="*/ 8074 h 14281"/>
                <a:gd name="connsiteX4" fmla="*/ 17962 w 25648"/>
                <a:gd name="connsiteY4" fmla="*/ 7827 h 14281"/>
                <a:gd name="connsiteX5" fmla="*/ 14148 w 25648"/>
                <a:gd name="connsiteY5" fmla="*/ 7691 h 14281"/>
                <a:gd name="connsiteX6" fmla="*/ 11733 w 25648"/>
                <a:gd name="connsiteY6" fmla="*/ 6969 h 14281"/>
                <a:gd name="connsiteX7" fmla="*/ 11441 w 25648"/>
                <a:gd name="connsiteY7" fmla="*/ 6828 h 14281"/>
                <a:gd name="connsiteX8" fmla="*/ 11234 w 25648"/>
                <a:gd name="connsiteY8" fmla="*/ 6719 h 14281"/>
                <a:gd name="connsiteX9" fmla="*/ 10822 w 25648"/>
                <a:gd name="connsiteY9" fmla="*/ 6499 h 14281"/>
                <a:gd name="connsiteX10" fmla="*/ 9999 w 25648"/>
                <a:gd name="connsiteY10" fmla="*/ 6052 h 14281"/>
                <a:gd name="connsiteX11" fmla="*/ 6712 w 25648"/>
                <a:gd name="connsiteY11" fmla="*/ 4215 h 14281"/>
                <a:gd name="connsiteX12" fmla="*/ 77 w 25648"/>
                <a:gd name="connsiteY12" fmla="*/ 222 h 14281"/>
                <a:gd name="connsiteX13" fmla="*/ 49 w 25648"/>
                <a:gd name="connsiteY13" fmla="*/ 203 h 14281"/>
                <a:gd name="connsiteX14" fmla="*/ 19 w 25648"/>
                <a:gd name="connsiteY14" fmla="*/ 49 h 14281"/>
                <a:gd name="connsiteX15" fmla="*/ 143 w 25648"/>
                <a:gd name="connsiteY15" fmla="*/ 5 h 14281"/>
                <a:gd name="connsiteX16" fmla="*/ 7414 w 25648"/>
                <a:gd name="connsiteY16" fmla="*/ 2544 h 14281"/>
                <a:gd name="connsiteX17" fmla="*/ 10936 w 25648"/>
                <a:gd name="connsiteY17" fmla="*/ 4110 h 14281"/>
                <a:gd name="connsiteX18" fmla="*/ 12661 w 25648"/>
                <a:gd name="connsiteY18" fmla="*/ 4946 h 14281"/>
                <a:gd name="connsiteX19" fmla="*/ 14445 w 25648"/>
                <a:gd name="connsiteY19" fmla="*/ 5431 h 14281"/>
                <a:gd name="connsiteX20" fmla="*/ 18281 w 25648"/>
                <a:gd name="connsiteY20" fmla="*/ 5692 h 14281"/>
                <a:gd name="connsiteX21" fmla="*/ 20166 w 25648"/>
                <a:gd name="connsiteY21" fmla="*/ 6300 h 14281"/>
                <a:gd name="connsiteX22" fmla="*/ 21732 w 25648"/>
                <a:gd name="connsiteY22" fmla="*/ 7496 h 14281"/>
                <a:gd name="connsiteX23" fmla="*/ 25643 w 25648"/>
                <a:gd name="connsiteY23" fmla="*/ 14134 h 14281"/>
                <a:gd name="connsiteX24" fmla="*/ 25575 w 25648"/>
                <a:gd name="connsiteY24" fmla="*/ 14276 h 14281"/>
                <a:gd name="connsiteX25" fmla="*/ 25452 w 25648"/>
                <a:gd name="connsiteY25" fmla="*/ 14240 h 14281"/>
                <a:gd name="connsiteX26" fmla="*/ 25428 w 25648"/>
                <a:gd name="connsiteY26" fmla="*/ 14210 h 1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5648" h="14281">
                  <a:moveTo>
                    <a:pt x="25428" y="14207"/>
                  </a:moveTo>
                  <a:cubicBezTo>
                    <a:pt x="24594" y="13160"/>
                    <a:pt x="23828" y="12151"/>
                    <a:pt x="22982" y="11234"/>
                  </a:cubicBezTo>
                  <a:cubicBezTo>
                    <a:pt x="22177" y="10300"/>
                    <a:pt x="21307" y="9453"/>
                    <a:pt x="20458" y="8790"/>
                  </a:cubicBezTo>
                  <a:cubicBezTo>
                    <a:pt x="20022" y="8481"/>
                    <a:pt x="19587" y="8229"/>
                    <a:pt x="19218" y="8074"/>
                  </a:cubicBezTo>
                  <a:cubicBezTo>
                    <a:pt x="18846" y="7927"/>
                    <a:pt x="18446" y="7852"/>
                    <a:pt x="17962" y="7827"/>
                  </a:cubicBezTo>
                  <a:cubicBezTo>
                    <a:pt x="17000" y="7724"/>
                    <a:pt x="15720" y="7854"/>
                    <a:pt x="14148" y="7691"/>
                  </a:cubicBezTo>
                  <a:cubicBezTo>
                    <a:pt x="13369" y="7576"/>
                    <a:pt x="12524" y="7352"/>
                    <a:pt x="11733" y="6969"/>
                  </a:cubicBezTo>
                  <a:lnTo>
                    <a:pt x="11441" y="6828"/>
                  </a:lnTo>
                  <a:lnTo>
                    <a:pt x="11234" y="6719"/>
                  </a:lnTo>
                  <a:lnTo>
                    <a:pt x="10822" y="6499"/>
                  </a:lnTo>
                  <a:cubicBezTo>
                    <a:pt x="10547" y="6353"/>
                    <a:pt x="10267" y="6214"/>
                    <a:pt x="9999" y="6052"/>
                  </a:cubicBezTo>
                  <a:cubicBezTo>
                    <a:pt x="8921" y="5415"/>
                    <a:pt x="7797" y="4865"/>
                    <a:pt x="6712" y="4215"/>
                  </a:cubicBezTo>
                  <a:cubicBezTo>
                    <a:pt x="4510" y="2978"/>
                    <a:pt x="2290" y="1735"/>
                    <a:pt x="77" y="222"/>
                  </a:cubicBezTo>
                  <a:lnTo>
                    <a:pt x="49" y="203"/>
                  </a:lnTo>
                  <a:cubicBezTo>
                    <a:pt x="-3" y="169"/>
                    <a:pt x="-15" y="99"/>
                    <a:pt x="19" y="49"/>
                  </a:cubicBezTo>
                  <a:cubicBezTo>
                    <a:pt x="47" y="8"/>
                    <a:pt x="97" y="-9"/>
                    <a:pt x="143" y="5"/>
                  </a:cubicBezTo>
                  <a:cubicBezTo>
                    <a:pt x="2612" y="708"/>
                    <a:pt x="5045" y="1551"/>
                    <a:pt x="7414" y="2544"/>
                  </a:cubicBezTo>
                  <a:cubicBezTo>
                    <a:pt x="8601" y="3036"/>
                    <a:pt x="9776" y="3558"/>
                    <a:pt x="10936" y="4110"/>
                  </a:cubicBezTo>
                  <a:lnTo>
                    <a:pt x="12661" y="4946"/>
                  </a:lnTo>
                  <a:cubicBezTo>
                    <a:pt x="13221" y="5203"/>
                    <a:pt x="13826" y="5353"/>
                    <a:pt x="14445" y="5431"/>
                  </a:cubicBezTo>
                  <a:cubicBezTo>
                    <a:pt x="15684" y="5603"/>
                    <a:pt x="16977" y="5493"/>
                    <a:pt x="18281" y="5692"/>
                  </a:cubicBezTo>
                  <a:cubicBezTo>
                    <a:pt x="18929" y="5790"/>
                    <a:pt x="19579" y="5980"/>
                    <a:pt x="20166" y="6300"/>
                  </a:cubicBezTo>
                  <a:cubicBezTo>
                    <a:pt x="20753" y="6617"/>
                    <a:pt x="21266" y="7039"/>
                    <a:pt x="21732" y="7496"/>
                  </a:cubicBezTo>
                  <a:cubicBezTo>
                    <a:pt x="23557" y="9373"/>
                    <a:pt x="24783" y="11709"/>
                    <a:pt x="25643" y="14134"/>
                  </a:cubicBezTo>
                  <a:cubicBezTo>
                    <a:pt x="25663" y="14191"/>
                    <a:pt x="25633" y="14255"/>
                    <a:pt x="25575" y="14276"/>
                  </a:cubicBezTo>
                  <a:cubicBezTo>
                    <a:pt x="25530" y="14291"/>
                    <a:pt x="25480" y="14276"/>
                    <a:pt x="25452" y="14240"/>
                  </a:cubicBezTo>
                  <a:lnTo>
                    <a:pt x="25428" y="1421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62" name="Freeform 18697">
              <a:extLst>
                <a:ext uri="{FF2B5EF4-FFF2-40B4-BE49-F238E27FC236}">
                  <a16:creationId xmlns:a16="http://schemas.microsoft.com/office/drawing/2014/main" id="{7AA427B8-0D62-42FE-178F-B9130625A8B2}"/>
                </a:ext>
              </a:extLst>
            </p:cNvPr>
            <p:cNvSpPr/>
            <p:nvPr/>
          </p:nvSpPr>
          <p:spPr>
            <a:xfrm>
              <a:off x="1366565" y="1737554"/>
              <a:ext cx="101700" cy="10863"/>
            </a:xfrm>
            <a:custGeom>
              <a:avLst/>
              <a:gdLst>
                <a:gd name="connsiteX0" fmla="*/ 181 w 101700"/>
                <a:gd name="connsiteY0" fmla="*/ 1425 h 10863"/>
                <a:gd name="connsiteX1" fmla="*/ 3280 w 101700"/>
                <a:gd name="connsiteY1" fmla="*/ 2786 h 10863"/>
                <a:gd name="connsiteX2" fmla="*/ 6385 w 101700"/>
                <a:gd name="connsiteY2" fmla="*/ 3051 h 10863"/>
                <a:gd name="connsiteX3" fmla="*/ 7671 w 101700"/>
                <a:gd name="connsiteY3" fmla="*/ 2453 h 10863"/>
                <a:gd name="connsiteX4" fmla="*/ 8882 w 101700"/>
                <a:gd name="connsiteY4" fmla="*/ 1361 h 10863"/>
                <a:gd name="connsiteX5" fmla="*/ 10632 w 101700"/>
                <a:gd name="connsiteY5" fmla="*/ 270 h 10863"/>
                <a:gd name="connsiteX6" fmla="*/ 12760 w 101700"/>
                <a:gd name="connsiteY6" fmla="*/ 24 h 10863"/>
                <a:gd name="connsiteX7" fmla="*/ 16431 w 101700"/>
                <a:gd name="connsiteY7" fmla="*/ 1375 h 10863"/>
                <a:gd name="connsiteX8" fmla="*/ 17958 w 101700"/>
                <a:gd name="connsiteY8" fmla="*/ 2408 h 10863"/>
                <a:gd name="connsiteX9" fmla="*/ 19313 w 101700"/>
                <a:gd name="connsiteY9" fmla="*/ 3373 h 10863"/>
                <a:gd name="connsiteX10" fmla="*/ 21898 w 101700"/>
                <a:gd name="connsiteY10" fmla="*/ 4636 h 10863"/>
                <a:gd name="connsiteX11" fmla="*/ 23023 w 101700"/>
                <a:gd name="connsiteY11" fmla="*/ 4681 h 10863"/>
                <a:gd name="connsiteX12" fmla="*/ 23660 w 101700"/>
                <a:gd name="connsiteY12" fmla="*/ 4526 h 10863"/>
                <a:gd name="connsiteX13" fmla="*/ 24336 w 101700"/>
                <a:gd name="connsiteY13" fmla="*/ 4300 h 10863"/>
                <a:gd name="connsiteX14" fmla="*/ 27061 w 101700"/>
                <a:gd name="connsiteY14" fmla="*/ 2810 h 10863"/>
                <a:gd name="connsiteX15" fmla="*/ 30595 w 101700"/>
                <a:gd name="connsiteY15" fmla="*/ 1128 h 10863"/>
                <a:gd name="connsiteX16" fmla="*/ 34806 w 101700"/>
                <a:gd name="connsiteY16" fmla="*/ 978 h 10863"/>
                <a:gd name="connsiteX17" fmla="*/ 38495 w 101700"/>
                <a:gd name="connsiteY17" fmla="*/ 2089 h 10863"/>
                <a:gd name="connsiteX18" fmla="*/ 44691 w 101700"/>
                <a:gd name="connsiteY18" fmla="*/ 5095 h 10863"/>
                <a:gd name="connsiteX19" fmla="*/ 47549 w 101700"/>
                <a:gd name="connsiteY19" fmla="*/ 6044 h 10863"/>
                <a:gd name="connsiteX20" fmla="*/ 50485 w 101700"/>
                <a:gd name="connsiteY20" fmla="*/ 6266 h 10863"/>
                <a:gd name="connsiteX21" fmla="*/ 57187 w 101700"/>
                <a:gd name="connsiteY21" fmla="*/ 5625 h 10863"/>
                <a:gd name="connsiteX22" fmla="*/ 59029 w 101700"/>
                <a:gd name="connsiteY22" fmla="*/ 5517 h 10863"/>
                <a:gd name="connsiteX23" fmla="*/ 60886 w 101700"/>
                <a:gd name="connsiteY23" fmla="*/ 5546 h 10863"/>
                <a:gd name="connsiteX24" fmla="*/ 64462 w 101700"/>
                <a:gd name="connsiteY24" fmla="*/ 5874 h 10863"/>
                <a:gd name="connsiteX25" fmla="*/ 67968 w 101700"/>
                <a:gd name="connsiteY25" fmla="*/ 6480 h 10863"/>
                <a:gd name="connsiteX26" fmla="*/ 71363 w 101700"/>
                <a:gd name="connsiteY26" fmla="*/ 7245 h 10863"/>
                <a:gd name="connsiteX27" fmla="*/ 77978 w 101700"/>
                <a:gd name="connsiteY27" fmla="*/ 8627 h 10863"/>
                <a:gd name="connsiteX28" fmla="*/ 91043 w 101700"/>
                <a:gd name="connsiteY28" fmla="*/ 8616 h 10863"/>
                <a:gd name="connsiteX29" fmla="*/ 96883 w 101700"/>
                <a:gd name="connsiteY29" fmla="*/ 5768 h 10863"/>
                <a:gd name="connsiteX30" fmla="*/ 98177 w 101700"/>
                <a:gd name="connsiteY30" fmla="*/ 4719 h 10863"/>
                <a:gd name="connsiteX31" fmla="*/ 99342 w 101700"/>
                <a:gd name="connsiteY31" fmla="*/ 3509 h 10863"/>
                <a:gd name="connsiteX32" fmla="*/ 99929 w 101700"/>
                <a:gd name="connsiteY32" fmla="*/ 2897 h 10863"/>
                <a:gd name="connsiteX33" fmla="*/ 100444 w 101700"/>
                <a:gd name="connsiteY33" fmla="*/ 2224 h 10863"/>
                <a:gd name="connsiteX34" fmla="*/ 101483 w 101700"/>
                <a:gd name="connsiteY34" fmla="*/ 862 h 10863"/>
                <a:gd name="connsiteX35" fmla="*/ 101497 w 101700"/>
                <a:gd name="connsiteY35" fmla="*/ 845 h 10863"/>
                <a:gd name="connsiteX36" fmla="*/ 101656 w 101700"/>
                <a:gd name="connsiteY36" fmla="*/ 823 h 10863"/>
                <a:gd name="connsiteX37" fmla="*/ 101683 w 101700"/>
                <a:gd name="connsiteY37" fmla="*/ 973 h 10863"/>
                <a:gd name="connsiteX38" fmla="*/ 100759 w 101700"/>
                <a:gd name="connsiteY38" fmla="*/ 2433 h 10863"/>
                <a:gd name="connsiteX39" fmla="*/ 100297 w 101700"/>
                <a:gd name="connsiteY39" fmla="*/ 3163 h 10863"/>
                <a:gd name="connsiteX40" fmla="*/ 99754 w 101700"/>
                <a:gd name="connsiteY40" fmla="*/ 3837 h 10863"/>
                <a:gd name="connsiteX41" fmla="*/ 98651 w 101700"/>
                <a:gd name="connsiteY41" fmla="*/ 5169 h 10863"/>
                <a:gd name="connsiteX42" fmla="*/ 97392 w 101700"/>
                <a:gd name="connsiteY42" fmla="*/ 6357 h 10863"/>
                <a:gd name="connsiteX43" fmla="*/ 91417 w 101700"/>
                <a:gd name="connsiteY43" fmla="*/ 9765 h 10863"/>
                <a:gd name="connsiteX44" fmla="*/ 84610 w 101700"/>
                <a:gd name="connsiteY44" fmla="*/ 10848 h 10863"/>
                <a:gd name="connsiteX45" fmla="*/ 77732 w 101700"/>
                <a:gd name="connsiteY45" fmla="*/ 10407 h 10863"/>
                <a:gd name="connsiteX46" fmla="*/ 70955 w 101700"/>
                <a:gd name="connsiteY46" fmla="*/ 9202 h 10863"/>
                <a:gd name="connsiteX47" fmla="*/ 64205 w 101700"/>
                <a:gd name="connsiteY47" fmla="*/ 8008 h 10863"/>
                <a:gd name="connsiteX48" fmla="*/ 57392 w 101700"/>
                <a:gd name="connsiteY48" fmla="*/ 7840 h 10863"/>
                <a:gd name="connsiteX49" fmla="*/ 50543 w 101700"/>
                <a:gd name="connsiteY49" fmla="*/ 8550 h 10863"/>
                <a:gd name="connsiteX50" fmla="*/ 47074 w 101700"/>
                <a:gd name="connsiteY50" fmla="*/ 8252 h 10863"/>
                <a:gd name="connsiteX51" fmla="*/ 43786 w 101700"/>
                <a:gd name="connsiteY51" fmla="*/ 7131 h 10863"/>
                <a:gd name="connsiteX52" fmla="*/ 37637 w 101700"/>
                <a:gd name="connsiteY52" fmla="*/ 4065 h 10863"/>
                <a:gd name="connsiteX53" fmla="*/ 31095 w 101700"/>
                <a:gd name="connsiteY53" fmla="*/ 3065 h 10863"/>
                <a:gd name="connsiteX54" fmla="*/ 24921 w 101700"/>
                <a:gd name="connsiteY54" fmla="*/ 6000 h 10863"/>
                <a:gd name="connsiteX55" fmla="*/ 23217 w 101700"/>
                <a:gd name="connsiteY55" fmla="*/ 6408 h 10863"/>
                <a:gd name="connsiteX56" fmla="*/ 21454 w 101700"/>
                <a:gd name="connsiteY56" fmla="*/ 6255 h 10863"/>
                <a:gd name="connsiteX57" fmla="*/ 18391 w 101700"/>
                <a:gd name="connsiteY57" fmla="*/ 4611 h 10863"/>
                <a:gd name="connsiteX58" fmla="*/ 15671 w 101700"/>
                <a:gd name="connsiteY58" fmla="*/ 2525 h 10863"/>
                <a:gd name="connsiteX59" fmla="*/ 12590 w 101700"/>
                <a:gd name="connsiteY59" fmla="*/ 1222 h 10863"/>
                <a:gd name="connsiteX60" fmla="*/ 9511 w 101700"/>
                <a:gd name="connsiteY60" fmla="*/ 2138 h 10863"/>
                <a:gd name="connsiteX61" fmla="*/ 8149 w 101700"/>
                <a:gd name="connsiteY61" fmla="*/ 3210 h 10863"/>
                <a:gd name="connsiteX62" fmla="*/ 6499 w 101700"/>
                <a:gd name="connsiteY62" fmla="*/ 3821 h 10863"/>
                <a:gd name="connsiteX63" fmla="*/ 3080 w 101700"/>
                <a:gd name="connsiteY63" fmla="*/ 3276 h 10863"/>
                <a:gd name="connsiteX64" fmla="*/ 51 w 101700"/>
                <a:gd name="connsiteY64" fmla="*/ 1614 h 10863"/>
                <a:gd name="connsiteX65" fmla="*/ 20 w 101700"/>
                <a:gd name="connsiteY65" fmla="*/ 1456 h 10863"/>
                <a:gd name="connsiteX66" fmla="*/ 168 w 101700"/>
                <a:gd name="connsiteY66" fmla="*/ 1419 h 10863"/>
                <a:gd name="connsiteX67" fmla="*/ 178 w 101700"/>
                <a:gd name="connsiteY67" fmla="*/ 1423 h 10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101700" h="10863">
                  <a:moveTo>
                    <a:pt x="181" y="1425"/>
                  </a:moveTo>
                  <a:cubicBezTo>
                    <a:pt x="1184" y="1972"/>
                    <a:pt x="2219" y="2466"/>
                    <a:pt x="3280" y="2786"/>
                  </a:cubicBezTo>
                  <a:cubicBezTo>
                    <a:pt x="4329" y="3122"/>
                    <a:pt x="5428" y="3273"/>
                    <a:pt x="6385" y="3051"/>
                  </a:cubicBezTo>
                  <a:cubicBezTo>
                    <a:pt x="6861" y="2936"/>
                    <a:pt x="7285" y="2716"/>
                    <a:pt x="7671" y="2453"/>
                  </a:cubicBezTo>
                  <a:cubicBezTo>
                    <a:pt x="8054" y="2170"/>
                    <a:pt x="8426" y="1778"/>
                    <a:pt x="8882" y="1361"/>
                  </a:cubicBezTo>
                  <a:cubicBezTo>
                    <a:pt x="9325" y="943"/>
                    <a:pt x="9939" y="507"/>
                    <a:pt x="10632" y="270"/>
                  </a:cubicBezTo>
                  <a:cubicBezTo>
                    <a:pt x="11321" y="23"/>
                    <a:pt x="12066" y="-42"/>
                    <a:pt x="12760" y="24"/>
                  </a:cubicBezTo>
                  <a:cubicBezTo>
                    <a:pt x="14159" y="173"/>
                    <a:pt x="15358" y="739"/>
                    <a:pt x="16431" y="1375"/>
                  </a:cubicBezTo>
                  <a:cubicBezTo>
                    <a:pt x="16964" y="1692"/>
                    <a:pt x="17486" y="2059"/>
                    <a:pt x="17958" y="2408"/>
                  </a:cubicBezTo>
                  <a:cubicBezTo>
                    <a:pt x="18419" y="2747"/>
                    <a:pt x="18867" y="3074"/>
                    <a:pt x="19313" y="3373"/>
                  </a:cubicBezTo>
                  <a:cubicBezTo>
                    <a:pt x="20202" y="3962"/>
                    <a:pt x="21088" y="4457"/>
                    <a:pt x="21898" y="4636"/>
                  </a:cubicBezTo>
                  <a:cubicBezTo>
                    <a:pt x="22301" y="4726"/>
                    <a:pt x="22673" y="4739"/>
                    <a:pt x="23023" y="4681"/>
                  </a:cubicBezTo>
                  <a:cubicBezTo>
                    <a:pt x="23174" y="4667"/>
                    <a:pt x="23439" y="4581"/>
                    <a:pt x="23660" y="4526"/>
                  </a:cubicBezTo>
                  <a:cubicBezTo>
                    <a:pt x="23891" y="4478"/>
                    <a:pt x="24111" y="4375"/>
                    <a:pt x="24336" y="4300"/>
                  </a:cubicBezTo>
                  <a:cubicBezTo>
                    <a:pt x="25231" y="3964"/>
                    <a:pt x="26082" y="3430"/>
                    <a:pt x="27061" y="2810"/>
                  </a:cubicBezTo>
                  <a:cubicBezTo>
                    <a:pt x="28032" y="2208"/>
                    <a:pt x="29191" y="1508"/>
                    <a:pt x="30595" y="1128"/>
                  </a:cubicBezTo>
                  <a:cubicBezTo>
                    <a:pt x="31988" y="735"/>
                    <a:pt x="33485" y="735"/>
                    <a:pt x="34806" y="978"/>
                  </a:cubicBezTo>
                  <a:cubicBezTo>
                    <a:pt x="36134" y="1206"/>
                    <a:pt x="37343" y="1619"/>
                    <a:pt x="38495" y="2089"/>
                  </a:cubicBezTo>
                  <a:cubicBezTo>
                    <a:pt x="40785" y="3044"/>
                    <a:pt x="42751" y="4262"/>
                    <a:pt x="44691" y="5095"/>
                  </a:cubicBezTo>
                  <a:cubicBezTo>
                    <a:pt x="45657" y="5517"/>
                    <a:pt x="46609" y="5850"/>
                    <a:pt x="47549" y="6044"/>
                  </a:cubicBezTo>
                  <a:cubicBezTo>
                    <a:pt x="48478" y="6241"/>
                    <a:pt x="49450" y="6297"/>
                    <a:pt x="50485" y="6266"/>
                  </a:cubicBezTo>
                  <a:cubicBezTo>
                    <a:pt x="52558" y="6229"/>
                    <a:pt x="54786" y="5838"/>
                    <a:pt x="57187" y="5625"/>
                  </a:cubicBezTo>
                  <a:cubicBezTo>
                    <a:pt x="57788" y="5572"/>
                    <a:pt x="58403" y="5535"/>
                    <a:pt x="59029" y="5517"/>
                  </a:cubicBezTo>
                  <a:cubicBezTo>
                    <a:pt x="59663" y="5503"/>
                    <a:pt x="60298" y="5517"/>
                    <a:pt x="60886" y="5546"/>
                  </a:cubicBezTo>
                  <a:cubicBezTo>
                    <a:pt x="62088" y="5600"/>
                    <a:pt x="63282" y="5705"/>
                    <a:pt x="64462" y="5874"/>
                  </a:cubicBezTo>
                  <a:cubicBezTo>
                    <a:pt x="65642" y="6040"/>
                    <a:pt x="66811" y="6244"/>
                    <a:pt x="67968" y="6480"/>
                  </a:cubicBezTo>
                  <a:cubicBezTo>
                    <a:pt x="69132" y="6718"/>
                    <a:pt x="70265" y="6993"/>
                    <a:pt x="71363" y="7245"/>
                  </a:cubicBezTo>
                  <a:cubicBezTo>
                    <a:pt x="73581" y="7733"/>
                    <a:pt x="75778" y="8256"/>
                    <a:pt x="77978" y="8627"/>
                  </a:cubicBezTo>
                  <a:cubicBezTo>
                    <a:pt x="82365" y="9368"/>
                    <a:pt x="86826" y="9702"/>
                    <a:pt x="91043" y="8616"/>
                  </a:cubicBezTo>
                  <a:cubicBezTo>
                    <a:pt x="93142" y="8067"/>
                    <a:pt x="95103" y="7074"/>
                    <a:pt x="96883" y="5768"/>
                  </a:cubicBezTo>
                  <a:lnTo>
                    <a:pt x="98177" y="4719"/>
                  </a:lnTo>
                  <a:cubicBezTo>
                    <a:pt x="98576" y="4331"/>
                    <a:pt x="98948" y="3912"/>
                    <a:pt x="99342" y="3509"/>
                  </a:cubicBezTo>
                  <a:cubicBezTo>
                    <a:pt x="99537" y="3305"/>
                    <a:pt x="99742" y="3108"/>
                    <a:pt x="99929" y="2897"/>
                  </a:cubicBezTo>
                  <a:lnTo>
                    <a:pt x="100444" y="2224"/>
                  </a:lnTo>
                  <a:lnTo>
                    <a:pt x="101483" y="862"/>
                  </a:lnTo>
                  <a:lnTo>
                    <a:pt x="101497" y="845"/>
                  </a:lnTo>
                  <a:cubicBezTo>
                    <a:pt x="101535" y="795"/>
                    <a:pt x="101606" y="785"/>
                    <a:pt x="101656" y="823"/>
                  </a:cubicBezTo>
                  <a:cubicBezTo>
                    <a:pt x="101703" y="859"/>
                    <a:pt x="101714" y="925"/>
                    <a:pt x="101683" y="973"/>
                  </a:cubicBezTo>
                  <a:lnTo>
                    <a:pt x="100759" y="2433"/>
                  </a:lnTo>
                  <a:lnTo>
                    <a:pt x="100297" y="3163"/>
                  </a:lnTo>
                  <a:cubicBezTo>
                    <a:pt x="100125" y="3394"/>
                    <a:pt x="99936" y="3612"/>
                    <a:pt x="99754" y="3837"/>
                  </a:cubicBezTo>
                  <a:cubicBezTo>
                    <a:pt x="99385" y="4279"/>
                    <a:pt x="99032" y="4736"/>
                    <a:pt x="98651" y="5169"/>
                  </a:cubicBezTo>
                  <a:lnTo>
                    <a:pt x="97392" y="6357"/>
                  </a:lnTo>
                  <a:cubicBezTo>
                    <a:pt x="95643" y="7858"/>
                    <a:pt x="93611" y="9035"/>
                    <a:pt x="91417" y="9765"/>
                  </a:cubicBezTo>
                  <a:cubicBezTo>
                    <a:pt x="89211" y="10460"/>
                    <a:pt x="86911" y="10775"/>
                    <a:pt x="84610" y="10848"/>
                  </a:cubicBezTo>
                  <a:cubicBezTo>
                    <a:pt x="82306" y="10926"/>
                    <a:pt x="80010" y="10696"/>
                    <a:pt x="77732" y="10407"/>
                  </a:cubicBezTo>
                  <a:cubicBezTo>
                    <a:pt x="75453" y="10112"/>
                    <a:pt x="73201" y="9655"/>
                    <a:pt x="70955" y="9202"/>
                  </a:cubicBezTo>
                  <a:cubicBezTo>
                    <a:pt x="68710" y="8724"/>
                    <a:pt x="66477" y="8266"/>
                    <a:pt x="64205" y="8008"/>
                  </a:cubicBezTo>
                  <a:cubicBezTo>
                    <a:pt x="61937" y="7756"/>
                    <a:pt x="59655" y="7597"/>
                    <a:pt x="57392" y="7840"/>
                  </a:cubicBezTo>
                  <a:cubicBezTo>
                    <a:pt x="55124" y="8056"/>
                    <a:pt x="52861" y="8481"/>
                    <a:pt x="50543" y="8550"/>
                  </a:cubicBezTo>
                  <a:cubicBezTo>
                    <a:pt x="49386" y="8581"/>
                    <a:pt x="48214" y="8505"/>
                    <a:pt x="47074" y="8252"/>
                  </a:cubicBezTo>
                  <a:cubicBezTo>
                    <a:pt x="45935" y="8005"/>
                    <a:pt x="44839" y="7603"/>
                    <a:pt x="43786" y="7131"/>
                  </a:cubicBezTo>
                  <a:cubicBezTo>
                    <a:pt x="41676" y="6186"/>
                    <a:pt x="39720" y="4975"/>
                    <a:pt x="37637" y="4065"/>
                  </a:cubicBezTo>
                  <a:cubicBezTo>
                    <a:pt x="35578" y="3177"/>
                    <a:pt x="33283" y="2491"/>
                    <a:pt x="31095" y="3065"/>
                  </a:cubicBezTo>
                  <a:cubicBezTo>
                    <a:pt x="28908" y="3606"/>
                    <a:pt x="27158" y="5283"/>
                    <a:pt x="24921" y="6000"/>
                  </a:cubicBezTo>
                  <a:cubicBezTo>
                    <a:pt x="24366" y="6186"/>
                    <a:pt x="23807" y="6332"/>
                    <a:pt x="23217" y="6408"/>
                  </a:cubicBezTo>
                  <a:cubicBezTo>
                    <a:pt x="22625" y="6476"/>
                    <a:pt x="22023" y="6412"/>
                    <a:pt x="21454" y="6255"/>
                  </a:cubicBezTo>
                  <a:cubicBezTo>
                    <a:pt x="20313" y="5936"/>
                    <a:pt x="19314" y="5295"/>
                    <a:pt x="18391" y="4611"/>
                  </a:cubicBezTo>
                  <a:cubicBezTo>
                    <a:pt x="17461" y="3924"/>
                    <a:pt x="16618" y="3144"/>
                    <a:pt x="15671" y="2525"/>
                  </a:cubicBezTo>
                  <a:cubicBezTo>
                    <a:pt x="14730" y="1903"/>
                    <a:pt x="13695" y="1384"/>
                    <a:pt x="12590" y="1222"/>
                  </a:cubicBezTo>
                  <a:cubicBezTo>
                    <a:pt x="11483" y="1040"/>
                    <a:pt x="10356" y="1383"/>
                    <a:pt x="9511" y="2138"/>
                  </a:cubicBezTo>
                  <a:cubicBezTo>
                    <a:pt x="9072" y="2492"/>
                    <a:pt x="8648" y="2893"/>
                    <a:pt x="8149" y="3210"/>
                  </a:cubicBezTo>
                  <a:cubicBezTo>
                    <a:pt x="7643" y="3513"/>
                    <a:pt x="7083" y="3734"/>
                    <a:pt x="6499" y="3821"/>
                  </a:cubicBezTo>
                  <a:cubicBezTo>
                    <a:pt x="5323" y="3987"/>
                    <a:pt x="4146" y="3709"/>
                    <a:pt x="3080" y="3276"/>
                  </a:cubicBezTo>
                  <a:cubicBezTo>
                    <a:pt x="2005" y="2841"/>
                    <a:pt x="1009" y="2249"/>
                    <a:pt x="51" y="1614"/>
                  </a:cubicBezTo>
                  <a:cubicBezTo>
                    <a:pt x="-2" y="1580"/>
                    <a:pt x="-16" y="1508"/>
                    <a:pt x="20" y="1456"/>
                  </a:cubicBezTo>
                  <a:cubicBezTo>
                    <a:pt x="53" y="1406"/>
                    <a:pt x="118" y="1390"/>
                    <a:pt x="168" y="1419"/>
                  </a:cubicBezTo>
                  <a:lnTo>
                    <a:pt x="178" y="1423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63" name="Freeform 18698">
              <a:extLst>
                <a:ext uri="{FF2B5EF4-FFF2-40B4-BE49-F238E27FC236}">
                  <a16:creationId xmlns:a16="http://schemas.microsoft.com/office/drawing/2014/main" id="{B1724CDC-BEAA-D6F3-4300-1A42B60D16A3}"/>
                </a:ext>
              </a:extLst>
            </p:cNvPr>
            <p:cNvSpPr/>
            <p:nvPr/>
          </p:nvSpPr>
          <p:spPr>
            <a:xfrm>
              <a:off x="1355034" y="1730679"/>
              <a:ext cx="8350" cy="2912"/>
            </a:xfrm>
            <a:custGeom>
              <a:avLst/>
              <a:gdLst>
                <a:gd name="connsiteX0" fmla="*/ 106 w 8350"/>
                <a:gd name="connsiteY0" fmla="*/ 2510 h 2912"/>
                <a:gd name="connsiteX1" fmla="*/ 2463 w 8350"/>
                <a:gd name="connsiteY1" fmla="*/ 1079 h 2912"/>
                <a:gd name="connsiteX2" fmla="*/ 4615 w 8350"/>
                <a:gd name="connsiteY2" fmla="*/ 509 h 2912"/>
                <a:gd name="connsiteX3" fmla="*/ 6532 w 8350"/>
                <a:gd name="connsiteY3" fmla="*/ 549 h 2912"/>
                <a:gd name="connsiteX4" fmla="*/ 6808 w 8350"/>
                <a:gd name="connsiteY4" fmla="*/ 671 h 2912"/>
                <a:gd name="connsiteX5" fmla="*/ 7116 w 8350"/>
                <a:gd name="connsiteY5" fmla="*/ 787 h 2912"/>
                <a:gd name="connsiteX6" fmla="*/ 7932 w 8350"/>
                <a:gd name="connsiteY6" fmla="*/ 170 h 2912"/>
                <a:gd name="connsiteX7" fmla="*/ 7966 w 8350"/>
                <a:gd name="connsiteY7" fmla="*/ 60 h 2912"/>
                <a:gd name="connsiteX8" fmla="*/ 8073 w 8350"/>
                <a:gd name="connsiteY8" fmla="*/ 4 h 2912"/>
                <a:gd name="connsiteX9" fmla="*/ 8113 w 8350"/>
                <a:gd name="connsiteY9" fmla="*/ 30 h 2912"/>
                <a:gd name="connsiteX10" fmla="*/ 8231 w 8350"/>
                <a:gd name="connsiteY10" fmla="*/ 1312 h 2912"/>
                <a:gd name="connsiteX11" fmla="*/ 7293 w 8350"/>
                <a:gd name="connsiteY11" fmla="*/ 2208 h 2912"/>
                <a:gd name="connsiteX12" fmla="*/ 4908 w 8350"/>
                <a:gd name="connsiteY12" fmla="*/ 2774 h 2912"/>
                <a:gd name="connsiteX13" fmla="*/ 2491 w 8350"/>
                <a:gd name="connsiteY13" fmla="*/ 2912 h 2912"/>
                <a:gd name="connsiteX14" fmla="*/ 82 w 8350"/>
                <a:gd name="connsiteY14" fmla="*/ 2740 h 2912"/>
                <a:gd name="connsiteX15" fmla="*/ 1 w 8350"/>
                <a:gd name="connsiteY15" fmla="*/ 2630 h 2912"/>
                <a:gd name="connsiteX16" fmla="*/ 34 w 8350"/>
                <a:gd name="connsiteY16" fmla="*/ 2571 h 2912"/>
                <a:gd name="connsiteX17" fmla="*/ 104 w 8350"/>
                <a:gd name="connsiteY17" fmla="*/ 2511 h 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350" h="2912">
                  <a:moveTo>
                    <a:pt x="106" y="2510"/>
                  </a:moveTo>
                  <a:cubicBezTo>
                    <a:pt x="973" y="1780"/>
                    <a:pt x="1728" y="1391"/>
                    <a:pt x="2463" y="1079"/>
                  </a:cubicBezTo>
                  <a:cubicBezTo>
                    <a:pt x="3196" y="784"/>
                    <a:pt x="3899" y="598"/>
                    <a:pt x="4615" y="509"/>
                  </a:cubicBezTo>
                  <a:cubicBezTo>
                    <a:pt x="5301" y="418"/>
                    <a:pt x="6189" y="409"/>
                    <a:pt x="6532" y="549"/>
                  </a:cubicBezTo>
                  <a:cubicBezTo>
                    <a:pt x="6630" y="584"/>
                    <a:pt x="6711" y="628"/>
                    <a:pt x="6808" y="671"/>
                  </a:cubicBezTo>
                  <a:cubicBezTo>
                    <a:pt x="6877" y="740"/>
                    <a:pt x="6977" y="789"/>
                    <a:pt x="7116" y="787"/>
                  </a:cubicBezTo>
                  <a:cubicBezTo>
                    <a:pt x="7382" y="775"/>
                    <a:pt x="7765" y="701"/>
                    <a:pt x="7932" y="170"/>
                  </a:cubicBezTo>
                  <a:lnTo>
                    <a:pt x="7966" y="60"/>
                  </a:lnTo>
                  <a:cubicBezTo>
                    <a:pt x="7980" y="15"/>
                    <a:pt x="8029" y="-10"/>
                    <a:pt x="8073" y="4"/>
                  </a:cubicBezTo>
                  <a:cubicBezTo>
                    <a:pt x="8088" y="9"/>
                    <a:pt x="8102" y="18"/>
                    <a:pt x="8113" y="30"/>
                  </a:cubicBezTo>
                  <a:cubicBezTo>
                    <a:pt x="8412" y="392"/>
                    <a:pt x="8403" y="911"/>
                    <a:pt x="8231" y="1312"/>
                  </a:cubicBezTo>
                  <a:cubicBezTo>
                    <a:pt x="8051" y="1728"/>
                    <a:pt x="7676" y="2031"/>
                    <a:pt x="7293" y="2208"/>
                  </a:cubicBezTo>
                  <a:cubicBezTo>
                    <a:pt x="6502" y="2554"/>
                    <a:pt x="5705" y="2635"/>
                    <a:pt x="4908" y="2774"/>
                  </a:cubicBezTo>
                  <a:cubicBezTo>
                    <a:pt x="4104" y="2866"/>
                    <a:pt x="3298" y="2912"/>
                    <a:pt x="2491" y="2912"/>
                  </a:cubicBezTo>
                  <a:cubicBezTo>
                    <a:pt x="1684" y="2921"/>
                    <a:pt x="878" y="2860"/>
                    <a:pt x="82" y="2740"/>
                  </a:cubicBezTo>
                  <a:cubicBezTo>
                    <a:pt x="29" y="2732"/>
                    <a:pt x="-7" y="2682"/>
                    <a:pt x="1" y="2630"/>
                  </a:cubicBezTo>
                  <a:cubicBezTo>
                    <a:pt x="4" y="2607"/>
                    <a:pt x="17" y="2585"/>
                    <a:pt x="34" y="2571"/>
                  </a:cubicBezTo>
                  <a:lnTo>
                    <a:pt x="104" y="2511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64" name="Freeform 18699">
              <a:extLst>
                <a:ext uri="{FF2B5EF4-FFF2-40B4-BE49-F238E27FC236}">
                  <a16:creationId xmlns:a16="http://schemas.microsoft.com/office/drawing/2014/main" id="{E692F558-35D1-0ECC-0742-7E15E961DF22}"/>
                </a:ext>
              </a:extLst>
            </p:cNvPr>
            <p:cNvSpPr/>
            <p:nvPr/>
          </p:nvSpPr>
          <p:spPr>
            <a:xfrm>
              <a:off x="1407185" y="1642557"/>
              <a:ext cx="4623" cy="7419"/>
            </a:xfrm>
            <a:custGeom>
              <a:avLst/>
              <a:gdLst>
                <a:gd name="connsiteX0" fmla="*/ 169 w 4623"/>
                <a:gd name="connsiteY0" fmla="*/ 80 h 7419"/>
                <a:gd name="connsiteX1" fmla="*/ 2830 w 4623"/>
                <a:gd name="connsiteY1" fmla="*/ 646 h 7419"/>
                <a:gd name="connsiteX2" fmla="*/ 4366 w 4623"/>
                <a:gd name="connsiteY2" fmla="*/ 2680 h 7419"/>
                <a:gd name="connsiteX3" fmla="*/ 4482 w 4623"/>
                <a:gd name="connsiteY3" fmla="*/ 5226 h 7419"/>
                <a:gd name="connsiteX4" fmla="*/ 2805 w 4623"/>
                <a:gd name="connsiteY4" fmla="*/ 7363 h 7419"/>
                <a:gd name="connsiteX5" fmla="*/ 2717 w 4623"/>
                <a:gd name="connsiteY5" fmla="*/ 7409 h 7419"/>
                <a:gd name="connsiteX6" fmla="*/ 2592 w 4623"/>
                <a:gd name="connsiteY6" fmla="*/ 7368 h 7419"/>
                <a:gd name="connsiteX7" fmla="*/ 2583 w 4623"/>
                <a:gd name="connsiteY7" fmla="*/ 7310 h 7419"/>
                <a:gd name="connsiteX8" fmla="*/ 2220 w 4623"/>
                <a:gd name="connsiteY8" fmla="*/ 3455 h 7419"/>
                <a:gd name="connsiteX9" fmla="*/ 32 w 4623"/>
                <a:gd name="connsiteY9" fmla="*/ 260 h 7419"/>
                <a:gd name="connsiteX10" fmla="*/ 22 w 4623"/>
                <a:gd name="connsiteY10" fmla="*/ 129 h 7419"/>
                <a:gd name="connsiteX11" fmla="*/ 72 w 4623"/>
                <a:gd name="connsiteY11" fmla="*/ 99 h 7419"/>
                <a:gd name="connsiteX12" fmla="*/ 169 w 4623"/>
                <a:gd name="connsiteY12" fmla="*/ 77 h 7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23" h="7419">
                  <a:moveTo>
                    <a:pt x="169" y="80"/>
                  </a:moveTo>
                  <a:cubicBezTo>
                    <a:pt x="1207" y="-154"/>
                    <a:pt x="2111" y="154"/>
                    <a:pt x="2830" y="646"/>
                  </a:cubicBezTo>
                  <a:cubicBezTo>
                    <a:pt x="3546" y="1151"/>
                    <a:pt x="4079" y="1873"/>
                    <a:pt x="4366" y="2680"/>
                  </a:cubicBezTo>
                  <a:cubicBezTo>
                    <a:pt x="4657" y="3486"/>
                    <a:pt x="4710" y="4382"/>
                    <a:pt x="4482" y="5226"/>
                  </a:cubicBezTo>
                  <a:cubicBezTo>
                    <a:pt x="4243" y="6066"/>
                    <a:pt x="3747" y="6877"/>
                    <a:pt x="2805" y="7363"/>
                  </a:cubicBezTo>
                  <a:lnTo>
                    <a:pt x="2717" y="7409"/>
                  </a:lnTo>
                  <a:cubicBezTo>
                    <a:pt x="2672" y="7432"/>
                    <a:pt x="2616" y="7415"/>
                    <a:pt x="2592" y="7368"/>
                  </a:cubicBezTo>
                  <a:cubicBezTo>
                    <a:pt x="2583" y="7349"/>
                    <a:pt x="2580" y="7329"/>
                    <a:pt x="2583" y="7310"/>
                  </a:cubicBezTo>
                  <a:cubicBezTo>
                    <a:pt x="2789" y="6011"/>
                    <a:pt x="2700" y="4670"/>
                    <a:pt x="2220" y="3455"/>
                  </a:cubicBezTo>
                  <a:cubicBezTo>
                    <a:pt x="1812" y="2214"/>
                    <a:pt x="1021" y="1127"/>
                    <a:pt x="32" y="260"/>
                  </a:cubicBezTo>
                  <a:cubicBezTo>
                    <a:pt x="-7" y="225"/>
                    <a:pt x="-10" y="168"/>
                    <a:pt x="22" y="129"/>
                  </a:cubicBezTo>
                  <a:cubicBezTo>
                    <a:pt x="37" y="113"/>
                    <a:pt x="54" y="104"/>
                    <a:pt x="72" y="99"/>
                  </a:cubicBezTo>
                  <a:lnTo>
                    <a:pt x="169" y="7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65" name="Freeform 18700">
              <a:extLst>
                <a:ext uri="{FF2B5EF4-FFF2-40B4-BE49-F238E27FC236}">
                  <a16:creationId xmlns:a16="http://schemas.microsoft.com/office/drawing/2014/main" id="{7E0D4088-7CFC-0D6E-6652-A48B991485BD}"/>
                </a:ext>
              </a:extLst>
            </p:cNvPr>
            <p:cNvSpPr/>
            <p:nvPr/>
          </p:nvSpPr>
          <p:spPr>
            <a:xfrm>
              <a:off x="1367518" y="1742535"/>
              <a:ext cx="3246" cy="4847"/>
            </a:xfrm>
            <a:custGeom>
              <a:avLst/>
              <a:gdLst>
                <a:gd name="connsiteX0" fmla="*/ 1099 w 3246"/>
                <a:gd name="connsiteY0" fmla="*/ 4734 h 4847"/>
                <a:gd name="connsiteX1" fmla="*/ 66 w 3246"/>
                <a:gd name="connsiteY1" fmla="*/ 3005 h 4847"/>
                <a:gd name="connsiteX2" fmla="*/ 166 w 3246"/>
                <a:gd name="connsiteY2" fmla="*/ 1587 h 4847"/>
                <a:gd name="connsiteX3" fmla="*/ 1094 w 3246"/>
                <a:gd name="connsiteY3" fmla="*/ 510 h 4847"/>
                <a:gd name="connsiteX4" fmla="*/ 3039 w 3246"/>
                <a:gd name="connsiteY4" fmla="*/ 0 h 4847"/>
                <a:gd name="connsiteX5" fmla="*/ 3167 w 3246"/>
                <a:gd name="connsiteY5" fmla="*/ 0 h 4847"/>
                <a:gd name="connsiteX6" fmla="*/ 3247 w 3246"/>
                <a:gd name="connsiteY6" fmla="*/ 77 h 4847"/>
                <a:gd name="connsiteX7" fmla="*/ 3242 w 3246"/>
                <a:gd name="connsiteY7" fmla="*/ 105 h 4847"/>
                <a:gd name="connsiteX8" fmla="*/ 2279 w 3246"/>
                <a:gd name="connsiteY8" fmla="*/ 2453 h 4847"/>
                <a:gd name="connsiteX9" fmla="*/ 1318 w 3246"/>
                <a:gd name="connsiteY9" fmla="*/ 4801 h 4847"/>
                <a:gd name="connsiteX10" fmla="*/ 1215 w 3246"/>
                <a:gd name="connsiteY10" fmla="*/ 4841 h 4847"/>
                <a:gd name="connsiteX11" fmla="*/ 1191 w 3246"/>
                <a:gd name="connsiteY11" fmla="*/ 4826 h 4847"/>
                <a:gd name="connsiteX12" fmla="*/ 1101 w 3246"/>
                <a:gd name="connsiteY12" fmla="*/ 4735 h 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" h="4847">
                  <a:moveTo>
                    <a:pt x="1099" y="4734"/>
                  </a:moveTo>
                  <a:cubicBezTo>
                    <a:pt x="452" y="4086"/>
                    <a:pt x="197" y="3528"/>
                    <a:pt x="66" y="3005"/>
                  </a:cubicBezTo>
                  <a:cubicBezTo>
                    <a:pt x="-50" y="2486"/>
                    <a:pt x="-11" y="2009"/>
                    <a:pt x="166" y="1587"/>
                  </a:cubicBezTo>
                  <a:cubicBezTo>
                    <a:pt x="341" y="1166"/>
                    <a:pt x="646" y="797"/>
                    <a:pt x="1094" y="510"/>
                  </a:cubicBezTo>
                  <a:cubicBezTo>
                    <a:pt x="1555" y="228"/>
                    <a:pt x="2129" y="9"/>
                    <a:pt x="3039" y="0"/>
                  </a:cubicBezTo>
                  <a:lnTo>
                    <a:pt x="3167" y="0"/>
                  </a:lnTo>
                  <a:cubicBezTo>
                    <a:pt x="3211" y="-2"/>
                    <a:pt x="3247" y="33"/>
                    <a:pt x="3247" y="77"/>
                  </a:cubicBezTo>
                  <a:cubicBezTo>
                    <a:pt x="3247" y="86"/>
                    <a:pt x="3245" y="97"/>
                    <a:pt x="3242" y="105"/>
                  </a:cubicBezTo>
                  <a:cubicBezTo>
                    <a:pt x="2939" y="900"/>
                    <a:pt x="2562" y="1656"/>
                    <a:pt x="2279" y="2453"/>
                  </a:cubicBezTo>
                  <a:cubicBezTo>
                    <a:pt x="1921" y="3219"/>
                    <a:pt x="1660" y="4021"/>
                    <a:pt x="1318" y="4801"/>
                  </a:cubicBezTo>
                  <a:cubicBezTo>
                    <a:pt x="1301" y="4840"/>
                    <a:pt x="1254" y="4859"/>
                    <a:pt x="1215" y="4841"/>
                  </a:cubicBezTo>
                  <a:cubicBezTo>
                    <a:pt x="1205" y="4837"/>
                    <a:pt x="1197" y="4832"/>
                    <a:pt x="1191" y="4826"/>
                  </a:cubicBezTo>
                  <a:lnTo>
                    <a:pt x="1101" y="473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66" name="Freeform 18701">
              <a:extLst>
                <a:ext uri="{FF2B5EF4-FFF2-40B4-BE49-F238E27FC236}">
                  <a16:creationId xmlns:a16="http://schemas.microsoft.com/office/drawing/2014/main" id="{46D1A470-050D-53CD-5C3C-7D88FC70ACAD}"/>
                </a:ext>
              </a:extLst>
            </p:cNvPr>
            <p:cNvSpPr/>
            <p:nvPr/>
          </p:nvSpPr>
          <p:spPr>
            <a:xfrm>
              <a:off x="1386348" y="1744831"/>
              <a:ext cx="3034" cy="6132"/>
            </a:xfrm>
            <a:custGeom>
              <a:avLst/>
              <a:gdLst>
                <a:gd name="connsiteX0" fmla="*/ 2118 w 3034"/>
                <a:gd name="connsiteY0" fmla="*/ 6086 h 6132"/>
                <a:gd name="connsiteX1" fmla="*/ 377 w 3034"/>
                <a:gd name="connsiteY1" fmla="*/ 4626 h 6132"/>
                <a:gd name="connsiteX2" fmla="*/ 22 w 3034"/>
                <a:gd name="connsiteY2" fmla="*/ 2766 h 6132"/>
                <a:gd name="connsiteX3" fmla="*/ 799 w 3034"/>
                <a:gd name="connsiteY3" fmla="*/ 1039 h 6132"/>
                <a:gd name="connsiteX4" fmla="*/ 2823 w 3034"/>
                <a:gd name="connsiteY4" fmla="*/ 15 h 6132"/>
                <a:gd name="connsiteX5" fmla="*/ 2939 w 3034"/>
                <a:gd name="connsiteY5" fmla="*/ 1 h 6132"/>
                <a:gd name="connsiteX6" fmla="*/ 3034 w 3034"/>
                <a:gd name="connsiteY6" fmla="*/ 76 h 6132"/>
                <a:gd name="connsiteX7" fmla="*/ 3030 w 3034"/>
                <a:gd name="connsiteY7" fmla="*/ 116 h 6132"/>
                <a:gd name="connsiteX8" fmla="*/ 2292 w 3034"/>
                <a:gd name="connsiteY8" fmla="*/ 3030 h 6132"/>
                <a:gd name="connsiteX9" fmla="*/ 2342 w 3034"/>
                <a:gd name="connsiteY9" fmla="*/ 6036 h 6132"/>
                <a:gd name="connsiteX10" fmla="*/ 2268 w 3034"/>
                <a:gd name="connsiteY10" fmla="*/ 6132 h 6132"/>
                <a:gd name="connsiteX11" fmla="*/ 2229 w 3034"/>
                <a:gd name="connsiteY11" fmla="*/ 6127 h 6132"/>
                <a:gd name="connsiteX12" fmla="*/ 2120 w 3034"/>
                <a:gd name="connsiteY12" fmla="*/ 6088 h 6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34" h="6132">
                  <a:moveTo>
                    <a:pt x="2118" y="6086"/>
                  </a:moveTo>
                  <a:cubicBezTo>
                    <a:pt x="1212" y="5758"/>
                    <a:pt x="709" y="5213"/>
                    <a:pt x="377" y="4626"/>
                  </a:cubicBezTo>
                  <a:cubicBezTo>
                    <a:pt x="60" y="4035"/>
                    <a:pt x="-53" y="3390"/>
                    <a:pt x="22" y="2766"/>
                  </a:cubicBezTo>
                  <a:cubicBezTo>
                    <a:pt x="96" y="2142"/>
                    <a:pt x="355" y="1541"/>
                    <a:pt x="799" y="1039"/>
                  </a:cubicBezTo>
                  <a:cubicBezTo>
                    <a:pt x="1256" y="545"/>
                    <a:pt x="1870" y="129"/>
                    <a:pt x="2823" y="15"/>
                  </a:cubicBezTo>
                  <a:lnTo>
                    <a:pt x="2939" y="1"/>
                  </a:lnTo>
                  <a:cubicBezTo>
                    <a:pt x="2986" y="-6"/>
                    <a:pt x="3028" y="29"/>
                    <a:pt x="3034" y="76"/>
                  </a:cubicBezTo>
                  <a:cubicBezTo>
                    <a:pt x="3036" y="90"/>
                    <a:pt x="3034" y="104"/>
                    <a:pt x="3030" y="116"/>
                  </a:cubicBezTo>
                  <a:cubicBezTo>
                    <a:pt x="2672" y="1064"/>
                    <a:pt x="2369" y="2027"/>
                    <a:pt x="2292" y="3030"/>
                  </a:cubicBezTo>
                  <a:cubicBezTo>
                    <a:pt x="2137" y="4025"/>
                    <a:pt x="2211" y="5031"/>
                    <a:pt x="2342" y="6036"/>
                  </a:cubicBezTo>
                  <a:cubicBezTo>
                    <a:pt x="2348" y="6083"/>
                    <a:pt x="2315" y="6126"/>
                    <a:pt x="2268" y="6132"/>
                  </a:cubicBezTo>
                  <a:cubicBezTo>
                    <a:pt x="2254" y="6133"/>
                    <a:pt x="2242" y="6132"/>
                    <a:pt x="2229" y="6127"/>
                  </a:cubicBezTo>
                  <a:lnTo>
                    <a:pt x="2120" y="6088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67" name="Freeform 18702">
              <a:extLst>
                <a:ext uri="{FF2B5EF4-FFF2-40B4-BE49-F238E27FC236}">
                  <a16:creationId xmlns:a16="http://schemas.microsoft.com/office/drawing/2014/main" id="{8FB17C1F-5ADB-E6B8-5399-7C5B31972592}"/>
                </a:ext>
              </a:extLst>
            </p:cNvPr>
            <p:cNvSpPr/>
            <p:nvPr/>
          </p:nvSpPr>
          <p:spPr>
            <a:xfrm>
              <a:off x="1441968" y="1749452"/>
              <a:ext cx="3239" cy="4190"/>
            </a:xfrm>
            <a:custGeom>
              <a:avLst/>
              <a:gdLst>
                <a:gd name="connsiteX0" fmla="*/ 1846 w 3239"/>
                <a:gd name="connsiteY0" fmla="*/ 4160 h 4190"/>
                <a:gd name="connsiteX1" fmla="*/ 235 w 3239"/>
                <a:gd name="connsiteY1" fmla="*/ 3010 h 4190"/>
                <a:gd name="connsiteX2" fmla="*/ 93 w 3239"/>
                <a:gd name="connsiteY2" fmla="*/ 1453 h 4190"/>
                <a:gd name="connsiteX3" fmla="*/ 1091 w 3239"/>
                <a:gd name="connsiteY3" fmla="*/ 249 h 4190"/>
                <a:gd name="connsiteX4" fmla="*/ 3067 w 3239"/>
                <a:gd name="connsiteY4" fmla="*/ 204 h 4190"/>
                <a:gd name="connsiteX5" fmla="*/ 3194 w 3239"/>
                <a:gd name="connsiteY5" fmla="*/ 255 h 4190"/>
                <a:gd name="connsiteX6" fmla="*/ 3234 w 3239"/>
                <a:gd name="connsiteY6" fmla="*/ 352 h 4190"/>
                <a:gd name="connsiteX7" fmla="*/ 3223 w 3239"/>
                <a:gd name="connsiteY7" fmla="*/ 371 h 4190"/>
                <a:gd name="connsiteX8" fmla="*/ 2275 w 3239"/>
                <a:gd name="connsiteY8" fmla="*/ 2127 h 4190"/>
                <a:gd name="connsiteX9" fmla="*/ 2070 w 3239"/>
                <a:gd name="connsiteY9" fmla="*/ 4112 h 4190"/>
                <a:gd name="connsiteX10" fmla="*/ 2001 w 3239"/>
                <a:gd name="connsiteY10" fmla="*/ 4190 h 4190"/>
                <a:gd name="connsiteX11" fmla="*/ 1981 w 3239"/>
                <a:gd name="connsiteY11" fmla="*/ 4190 h 4190"/>
                <a:gd name="connsiteX12" fmla="*/ 1846 w 3239"/>
                <a:gd name="connsiteY12" fmla="*/ 4162 h 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39" h="4190">
                  <a:moveTo>
                    <a:pt x="1846" y="4160"/>
                  </a:moveTo>
                  <a:cubicBezTo>
                    <a:pt x="976" y="3976"/>
                    <a:pt x="507" y="3509"/>
                    <a:pt x="235" y="3010"/>
                  </a:cubicBezTo>
                  <a:cubicBezTo>
                    <a:pt x="-26" y="2505"/>
                    <a:pt x="-64" y="1948"/>
                    <a:pt x="93" y="1453"/>
                  </a:cubicBezTo>
                  <a:cubicBezTo>
                    <a:pt x="247" y="957"/>
                    <a:pt x="591" y="520"/>
                    <a:pt x="1091" y="249"/>
                  </a:cubicBezTo>
                  <a:cubicBezTo>
                    <a:pt x="1598" y="-9"/>
                    <a:pt x="2248" y="-131"/>
                    <a:pt x="3067" y="204"/>
                  </a:cubicBezTo>
                  <a:lnTo>
                    <a:pt x="3194" y="255"/>
                  </a:lnTo>
                  <a:cubicBezTo>
                    <a:pt x="3231" y="271"/>
                    <a:pt x="3250" y="315"/>
                    <a:pt x="3234" y="352"/>
                  </a:cubicBezTo>
                  <a:cubicBezTo>
                    <a:pt x="3231" y="359"/>
                    <a:pt x="3228" y="365"/>
                    <a:pt x="3223" y="371"/>
                  </a:cubicBezTo>
                  <a:cubicBezTo>
                    <a:pt x="2800" y="904"/>
                    <a:pt x="2434" y="1475"/>
                    <a:pt x="2275" y="2127"/>
                  </a:cubicBezTo>
                  <a:cubicBezTo>
                    <a:pt x="2040" y="2757"/>
                    <a:pt x="2021" y="3432"/>
                    <a:pt x="2070" y="4112"/>
                  </a:cubicBezTo>
                  <a:cubicBezTo>
                    <a:pt x="2073" y="4153"/>
                    <a:pt x="2042" y="4189"/>
                    <a:pt x="2001" y="4190"/>
                  </a:cubicBezTo>
                  <a:cubicBezTo>
                    <a:pt x="1995" y="4190"/>
                    <a:pt x="1987" y="4190"/>
                    <a:pt x="1981" y="4190"/>
                  </a:cubicBezTo>
                  <a:lnTo>
                    <a:pt x="1846" y="4162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68" name="Freeform 18703">
              <a:extLst>
                <a:ext uri="{FF2B5EF4-FFF2-40B4-BE49-F238E27FC236}">
                  <a16:creationId xmlns:a16="http://schemas.microsoft.com/office/drawing/2014/main" id="{22F91681-8CBB-BCBA-22D5-05DBFE07CE1D}"/>
                </a:ext>
              </a:extLst>
            </p:cNvPr>
            <p:cNvSpPr/>
            <p:nvPr/>
          </p:nvSpPr>
          <p:spPr>
            <a:xfrm>
              <a:off x="1423539" y="1735703"/>
              <a:ext cx="15160" cy="9825"/>
            </a:xfrm>
            <a:custGeom>
              <a:avLst/>
              <a:gdLst>
                <a:gd name="connsiteX0" fmla="*/ 140 w 15160"/>
                <a:gd name="connsiteY0" fmla="*/ 265 h 9825"/>
                <a:gd name="connsiteX1" fmla="*/ 4974 w 15160"/>
                <a:gd name="connsiteY1" fmla="*/ 221 h 9825"/>
                <a:gd name="connsiteX2" fmla="*/ 9560 w 15160"/>
                <a:gd name="connsiteY2" fmla="*/ 2161 h 9825"/>
                <a:gd name="connsiteX3" fmla="*/ 11450 w 15160"/>
                <a:gd name="connsiteY3" fmla="*/ 3943 h 9825"/>
                <a:gd name="connsiteX4" fmla="*/ 12774 w 15160"/>
                <a:gd name="connsiteY4" fmla="*/ 5873 h 9825"/>
                <a:gd name="connsiteX5" fmla="*/ 15098 w 15160"/>
                <a:gd name="connsiteY5" fmla="*/ 9606 h 9825"/>
                <a:gd name="connsiteX6" fmla="*/ 15136 w 15160"/>
                <a:gd name="connsiteY6" fmla="*/ 9651 h 9825"/>
                <a:gd name="connsiteX7" fmla="*/ 15122 w 15160"/>
                <a:gd name="connsiteY7" fmla="*/ 9801 h 9825"/>
                <a:gd name="connsiteX8" fmla="*/ 15019 w 15160"/>
                <a:gd name="connsiteY8" fmla="*/ 9820 h 9825"/>
                <a:gd name="connsiteX9" fmla="*/ 13037 w 15160"/>
                <a:gd name="connsiteY9" fmla="*/ 8683 h 9825"/>
                <a:gd name="connsiteX10" fmla="*/ 11416 w 15160"/>
                <a:gd name="connsiteY10" fmla="*/ 7093 h 9825"/>
                <a:gd name="connsiteX11" fmla="*/ 8222 w 15160"/>
                <a:gd name="connsiteY11" fmla="*/ 4012 h 9825"/>
                <a:gd name="connsiteX12" fmla="*/ 4315 w 15160"/>
                <a:gd name="connsiteY12" fmla="*/ 1930 h 9825"/>
                <a:gd name="connsiteX13" fmla="*/ 74 w 15160"/>
                <a:gd name="connsiteY13" fmla="*/ 486 h 9825"/>
                <a:gd name="connsiteX14" fmla="*/ 5 w 15160"/>
                <a:gd name="connsiteY14" fmla="*/ 350 h 9825"/>
                <a:gd name="connsiteX15" fmla="*/ 85 w 15160"/>
                <a:gd name="connsiteY15" fmla="*/ 278 h 9825"/>
                <a:gd name="connsiteX16" fmla="*/ 138 w 15160"/>
                <a:gd name="connsiteY16" fmla="*/ 267 h 9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160" h="9825">
                  <a:moveTo>
                    <a:pt x="140" y="265"/>
                  </a:moveTo>
                  <a:cubicBezTo>
                    <a:pt x="1801" y="-99"/>
                    <a:pt x="3379" y="-63"/>
                    <a:pt x="4974" y="221"/>
                  </a:cubicBezTo>
                  <a:cubicBezTo>
                    <a:pt x="6553" y="531"/>
                    <a:pt x="8151" y="1134"/>
                    <a:pt x="9560" y="2161"/>
                  </a:cubicBezTo>
                  <a:cubicBezTo>
                    <a:pt x="10254" y="2674"/>
                    <a:pt x="10925" y="3295"/>
                    <a:pt x="11450" y="3943"/>
                  </a:cubicBezTo>
                  <a:cubicBezTo>
                    <a:pt x="11980" y="4591"/>
                    <a:pt x="12401" y="5238"/>
                    <a:pt x="12774" y="5873"/>
                  </a:cubicBezTo>
                  <a:cubicBezTo>
                    <a:pt x="13535" y="7162"/>
                    <a:pt x="14042" y="8316"/>
                    <a:pt x="15098" y="9606"/>
                  </a:cubicBezTo>
                  <a:lnTo>
                    <a:pt x="15136" y="9651"/>
                  </a:lnTo>
                  <a:cubicBezTo>
                    <a:pt x="15173" y="9696"/>
                    <a:pt x="15167" y="9764"/>
                    <a:pt x="15122" y="9801"/>
                  </a:cubicBezTo>
                  <a:cubicBezTo>
                    <a:pt x="15092" y="9826"/>
                    <a:pt x="15053" y="9831"/>
                    <a:pt x="15019" y="9820"/>
                  </a:cubicBezTo>
                  <a:cubicBezTo>
                    <a:pt x="14297" y="9563"/>
                    <a:pt x="13634" y="9159"/>
                    <a:pt x="13037" y="8683"/>
                  </a:cubicBezTo>
                  <a:cubicBezTo>
                    <a:pt x="12444" y="8200"/>
                    <a:pt x="11925" y="7647"/>
                    <a:pt x="11416" y="7093"/>
                  </a:cubicBezTo>
                  <a:cubicBezTo>
                    <a:pt x="10409" y="5976"/>
                    <a:pt x="9435" y="4852"/>
                    <a:pt x="8222" y="4012"/>
                  </a:cubicBezTo>
                  <a:cubicBezTo>
                    <a:pt x="7038" y="3135"/>
                    <a:pt x="5695" y="2480"/>
                    <a:pt x="4315" y="1930"/>
                  </a:cubicBezTo>
                  <a:cubicBezTo>
                    <a:pt x="2928" y="1392"/>
                    <a:pt x="1500" y="945"/>
                    <a:pt x="74" y="486"/>
                  </a:cubicBezTo>
                  <a:cubicBezTo>
                    <a:pt x="18" y="467"/>
                    <a:pt x="-13" y="406"/>
                    <a:pt x="5" y="350"/>
                  </a:cubicBezTo>
                  <a:cubicBezTo>
                    <a:pt x="18" y="312"/>
                    <a:pt x="49" y="286"/>
                    <a:pt x="85" y="278"/>
                  </a:cubicBezTo>
                  <a:lnTo>
                    <a:pt x="138" y="26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69" name="Freeform 18704">
              <a:extLst>
                <a:ext uri="{FF2B5EF4-FFF2-40B4-BE49-F238E27FC236}">
                  <a16:creationId xmlns:a16="http://schemas.microsoft.com/office/drawing/2014/main" id="{541B6672-AE53-F2B4-2529-FA7EB2813479}"/>
                </a:ext>
              </a:extLst>
            </p:cNvPr>
            <p:cNvSpPr/>
            <p:nvPr/>
          </p:nvSpPr>
          <p:spPr>
            <a:xfrm>
              <a:off x="1404194" y="1726771"/>
              <a:ext cx="8514" cy="2467"/>
            </a:xfrm>
            <a:custGeom>
              <a:avLst/>
              <a:gdLst>
                <a:gd name="connsiteX0" fmla="*/ 72 w 8514"/>
                <a:gd name="connsiteY0" fmla="*/ 2240 h 2467"/>
                <a:gd name="connsiteX1" fmla="*/ 2049 w 8514"/>
                <a:gd name="connsiteY1" fmla="*/ 524 h 2467"/>
                <a:gd name="connsiteX2" fmla="*/ 4194 w 8514"/>
                <a:gd name="connsiteY2" fmla="*/ 2 h 2467"/>
                <a:gd name="connsiteX3" fmla="*/ 6365 w 8514"/>
                <a:gd name="connsiteY3" fmla="*/ 405 h 2467"/>
                <a:gd name="connsiteX4" fmla="*/ 8436 w 8514"/>
                <a:gd name="connsiteY4" fmla="*/ 2000 h 2467"/>
                <a:gd name="connsiteX5" fmla="*/ 8495 w 8514"/>
                <a:gd name="connsiteY5" fmla="*/ 2076 h 2467"/>
                <a:gd name="connsiteX6" fmla="*/ 8478 w 8514"/>
                <a:gd name="connsiteY6" fmla="*/ 2208 h 2467"/>
                <a:gd name="connsiteX7" fmla="*/ 8422 w 8514"/>
                <a:gd name="connsiteY7" fmla="*/ 2228 h 2467"/>
                <a:gd name="connsiteX8" fmla="*/ 4258 w 8514"/>
                <a:gd name="connsiteY8" fmla="*/ 2284 h 2467"/>
                <a:gd name="connsiteX9" fmla="*/ 97 w 8514"/>
                <a:gd name="connsiteY9" fmla="*/ 2467 h 2467"/>
                <a:gd name="connsiteX10" fmla="*/ 0 w 8514"/>
                <a:gd name="connsiteY10" fmla="*/ 2378 h 2467"/>
                <a:gd name="connsiteX11" fmla="*/ 16 w 8514"/>
                <a:gd name="connsiteY11" fmla="*/ 2322 h 2467"/>
                <a:gd name="connsiteX12" fmla="*/ 70 w 8514"/>
                <a:gd name="connsiteY12" fmla="*/ 2240 h 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14" h="2467">
                  <a:moveTo>
                    <a:pt x="72" y="2240"/>
                  </a:moveTo>
                  <a:cubicBezTo>
                    <a:pt x="674" y="1357"/>
                    <a:pt x="1352" y="874"/>
                    <a:pt x="2049" y="524"/>
                  </a:cubicBezTo>
                  <a:cubicBezTo>
                    <a:pt x="2746" y="189"/>
                    <a:pt x="3468" y="19"/>
                    <a:pt x="4194" y="2"/>
                  </a:cubicBezTo>
                  <a:cubicBezTo>
                    <a:pt x="4919" y="-17"/>
                    <a:pt x="5649" y="110"/>
                    <a:pt x="6365" y="405"/>
                  </a:cubicBezTo>
                  <a:cubicBezTo>
                    <a:pt x="7079" y="716"/>
                    <a:pt x="7784" y="1159"/>
                    <a:pt x="8436" y="2000"/>
                  </a:cubicBezTo>
                  <a:lnTo>
                    <a:pt x="8495" y="2076"/>
                  </a:lnTo>
                  <a:cubicBezTo>
                    <a:pt x="8527" y="2117"/>
                    <a:pt x="8520" y="2176"/>
                    <a:pt x="8478" y="2208"/>
                  </a:cubicBezTo>
                  <a:cubicBezTo>
                    <a:pt x="8461" y="2220"/>
                    <a:pt x="8442" y="2226"/>
                    <a:pt x="8422" y="2228"/>
                  </a:cubicBezTo>
                  <a:cubicBezTo>
                    <a:pt x="7029" y="2247"/>
                    <a:pt x="5644" y="2203"/>
                    <a:pt x="4258" y="2284"/>
                  </a:cubicBezTo>
                  <a:cubicBezTo>
                    <a:pt x="2870" y="2284"/>
                    <a:pt x="1488" y="2408"/>
                    <a:pt x="97" y="2467"/>
                  </a:cubicBezTo>
                  <a:cubicBezTo>
                    <a:pt x="45" y="2469"/>
                    <a:pt x="2" y="2430"/>
                    <a:pt x="0" y="2378"/>
                  </a:cubicBezTo>
                  <a:cubicBezTo>
                    <a:pt x="0" y="2358"/>
                    <a:pt x="5" y="2337"/>
                    <a:pt x="16" y="2322"/>
                  </a:cubicBezTo>
                  <a:lnTo>
                    <a:pt x="70" y="224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70" name="Freeform 18705">
              <a:extLst>
                <a:ext uri="{FF2B5EF4-FFF2-40B4-BE49-F238E27FC236}">
                  <a16:creationId xmlns:a16="http://schemas.microsoft.com/office/drawing/2014/main" id="{538719A2-A87C-CF80-7E26-9DB9CBB73AD2}"/>
                </a:ext>
              </a:extLst>
            </p:cNvPr>
            <p:cNvSpPr/>
            <p:nvPr/>
          </p:nvSpPr>
          <p:spPr>
            <a:xfrm>
              <a:off x="1389103" y="1620030"/>
              <a:ext cx="3202" cy="9071"/>
            </a:xfrm>
            <a:custGeom>
              <a:avLst/>
              <a:gdLst>
                <a:gd name="connsiteX0" fmla="*/ 2980 w 3202"/>
                <a:gd name="connsiteY0" fmla="*/ 9023 h 9071"/>
                <a:gd name="connsiteX1" fmla="*/ 913 w 3202"/>
                <a:gd name="connsiteY1" fmla="*/ 7167 h 9071"/>
                <a:gd name="connsiteX2" fmla="*/ 65 w 3202"/>
                <a:gd name="connsiteY2" fmla="*/ 4894 h 9071"/>
                <a:gd name="connsiteX3" fmla="*/ 208 w 3202"/>
                <a:gd name="connsiteY3" fmla="*/ 2473 h 9071"/>
                <a:gd name="connsiteX4" fmla="*/ 1629 w 3202"/>
                <a:gd name="connsiteY4" fmla="*/ 90 h 9071"/>
                <a:gd name="connsiteX5" fmla="*/ 1696 w 3202"/>
                <a:gd name="connsiteY5" fmla="*/ 26 h 9071"/>
                <a:gd name="connsiteX6" fmla="*/ 1832 w 3202"/>
                <a:gd name="connsiteY6" fmla="*/ 29 h 9071"/>
                <a:gd name="connsiteX7" fmla="*/ 1859 w 3202"/>
                <a:gd name="connsiteY7" fmla="*/ 89 h 9071"/>
                <a:gd name="connsiteX8" fmla="*/ 2323 w 3202"/>
                <a:gd name="connsiteY8" fmla="*/ 4553 h 9071"/>
                <a:gd name="connsiteX9" fmla="*/ 3200 w 3202"/>
                <a:gd name="connsiteY9" fmla="*/ 8955 h 9071"/>
                <a:gd name="connsiteX10" fmla="*/ 3128 w 3202"/>
                <a:gd name="connsiteY10" fmla="*/ 9069 h 9071"/>
                <a:gd name="connsiteX11" fmla="*/ 3064 w 3202"/>
                <a:gd name="connsiteY11" fmla="*/ 9062 h 9071"/>
                <a:gd name="connsiteX12" fmla="*/ 2981 w 3202"/>
                <a:gd name="connsiteY12" fmla="*/ 9021 h 9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2" h="9071">
                  <a:moveTo>
                    <a:pt x="2980" y="9023"/>
                  </a:moveTo>
                  <a:cubicBezTo>
                    <a:pt x="1987" y="8532"/>
                    <a:pt x="1379" y="7872"/>
                    <a:pt x="913" y="7167"/>
                  </a:cubicBezTo>
                  <a:cubicBezTo>
                    <a:pt x="462" y="6457"/>
                    <a:pt x="182" y="5688"/>
                    <a:pt x="65" y="4894"/>
                  </a:cubicBezTo>
                  <a:cubicBezTo>
                    <a:pt x="-53" y="4101"/>
                    <a:pt x="-14" y="3284"/>
                    <a:pt x="208" y="2473"/>
                  </a:cubicBezTo>
                  <a:cubicBezTo>
                    <a:pt x="446" y="1661"/>
                    <a:pt x="831" y="851"/>
                    <a:pt x="1629" y="90"/>
                  </a:cubicBezTo>
                  <a:lnTo>
                    <a:pt x="1696" y="26"/>
                  </a:lnTo>
                  <a:cubicBezTo>
                    <a:pt x="1734" y="-10"/>
                    <a:pt x="1795" y="-8"/>
                    <a:pt x="1832" y="29"/>
                  </a:cubicBezTo>
                  <a:cubicBezTo>
                    <a:pt x="1848" y="46"/>
                    <a:pt x="1857" y="67"/>
                    <a:pt x="1859" y="89"/>
                  </a:cubicBezTo>
                  <a:cubicBezTo>
                    <a:pt x="1967" y="1586"/>
                    <a:pt x="2059" y="3081"/>
                    <a:pt x="2323" y="4553"/>
                  </a:cubicBezTo>
                  <a:cubicBezTo>
                    <a:pt x="2508" y="6040"/>
                    <a:pt x="2859" y="7494"/>
                    <a:pt x="3200" y="8955"/>
                  </a:cubicBezTo>
                  <a:cubicBezTo>
                    <a:pt x="3213" y="9007"/>
                    <a:pt x="3180" y="9058"/>
                    <a:pt x="3128" y="9069"/>
                  </a:cubicBezTo>
                  <a:cubicBezTo>
                    <a:pt x="3106" y="9074"/>
                    <a:pt x="3083" y="9071"/>
                    <a:pt x="3064" y="9062"/>
                  </a:cubicBezTo>
                  <a:lnTo>
                    <a:pt x="2981" y="9021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71" name="Freeform 18706">
              <a:extLst>
                <a:ext uri="{FF2B5EF4-FFF2-40B4-BE49-F238E27FC236}">
                  <a16:creationId xmlns:a16="http://schemas.microsoft.com/office/drawing/2014/main" id="{1FEF8F8C-AC92-BE4F-F89D-AD3A126C9E37}"/>
                </a:ext>
              </a:extLst>
            </p:cNvPr>
            <p:cNvSpPr/>
            <p:nvPr/>
          </p:nvSpPr>
          <p:spPr>
            <a:xfrm>
              <a:off x="1494326" y="1555283"/>
              <a:ext cx="26656" cy="9379"/>
            </a:xfrm>
            <a:custGeom>
              <a:avLst/>
              <a:gdLst>
                <a:gd name="connsiteX0" fmla="*/ 13 w 26656"/>
                <a:gd name="connsiteY0" fmla="*/ 9206 h 9379"/>
                <a:gd name="connsiteX1" fmla="*/ 4489 w 26656"/>
                <a:gd name="connsiteY1" fmla="*/ 2928 h 9379"/>
                <a:gd name="connsiteX2" fmla="*/ 8000 w 26656"/>
                <a:gd name="connsiteY2" fmla="*/ 970 h 9379"/>
                <a:gd name="connsiteX3" fmla="*/ 11967 w 26656"/>
                <a:gd name="connsiteY3" fmla="*/ 42 h 9379"/>
                <a:gd name="connsiteX4" fmla="*/ 15908 w 26656"/>
                <a:gd name="connsiteY4" fmla="*/ 158 h 9379"/>
                <a:gd name="connsiteX5" fmla="*/ 19517 w 26656"/>
                <a:gd name="connsiteY5" fmla="*/ 813 h 9379"/>
                <a:gd name="connsiteX6" fmla="*/ 26508 w 26656"/>
                <a:gd name="connsiteY6" fmla="*/ 1812 h 9379"/>
                <a:gd name="connsiteX7" fmla="*/ 26544 w 26656"/>
                <a:gd name="connsiteY7" fmla="*/ 1812 h 9379"/>
                <a:gd name="connsiteX8" fmla="*/ 26657 w 26656"/>
                <a:gd name="connsiteY8" fmla="*/ 1923 h 9379"/>
                <a:gd name="connsiteX9" fmla="*/ 26583 w 26656"/>
                <a:gd name="connsiteY9" fmla="*/ 2027 h 9379"/>
                <a:gd name="connsiteX10" fmla="*/ 19359 w 26656"/>
                <a:gd name="connsiteY10" fmla="*/ 2618 h 9379"/>
                <a:gd name="connsiteX11" fmla="*/ 12170 w 26656"/>
                <a:gd name="connsiteY11" fmla="*/ 2315 h 9379"/>
                <a:gd name="connsiteX12" fmla="*/ 5421 w 26656"/>
                <a:gd name="connsiteY12" fmla="*/ 4489 h 9379"/>
                <a:gd name="connsiteX13" fmla="*/ 203 w 26656"/>
                <a:gd name="connsiteY13" fmla="*/ 9331 h 9379"/>
                <a:gd name="connsiteX14" fmla="*/ 49 w 26656"/>
                <a:gd name="connsiteY14" fmla="*/ 9359 h 9379"/>
                <a:gd name="connsiteX15" fmla="*/ 3 w 26656"/>
                <a:gd name="connsiteY15" fmla="*/ 9239 h 9379"/>
                <a:gd name="connsiteX16" fmla="*/ 13 w 26656"/>
                <a:gd name="connsiteY16" fmla="*/ 9204 h 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656" h="9379">
                  <a:moveTo>
                    <a:pt x="13" y="9206"/>
                  </a:moveTo>
                  <a:cubicBezTo>
                    <a:pt x="680" y="6715"/>
                    <a:pt x="2362" y="4516"/>
                    <a:pt x="4489" y="2928"/>
                  </a:cubicBezTo>
                  <a:cubicBezTo>
                    <a:pt x="5538" y="2093"/>
                    <a:pt x="6753" y="1496"/>
                    <a:pt x="8000" y="970"/>
                  </a:cubicBezTo>
                  <a:cubicBezTo>
                    <a:pt x="9268" y="494"/>
                    <a:pt x="10606" y="195"/>
                    <a:pt x="11967" y="42"/>
                  </a:cubicBezTo>
                  <a:cubicBezTo>
                    <a:pt x="13333" y="-44"/>
                    <a:pt x="14652" y="6"/>
                    <a:pt x="15908" y="158"/>
                  </a:cubicBezTo>
                  <a:cubicBezTo>
                    <a:pt x="17160" y="353"/>
                    <a:pt x="18360" y="531"/>
                    <a:pt x="19517" y="813"/>
                  </a:cubicBezTo>
                  <a:cubicBezTo>
                    <a:pt x="21850" y="1291"/>
                    <a:pt x="23992" y="1822"/>
                    <a:pt x="26508" y="1812"/>
                  </a:cubicBezTo>
                  <a:lnTo>
                    <a:pt x="26544" y="1812"/>
                  </a:lnTo>
                  <a:cubicBezTo>
                    <a:pt x="26605" y="1812"/>
                    <a:pt x="26655" y="1862"/>
                    <a:pt x="26657" y="1923"/>
                  </a:cubicBezTo>
                  <a:cubicBezTo>
                    <a:pt x="26657" y="1971"/>
                    <a:pt x="26627" y="2012"/>
                    <a:pt x="26583" y="2027"/>
                  </a:cubicBezTo>
                  <a:cubicBezTo>
                    <a:pt x="24270" y="2882"/>
                    <a:pt x="21755" y="2826"/>
                    <a:pt x="19359" y="2618"/>
                  </a:cubicBezTo>
                  <a:cubicBezTo>
                    <a:pt x="16950" y="2421"/>
                    <a:pt x="14546" y="2088"/>
                    <a:pt x="12170" y="2315"/>
                  </a:cubicBezTo>
                  <a:cubicBezTo>
                    <a:pt x="9799" y="2515"/>
                    <a:pt x="7478" y="3278"/>
                    <a:pt x="5421" y="4489"/>
                  </a:cubicBezTo>
                  <a:cubicBezTo>
                    <a:pt x="3370" y="5706"/>
                    <a:pt x="1562" y="7355"/>
                    <a:pt x="203" y="9331"/>
                  </a:cubicBezTo>
                  <a:cubicBezTo>
                    <a:pt x="169" y="9382"/>
                    <a:pt x="99" y="9395"/>
                    <a:pt x="49" y="9359"/>
                  </a:cubicBezTo>
                  <a:cubicBezTo>
                    <a:pt x="8" y="9331"/>
                    <a:pt x="-8" y="9282"/>
                    <a:pt x="3" y="9239"/>
                  </a:cubicBezTo>
                  <a:lnTo>
                    <a:pt x="13" y="9204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72" name="Freeform 18707">
              <a:extLst>
                <a:ext uri="{FF2B5EF4-FFF2-40B4-BE49-F238E27FC236}">
                  <a16:creationId xmlns:a16="http://schemas.microsoft.com/office/drawing/2014/main" id="{59A63405-4ED6-A5E4-4F53-B3A0E6EB9556}"/>
                </a:ext>
              </a:extLst>
            </p:cNvPr>
            <p:cNvSpPr/>
            <p:nvPr/>
          </p:nvSpPr>
          <p:spPr>
            <a:xfrm>
              <a:off x="1515234" y="1566135"/>
              <a:ext cx="9459" cy="23953"/>
            </a:xfrm>
            <a:custGeom>
              <a:avLst/>
              <a:gdLst>
                <a:gd name="connsiteX0" fmla="*/ 27 w 9459"/>
                <a:gd name="connsiteY0" fmla="*/ 23760 h 23953"/>
                <a:gd name="connsiteX1" fmla="*/ 3764 w 9459"/>
                <a:gd name="connsiteY1" fmla="*/ 17808 h 23953"/>
                <a:gd name="connsiteX2" fmla="*/ 5695 w 9459"/>
                <a:gd name="connsiteY2" fmla="*/ 15215 h 23953"/>
                <a:gd name="connsiteX3" fmla="*/ 6942 w 9459"/>
                <a:gd name="connsiteY3" fmla="*/ 12792 h 23953"/>
                <a:gd name="connsiteX4" fmla="*/ 7194 w 9459"/>
                <a:gd name="connsiteY4" fmla="*/ 10533 h 23953"/>
                <a:gd name="connsiteX5" fmla="*/ 6827 w 9459"/>
                <a:gd name="connsiteY5" fmla="*/ 9185 h 23953"/>
                <a:gd name="connsiteX6" fmla="*/ 6292 w 9459"/>
                <a:gd name="connsiteY6" fmla="*/ 7375 h 23953"/>
                <a:gd name="connsiteX7" fmla="*/ 7646 w 9459"/>
                <a:gd name="connsiteY7" fmla="*/ 73 h 23953"/>
                <a:gd name="connsiteX8" fmla="*/ 7667 w 9459"/>
                <a:gd name="connsiteY8" fmla="*/ 45 h 23953"/>
                <a:gd name="connsiteX9" fmla="*/ 7824 w 9459"/>
                <a:gd name="connsiteY9" fmla="*/ 22 h 23953"/>
                <a:gd name="connsiteX10" fmla="*/ 7864 w 9459"/>
                <a:gd name="connsiteY10" fmla="*/ 142 h 23953"/>
                <a:gd name="connsiteX11" fmla="*/ 8013 w 9459"/>
                <a:gd name="connsiteY11" fmla="*/ 6802 h 23953"/>
                <a:gd name="connsiteX12" fmla="*/ 9284 w 9459"/>
                <a:gd name="connsiteY12" fmla="*/ 10003 h 23953"/>
                <a:gd name="connsiteX13" fmla="*/ 9112 w 9459"/>
                <a:gd name="connsiteY13" fmla="*/ 13506 h 23953"/>
                <a:gd name="connsiteX14" fmla="*/ 5060 w 9459"/>
                <a:gd name="connsiteY14" fmla="*/ 19087 h 23953"/>
                <a:gd name="connsiteX15" fmla="*/ 190 w 9459"/>
                <a:gd name="connsiteY15" fmla="*/ 23922 h 23953"/>
                <a:gd name="connsiteX16" fmla="*/ 32 w 9459"/>
                <a:gd name="connsiteY16" fmla="*/ 23921 h 23953"/>
                <a:gd name="connsiteX17" fmla="*/ 10 w 9459"/>
                <a:gd name="connsiteY17" fmla="*/ 23796 h 23953"/>
                <a:gd name="connsiteX18" fmla="*/ 26 w 9459"/>
                <a:gd name="connsiteY18" fmla="*/ 23761 h 2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459" h="23953">
                  <a:moveTo>
                    <a:pt x="27" y="23760"/>
                  </a:moveTo>
                  <a:cubicBezTo>
                    <a:pt x="1057" y="21563"/>
                    <a:pt x="2362" y="19637"/>
                    <a:pt x="3764" y="17808"/>
                  </a:cubicBezTo>
                  <a:cubicBezTo>
                    <a:pt x="4437" y="16870"/>
                    <a:pt x="5167" y="16068"/>
                    <a:pt x="5695" y="15215"/>
                  </a:cubicBezTo>
                  <a:cubicBezTo>
                    <a:pt x="6264" y="14391"/>
                    <a:pt x="6714" y="13606"/>
                    <a:pt x="6942" y="12792"/>
                  </a:cubicBezTo>
                  <a:cubicBezTo>
                    <a:pt x="7242" y="11996"/>
                    <a:pt x="7306" y="11224"/>
                    <a:pt x="7194" y="10533"/>
                  </a:cubicBezTo>
                  <a:cubicBezTo>
                    <a:pt x="7149" y="10164"/>
                    <a:pt x="7011" y="9708"/>
                    <a:pt x="6827" y="9185"/>
                  </a:cubicBezTo>
                  <a:cubicBezTo>
                    <a:pt x="6633" y="8673"/>
                    <a:pt x="6425" y="8030"/>
                    <a:pt x="6292" y="7375"/>
                  </a:cubicBezTo>
                  <a:cubicBezTo>
                    <a:pt x="5717" y="4797"/>
                    <a:pt x="6184" y="2055"/>
                    <a:pt x="7646" y="73"/>
                  </a:cubicBezTo>
                  <a:lnTo>
                    <a:pt x="7667" y="45"/>
                  </a:lnTo>
                  <a:cubicBezTo>
                    <a:pt x="7703" y="-5"/>
                    <a:pt x="7774" y="-14"/>
                    <a:pt x="7824" y="22"/>
                  </a:cubicBezTo>
                  <a:cubicBezTo>
                    <a:pt x="7863" y="50"/>
                    <a:pt x="7877" y="98"/>
                    <a:pt x="7864" y="142"/>
                  </a:cubicBezTo>
                  <a:cubicBezTo>
                    <a:pt x="7241" y="2317"/>
                    <a:pt x="7292" y="4672"/>
                    <a:pt x="8013" y="6802"/>
                  </a:cubicBezTo>
                  <a:cubicBezTo>
                    <a:pt x="8358" y="7866"/>
                    <a:pt x="8979" y="8849"/>
                    <a:pt x="9284" y="10003"/>
                  </a:cubicBezTo>
                  <a:cubicBezTo>
                    <a:pt x="9588" y="11161"/>
                    <a:pt x="9474" y="12390"/>
                    <a:pt x="9112" y="13506"/>
                  </a:cubicBezTo>
                  <a:cubicBezTo>
                    <a:pt x="8357" y="15775"/>
                    <a:pt x="6659" y="17482"/>
                    <a:pt x="5060" y="19087"/>
                  </a:cubicBezTo>
                  <a:cubicBezTo>
                    <a:pt x="3452" y="20713"/>
                    <a:pt x="1826" y="22325"/>
                    <a:pt x="190" y="23922"/>
                  </a:cubicBezTo>
                  <a:cubicBezTo>
                    <a:pt x="146" y="23964"/>
                    <a:pt x="76" y="23964"/>
                    <a:pt x="32" y="23921"/>
                  </a:cubicBezTo>
                  <a:cubicBezTo>
                    <a:pt x="-1" y="23886"/>
                    <a:pt x="-9" y="23836"/>
                    <a:pt x="10" y="23796"/>
                  </a:cubicBezTo>
                  <a:lnTo>
                    <a:pt x="26" y="23761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73" name="Freeform 18708">
              <a:extLst>
                <a:ext uri="{FF2B5EF4-FFF2-40B4-BE49-F238E27FC236}">
                  <a16:creationId xmlns:a16="http://schemas.microsoft.com/office/drawing/2014/main" id="{203F86B5-738B-80CE-EFB0-261B8E5BBD52}"/>
                </a:ext>
              </a:extLst>
            </p:cNvPr>
            <p:cNvSpPr/>
            <p:nvPr/>
          </p:nvSpPr>
          <p:spPr>
            <a:xfrm>
              <a:off x="1538515" y="1541660"/>
              <a:ext cx="16228" cy="39531"/>
            </a:xfrm>
            <a:custGeom>
              <a:avLst/>
              <a:gdLst>
                <a:gd name="connsiteX0" fmla="*/ 171 w 16228"/>
                <a:gd name="connsiteY0" fmla="*/ 15 h 39531"/>
                <a:gd name="connsiteX1" fmla="*/ 5510 w 16228"/>
                <a:gd name="connsiteY1" fmla="*/ 2314 h 39531"/>
                <a:gd name="connsiteX2" fmla="*/ 7993 w 16228"/>
                <a:gd name="connsiteY2" fmla="*/ 4029 h 39531"/>
                <a:gd name="connsiteX3" fmla="*/ 10161 w 16228"/>
                <a:gd name="connsiteY3" fmla="*/ 6304 h 39531"/>
                <a:gd name="connsiteX4" fmla="*/ 12647 w 16228"/>
                <a:gd name="connsiteY4" fmla="*/ 12178 h 39531"/>
                <a:gd name="connsiteX5" fmla="*/ 12887 w 16228"/>
                <a:gd name="connsiteY5" fmla="*/ 18255 h 39531"/>
                <a:gd name="connsiteX6" fmla="*/ 12260 w 16228"/>
                <a:gd name="connsiteY6" fmla="*/ 23826 h 39531"/>
                <a:gd name="connsiteX7" fmla="*/ 12297 w 16228"/>
                <a:gd name="connsiteY7" fmla="*/ 26143 h 39531"/>
                <a:gd name="connsiteX8" fmla="*/ 12990 w 16228"/>
                <a:gd name="connsiteY8" fmla="*/ 28430 h 39531"/>
                <a:gd name="connsiteX9" fmla="*/ 15394 w 16228"/>
                <a:gd name="connsiteY9" fmla="*/ 33509 h 39531"/>
                <a:gd name="connsiteX10" fmla="*/ 16191 w 16228"/>
                <a:gd name="connsiteY10" fmla="*/ 36456 h 39531"/>
                <a:gd name="connsiteX11" fmla="*/ 16227 w 16228"/>
                <a:gd name="connsiteY11" fmla="*/ 37229 h 39531"/>
                <a:gd name="connsiteX12" fmla="*/ 16180 w 16228"/>
                <a:gd name="connsiteY12" fmla="*/ 37995 h 39531"/>
                <a:gd name="connsiteX13" fmla="*/ 15791 w 16228"/>
                <a:gd name="connsiteY13" fmla="*/ 39443 h 39531"/>
                <a:gd name="connsiteX14" fmla="*/ 15786 w 16228"/>
                <a:gd name="connsiteY14" fmla="*/ 39455 h 39531"/>
                <a:gd name="connsiteX15" fmla="*/ 15642 w 16228"/>
                <a:gd name="connsiteY15" fmla="*/ 39526 h 39531"/>
                <a:gd name="connsiteX16" fmla="*/ 15567 w 16228"/>
                <a:gd name="connsiteY16" fmla="*/ 39398 h 39531"/>
                <a:gd name="connsiteX17" fmla="*/ 14339 w 16228"/>
                <a:gd name="connsiteY17" fmla="*/ 34092 h 39531"/>
                <a:gd name="connsiteX18" fmla="*/ 11397 w 16228"/>
                <a:gd name="connsiteY18" fmla="*/ 29257 h 39531"/>
                <a:gd name="connsiteX19" fmla="*/ 10351 w 16228"/>
                <a:gd name="connsiteY19" fmla="*/ 26590 h 39531"/>
                <a:gd name="connsiteX20" fmla="*/ 10115 w 16228"/>
                <a:gd name="connsiteY20" fmla="*/ 23731 h 39531"/>
                <a:gd name="connsiteX21" fmla="*/ 10611 w 16228"/>
                <a:gd name="connsiteY21" fmla="*/ 18092 h 39531"/>
                <a:gd name="connsiteX22" fmla="*/ 10518 w 16228"/>
                <a:gd name="connsiteY22" fmla="*/ 12494 h 39531"/>
                <a:gd name="connsiteX23" fmla="*/ 8654 w 16228"/>
                <a:gd name="connsiteY23" fmla="*/ 7287 h 39531"/>
                <a:gd name="connsiteX24" fmla="*/ 4784 w 16228"/>
                <a:gd name="connsiteY24" fmla="*/ 3280 h 39531"/>
                <a:gd name="connsiteX25" fmla="*/ 55 w 16228"/>
                <a:gd name="connsiteY25" fmla="*/ 210 h 39531"/>
                <a:gd name="connsiteX26" fmla="*/ 16 w 16228"/>
                <a:gd name="connsiteY26" fmla="*/ 55 h 39531"/>
                <a:gd name="connsiteX27" fmla="*/ 148 w 16228"/>
                <a:gd name="connsiteY27" fmla="*/ 5 h 39531"/>
                <a:gd name="connsiteX28" fmla="*/ 171 w 16228"/>
                <a:gd name="connsiteY28" fmla="*/ 13 h 3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228" h="39531">
                  <a:moveTo>
                    <a:pt x="171" y="15"/>
                  </a:moveTo>
                  <a:cubicBezTo>
                    <a:pt x="2014" y="596"/>
                    <a:pt x="3780" y="1350"/>
                    <a:pt x="5510" y="2314"/>
                  </a:cubicBezTo>
                  <a:cubicBezTo>
                    <a:pt x="6362" y="2814"/>
                    <a:pt x="7194" y="3380"/>
                    <a:pt x="7993" y="4029"/>
                  </a:cubicBezTo>
                  <a:cubicBezTo>
                    <a:pt x="8790" y="4679"/>
                    <a:pt x="9509" y="5453"/>
                    <a:pt x="10161" y="6304"/>
                  </a:cubicBezTo>
                  <a:cubicBezTo>
                    <a:pt x="11497" y="8008"/>
                    <a:pt x="12253" y="10129"/>
                    <a:pt x="12647" y="12178"/>
                  </a:cubicBezTo>
                  <a:cubicBezTo>
                    <a:pt x="13016" y="14253"/>
                    <a:pt x="12987" y="16291"/>
                    <a:pt x="12887" y="18255"/>
                  </a:cubicBezTo>
                  <a:cubicBezTo>
                    <a:pt x="12726" y="20188"/>
                    <a:pt x="12414" y="22169"/>
                    <a:pt x="12260" y="23826"/>
                  </a:cubicBezTo>
                  <a:cubicBezTo>
                    <a:pt x="12180" y="24661"/>
                    <a:pt x="12161" y="25428"/>
                    <a:pt x="12297" y="26143"/>
                  </a:cubicBezTo>
                  <a:cubicBezTo>
                    <a:pt x="12408" y="26863"/>
                    <a:pt x="12677" y="27637"/>
                    <a:pt x="12990" y="28430"/>
                  </a:cubicBezTo>
                  <a:cubicBezTo>
                    <a:pt x="13656" y="30012"/>
                    <a:pt x="14626" y="31663"/>
                    <a:pt x="15394" y="33509"/>
                  </a:cubicBezTo>
                  <a:cubicBezTo>
                    <a:pt x="15752" y="34439"/>
                    <a:pt x="16095" y="35416"/>
                    <a:pt x="16191" y="36456"/>
                  </a:cubicBezTo>
                  <a:cubicBezTo>
                    <a:pt x="16231" y="36707"/>
                    <a:pt x="16227" y="36971"/>
                    <a:pt x="16227" y="37229"/>
                  </a:cubicBezTo>
                  <a:cubicBezTo>
                    <a:pt x="16231" y="37486"/>
                    <a:pt x="16230" y="37741"/>
                    <a:pt x="16180" y="37995"/>
                  </a:cubicBezTo>
                  <a:cubicBezTo>
                    <a:pt x="16124" y="38503"/>
                    <a:pt x="15949" y="38985"/>
                    <a:pt x="15791" y="39443"/>
                  </a:cubicBezTo>
                  <a:lnTo>
                    <a:pt x="15786" y="39455"/>
                  </a:lnTo>
                  <a:cubicBezTo>
                    <a:pt x="15766" y="39515"/>
                    <a:pt x="15702" y="39546"/>
                    <a:pt x="15642" y="39526"/>
                  </a:cubicBezTo>
                  <a:cubicBezTo>
                    <a:pt x="15587" y="39507"/>
                    <a:pt x="15556" y="39452"/>
                    <a:pt x="15567" y="39398"/>
                  </a:cubicBezTo>
                  <a:cubicBezTo>
                    <a:pt x="15916" y="37555"/>
                    <a:pt x="15278" y="35694"/>
                    <a:pt x="14339" y="34092"/>
                  </a:cubicBezTo>
                  <a:cubicBezTo>
                    <a:pt x="13427" y="32457"/>
                    <a:pt x="12282" y="30945"/>
                    <a:pt x="11397" y="29257"/>
                  </a:cubicBezTo>
                  <a:cubicBezTo>
                    <a:pt x="10966" y="28411"/>
                    <a:pt x="10556" y="27536"/>
                    <a:pt x="10351" y="26590"/>
                  </a:cubicBezTo>
                  <a:cubicBezTo>
                    <a:pt x="10112" y="25653"/>
                    <a:pt x="10079" y="24681"/>
                    <a:pt x="10115" y="23731"/>
                  </a:cubicBezTo>
                  <a:cubicBezTo>
                    <a:pt x="10215" y="21825"/>
                    <a:pt x="10501" y="19970"/>
                    <a:pt x="10611" y="18092"/>
                  </a:cubicBezTo>
                  <a:cubicBezTo>
                    <a:pt x="10744" y="16224"/>
                    <a:pt x="10789" y="14340"/>
                    <a:pt x="10518" y="12494"/>
                  </a:cubicBezTo>
                  <a:cubicBezTo>
                    <a:pt x="10268" y="10649"/>
                    <a:pt x="9663" y="8850"/>
                    <a:pt x="8654" y="7287"/>
                  </a:cubicBezTo>
                  <a:cubicBezTo>
                    <a:pt x="7647" y="5719"/>
                    <a:pt x="6275" y="4409"/>
                    <a:pt x="4784" y="3280"/>
                  </a:cubicBezTo>
                  <a:cubicBezTo>
                    <a:pt x="3289" y="2145"/>
                    <a:pt x="1676" y="1171"/>
                    <a:pt x="55" y="210"/>
                  </a:cubicBezTo>
                  <a:cubicBezTo>
                    <a:pt x="2" y="179"/>
                    <a:pt x="-17" y="108"/>
                    <a:pt x="16" y="55"/>
                  </a:cubicBezTo>
                  <a:cubicBezTo>
                    <a:pt x="43" y="10"/>
                    <a:pt x="98" y="-10"/>
                    <a:pt x="148" y="5"/>
                  </a:cubicBezTo>
                  <a:lnTo>
                    <a:pt x="171" y="13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74" name="Freeform 18709">
              <a:extLst>
                <a:ext uri="{FF2B5EF4-FFF2-40B4-BE49-F238E27FC236}">
                  <a16:creationId xmlns:a16="http://schemas.microsoft.com/office/drawing/2014/main" id="{7668C699-EF8F-A6BE-D83F-CFF0E27F6068}"/>
                </a:ext>
              </a:extLst>
            </p:cNvPr>
            <p:cNvSpPr/>
            <p:nvPr/>
          </p:nvSpPr>
          <p:spPr>
            <a:xfrm>
              <a:off x="1524218" y="1580459"/>
              <a:ext cx="8014" cy="5437"/>
            </a:xfrm>
            <a:custGeom>
              <a:avLst/>
              <a:gdLst>
                <a:gd name="connsiteX0" fmla="*/ 7831 w 8014"/>
                <a:gd name="connsiteY0" fmla="*/ 5430 h 5437"/>
                <a:gd name="connsiteX1" fmla="*/ 5103 w 8014"/>
                <a:gd name="connsiteY1" fmla="*/ 5072 h 5437"/>
                <a:gd name="connsiteX2" fmla="*/ 3079 w 8014"/>
                <a:gd name="connsiteY2" fmla="*/ 4102 h 5437"/>
                <a:gd name="connsiteX3" fmla="*/ 1411 w 8014"/>
                <a:gd name="connsiteY3" fmla="*/ 2595 h 5437"/>
                <a:gd name="connsiteX4" fmla="*/ 37 w 8014"/>
                <a:gd name="connsiteY4" fmla="*/ 214 h 5437"/>
                <a:gd name="connsiteX5" fmla="*/ 6 w 8014"/>
                <a:gd name="connsiteY5" fmla="*/ 129 h 5437"/>
                <a:gd name="connsiteX6" fmla="*/ 63 w 8014"/>
                <a:gd name="connsiteY6" fmla="*/ 6 h 5437"/>
                <a:gd name="connsiteX7" fmla="*/ 130 w 8014"/>
                <a:gd name="connsiteY7" fmla="*/ 6 h 5437"/>
                <a:gd name="connsiteX8" fmla="*/ 4348 w 8014"/>
                <a:gd name="connsiteY8" fmla="*/ 2204 h 5437"/>
                <a:gd name="connsiteX9" fmla="*/ 7989 w 8014"/>
                <a:gd name="connsiteY9" fmla="*/ 5266 h 5437"/>
                <a:gd name="connsiteX10" fmla="*/ 7984 w 8014"/>
                <a:gd name="connsiteY10" fmla="*/ 5402 h 5437"/>
                <a:gd name="connsiteX11" fmla="*/ 7923 w 8014"/>
                <a:gd name="connsiteY11" fmla="*/ 5427 h 5437"/>
                <a:gd name="connsiteX12" fmla="*/ 7832 w 8014"/>
                <a:gd name="connsiteY12" fmla="*/ 5430 h 5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4" h="5437">
                  <a:moveTo>
                    <a:pt x="7831" y="5430"/>
                  </a:moveTo>
                  <a:cubicBezTo>
                    <a:pt x="6706" y="5474"/>
                    <a:pt x="5871" y="5302"/>
                    <a:pt x="5103" y="5072"/>
                  </a:cubicBezTo>
                  <a:cubicBezTo>
                    <a:pt x="4347" y="4830"/>
                    <a:pt x="3684" y="4510"/>
                    <a:pt x="3079" y="4102"/>
                  </a:cubicBezTo>
                  <a:cubicBezTo>
                    <a:pt x="2473" y="3694"/>
                    <a:pt x="1924" y="3203"/>
                    <a:pt x="1411" y="2595"/>
                  </a:cubicBezTo>
                  <a:cubicBezTo>
                    <a:pt x="905" y="1972"/>
                    <a:pt x="427" y="1267"/>
                    <a:pt x="37" y="214"/>
                  </a:cubicBezTo>
                  <a:lnTo>
                    <a:pt x="6" y="129"/>
                  </a:lnTo>
                  <a:cubicBezTo>
                    <a:pt x="-13" y="79"/>
                    <a:pt x="12" y="25"/>
                    <a:pt x="63" y="6"/>
                  </a:cubicBezTo>
                  <a:cubicBezTo>
                    <a:pt x="84" y="-2"/>
                    <a:pt x="109" y="-2"/>
                    <a:pt x="130" y="6"/>
                  </a:cubicBezTo>
                  <a:cubicBezTo>
                    <a:pt x="1619" y="561"/>
                    <a:pt x="3006" y="1355"/>
                    <a:pt x="4348" y="2204"/>
                  </a:cubicBezTo>
                  <a:cubicBezTo>
                    <a:pt x="5646" y="3120"/>
                    <a:pt x="6909" y="4100"/>
                    <a:pt x="7989" y="5266"/>
                  </a:cubicBezTo>
                  <a:cubicBezTo>
                    <a:pt x="8025" y="5305"/>
                    <a:pt x="8023" y="5366"/>
                    <a:pt x="7984" y="5402"/>
                  </a:cubicBezTo>
                  <a:cubicBezTo>
                    <a:pt x="7967" y="5418"/>
                    <a:pt x="7945" y="5427"/>
                    <a:pt x="7923" y="5427"/>
                  </a:cubicBezTo>
                  <a:lnTo>
                    <a:pt x="7832" y="543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75" name="Freeform 18710">
              <a:extLst>
                <a:ext uri="{FF2B5EF4-FFF2-40B4-BE49-F238E27FC236}">
                  <a16:creationId xmlns:a16="http://schemas.microsoft.com/office/drawing/2014/main" id="{D1948D11-880B-AE9D-13B4-C9291DECC027}"/>
                </a:ext>
              </a:extLst>
            </p:cNvPr>
            <p:cNvSpPr/>
            <p:nvPr/>
          </p:nvSpPr>
          <p:spPr>
            <a:xfrm>
              <a:off x="1538681" y="1569370"/>
              <a:ext cx="6898" cy="9553"/>
            </a:xfrm>
            <a:custGeom>
              <a:avLst/>
              <a:gdLst>
                <a:gd name="connsiteX0" fmla="*/ 0 w 6898"/>
                <a:gd name="connsiteY0" fmla="*/ 9375 h 9553"/>
                <a:gd name="connsiteX1" fmla="*/ 591 w 6898"/>
                <a:gd name="connsiteY1" fmla="*/ 6199 h 9553"/>
                <a:gd name="connsiteX2" fmla="*/ 1937 w 6898"/>
                <a:gd name="connsiteY2" fmla="*/ 3694 h 9553"/>
                <a:gd name="connsiteX3" fmla="*/ 3878 w 6898"/>
                <a:gd name="connsiteY3" fmla="*/ 1615 h 9553"/>
                <a:gd name="connsiteX4" fmla="*/ 6690 w 6898"/>
                <a:gd name="connsiteY4" fmla="*/ 30 h 9553"/>
                <a:gd name="connsiteX5" fmla="*/ 6765 w 6898"/>
                <a:gd name="connsiteY5" fmla="*/ 5 h 9553"/>
                <a:gd name="connsiteX6" fmla="*/ 6894 w 6898"/>
                <a:gd name="connsiteY6" fmla="*/ 69 h 9553"/>
                <a:gd name="connsiteX7" fmla="*/ 6886 w 6898"/>
                <a:gd name="connsiteY7" fmla="*/ 149 h 9553"/>
                <a:gd name="connsiteX8" fmla="*/ 3794 w 6898"/>
                <a:gd name="connsiteY8" fmla="*/ 5023 h 9553"/>
                <a:gd name="connsiteX9" fmla="*/ 175 w 6898"/>
                <a:gd name="connsiteY9" fmla="*/ 9521 h 9553"/>
                <a:gd name="connsiteX10" fmla="*/ 33 w 6898"/>
                <a:gd name="connsiteY10" fmla="*/ 9527 h 9553"/>
                <a:gd name="connsiteX11" fmla="*/ 0 w 6898"/>
                <a:gd name="connsiteY11" fmla="*/ 9455 h 9553"/>
                <a:gd name="connsiteX12" fmla="*/ 0 w 6898"/>
                <a:gd name="connsiteY12" fmla="*/ 9375 h 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8" h="9553">
                  <a:moveTo>
                    <a:pt x="0" y="9375"/>
                  </a:moveTo>
                  <a:cubicBezTo>
                    <a:pt x="-12" y="8118"/>
                    <a:pt x="260" y="7130"/>
                    <a:pt x="591" y="6199"/>
                  </a:cubicBezTo>
                  <a:cubicBezTo>
                    <a:pt x="941" y="5281"/>
                    <a:pt x="1390" y="4452"/>
                    <a:pt x="1937" y="3694"/>
                  </a:cubicBezTo>
                  <a:cubicBezTo>
                    <a:pt x="2483" y="2935"/>
                    <a:pt x="3122" y="2242"/>
                    <a:pt x="3878" y="1615"/>
                  </a:cubicBezTo>
                  <a:cubicBezTo>
                    <a:pt x="4657" y="1002"/>
                    <a:pt x="5501" y="426"/>
                    <a:pt x="6690" y="30"/>
                  </a:cubicBezTo>
                  <a:lnTo>
                    <a:pt x="6765" y="5"/>
                  </a:lnTo>
                  <a:cubicBezTo>
                    <a:pt x="6818" y="-12"/>
                    <a:pt x="6875" y="16"/>
                    <a:pt x="6894" y="69"/>
                  </a:cubicBezTo>
                  <a:cubicBezTo>
                    <a:pt x="6903" y="97"/>
                    <a:pt x="6900" y="125"/>
                    <a:pt x="6886" y="149"/>
                  </a:cubicBezTo>
                  <a:cubicBezTo>
                    <a:pt x="5967" y="1842"/>
                    <a:pt x="4880" y="3435"/>
                    <a:pt x="3794" y="5023"/>
                  </a:cubicBezTo>
                  <a:cubicBezTo>
                    <a:pt x="2640" y="6564"/>
                    <a:pt x="1482" y="8106"/>
                    <a:pt x="175" y="9521"/>
                  </a:cubicBezTo>
                  <a:cubicBezTo>
                    <a:pt x="138" y="9561"/>
                    <a:pt x="74" y="9564"/>
                    <a:pt x="33" y="9527"/>
                  </a:cubicBezTo>
                  <a:cubicBezTo>
                    <a:pt x="11" y="9508"/>
                    <a:pt x="0" y="9481"/>
                    <a:pt x="0" y="9455"/>
                  </a:cubicBezTo>
                  <a:lnTo>
                    <a:pt x="0" y="937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76" name="Freeform 18711">
              <a:extLst>
                <a:ext uri="{FF2B5EF4-FFF2-40B4-BE49-F238E27FC236}">
                  <a16:creationId xmlns:a16="http://schemas.microsoft.com/office/drawing/2014/main" id="{88EE1008-D97E-4B27-ABC8-D28E82FA8229}"/>
                </a:ext>
              </a:extLst>
            </p:cNvPr>
            <p:cNvSpPr/>
            <p:nvPr/>
          </p:nvSpPr>
          <p:spPr>
            <a:xfrm>
              <a:off x="1570126" y="1567740"/>
              <a:ext cx="8181" cy="7770"/>
            </a:xfrm>
            <a:custGeom>
              <a:avLst/>
              <a:gdLst>
                <a:gd name="connsiteX0" fmla="*/ 113 w 8181"/>
                <a:gd name="connsiteY0" fmla="*/ 644 h 7770"/>
                <a:gd name="connsiteX1" fmla="*/ 3389 w 8181"/>
                <a:gd name="connsiteY1" fmla="*/ 97 h 7770"/>
                <a:gd name="connsiteX2" fmla="*/ 6273 w 8181"/>
                <a:gd name="connsiteY2" fmla="*/ 1584 h 7770"/>
                <a:gd name="connsiteX3" fmla="*/ 7986 w 8181"/>
                <a:gd name="connsiteY3" fmla="*/ 4340 h 7770"/>
                <a:gd name="connsiteX4" fmla="*/ 7714 w 8181"/>
                <a:gd name="connsiteY4" fmla="*/ 7647 h 7770"/>
                <a:gd name="connsiteX5" fmla="*/ 7677 w 8181"/>
                <a:gd name="connsiteY5" fmla="*/ 7718 h 7770"/>
                <a:gd name="connsiteX6" fmla="*/ 7541 w 8181"/>
                <a:gd name="connsiteY6" fmla="*/ 7758 h 7770"/>
                <a:gd name="connsiteX7" fmla="*/ 7492 w 8181"/>
                <a:gd name="connsiteY7" fmla="*/ 7697 h 7770"/>
                <a:gd name="connsiteX8" fmla="*/ 4727 w 8181"/>
                <a:gd name="connsiteY8" fmla="*/ 3263 h 7770"/>
                <a:gd name="connsiteX9" fmla="*/ 80 w 8181"/>
                <a:gd name="connsiteY9" fmla="*/ 869 h 7770"/>
                <a:gd name="connsiteX10" fmla="*/ 2 w 8181"/>
                <a:gd name="connsiteY10" fmla="*/ 750 h 7770"/>
                <a:gd name="connsiteX11" fmla="*/ 46 w 8181"/>
                <a:gd name="connsiteY11" fmla="*/ 686 h 7770"/>
                <a:gd name="connsiteX12" fmla="*/ 115 w 8181"/>
                <a:gd name="connsiteY12" fmla="*/ 643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81" h="7770">
                  <a:moveTo>
                    <a:pt x="113" y="644"/>
                  </a:moveTo>
                  <a:cubicBezTo>
                    <a:pt x="1143" y="-23"/>
                    <a:pt x="2312" y="-105"/>
                    <a:pt x="3389" y="97"/>
                  </a:cubicBezTo>
                  <a:cubicBezTo>
                    <a:pt x="4469" y="311"/>
                    <a:pt x="5473" y="839"/>
                    <a:pt x="6273" y="1584"/>
                  </a:cubicBezTo>
                  <a:cubicBezTo>
                    <a:pt x="7076" y="2325"/>
                    <a:pt x="7684" y="3281"/>
                    <a:pt x="7986" y="4340"/>
                  </a:cubicBezTo>
                  <a:cubicBezTo>
                    <a:pt x="8275" y="5396"/>
                    <a:pt x="8289" y="6567"/>
                    <a:pt x="7714" y="7647"/>
                  </a:cubicBezTo>
                  <a:lnTo>
                    <a:pt x="7677" y="7718"/>
                  </a:lnTo>
                  <a:cubicBezTo>
                    <a:pt x="7650" y="7766"/>
                    <a:pt x="7591" y="7785"/>
                    <a:pt x="7541" y="7758"/>
                  </a:cubicBezTo>
                  <a:cubicBezTo>
                    <a:pt x="7516" y="7746"/>
                    <a:pt x="7498" y="7722"/>
                    <a:pt x="7492" y="7697"/>
                  </a:cubicBezTo>
                  <a:cubicBezTo>
                    <a:pt x="6994" y="5994"/>
                    <a:pt x="6051" y="4430"/>
                    <a:pt x="4727" y="3263"/>
                  </a:cubicBezTo>
                  <a:cubicBezTo>
                    <a:pt x="3455" y="2039"/>
                    <a:pt x="1818" y="1227"/>
                    <a:pt x="80" y="869"/>
                  </a:cubicBezTo>
                  <a:cubicBezTo>
                    <a:pt x="25" y="858"/>
                    <a:pt x="-9" y="805"/>
                    <a:pt x="2" y="750"/>
                  </a:cubicBezTo>
                  <a:cubicBezTo>
                    <a:pt x="8" y="724"/>
                    <a:pt x="24" y="700"/>
                    <a:pt x="46" y="686"/>
                  </a:cubicBezTo>
                  <a:lnTo>
                    <a:pt x="115" y="643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77" name="Freeform 18712">
              <a:extLst>
                <a:ext uri="{FF2B5EF4-FFF2-40B4-BE49-F238E27FC236}">
                  <a16:creationId xmlns:a16="http://schemas.microsoft.com/office/drawing/2014/main" id="{5EB3D994-8A12-7C79-9470-0EF96DACEF6F}"/>
                </a:ext>
              </a:extLst>
            </p:cNvPr>
            <p:cNvSpPr/>
            <p:nvPr/>
          </p:nvSpPr>
          <p:spPr>
            <a:xfrm>
              <a:off x="1577373" y="1543511"/>
              <a:ext cx="26988" cy="8528"/>
            </a:xfrm>
            <a:custGeom>
              <a:avLst/>
              <a:gdLst>
                <a:gd name="connsiteX0" fmla="*/ 13 w 26988"/>
                <a:gd name="connsiteY0" fmla="*/ 7138 h 8528"/>
                <a:gd name="connsiteX1" fmla="*/ 5455 w 26988"/>
                <a:gd name="connsiteY1" fmla="*/ 1237 h 8528"/>
                <a:gd name="connsiteX2" fmla="*/ 9544 w 26988"/>
                <a:gd name="connsiteY2" fmla="*/ 67 h 8528"/>
                <a:gd name="connsiteX3" fmla="*/ 13879 w 26988"/>
                <a:gd name="connsiteY3" fmla="*/ 333 h 8528"/>
                <a:gd name="connsiteX4" fmla="*/ 17805 w 26988"/>
                <a:gd name="connsiteY4" fmla="*/ 2093 h 8528"/>
                <a:gd name="connsiteX5" fmla="*/ 20755 w 26988"/>
                <a:gd name="connsiteY5" fmla="*/ 4100 h 8528"/>
                <a:gd name="connsiteX6" fmla="*/ 22211 w 26988"/>
                <a:gd name="connsiteY6" fmla="*/ 4824 h 8528"/>
                <a:gd name="connsiteX7" fmla="*/ 23975 w 26988"/>
                <a:gd name="connsiteY7" fmla="*/ 5548 h 8528"/>
                <a:gd name="connsiteX8" fmla="*/ 25783 w 26988"/>
                <a:gd name="connsiteY8" fmla="*/ 6619 h 8528"/>
                <a:gd name="connsiteX9" fmla="*/ 26527 w 26988"/>
                <a:gd name="connsiteY9" fmla="*/ 7408 h 8528"/>
                <a:gd name="connsiteX10" fmla="*/ 26976 w 26988"/>
                <a:gd name="connsiteY10" fmla="*/ 8354 h 8528"/>
                <a:gd name="connsiteX11" fmla="*/ 26984 w 26988"/>
                <a:gd name="connsiteY11" fmla="*/ 8381 h 8528"/>
                <a:gd name="connsiteX12" fmla="*/ 26912 w 26988"/>
                <a:gd name="connsiteY12" fmla="*/ 8523 h 8528"/>
                <a:gd name="connsiteX13" fmla="*/ 26783 w 26988"/>
                <a:gd name="connsiteY13" fmla="*/ 8478 h 8528"/>
                <a:gd name="connsiteX14" fmla="*/ 23679 w 26988"/>
                <a:gd name="connsiteY14" fmla="*/ 6744 h 8528"/>
                <a:gd name="connsiteX15" fmla="*/ 20036 w 26988"/>
                <a:gd name="connsiteY15" fmla="*/ 5765 h 8528"/>
                <a:gd name="connsiteX16" fmla="*/ 16727 w 26988"/>
                <a:gd name="connsiteY16" fmla="*/ 3961 h 8528"/>
                <a:gd name="connsiteX17" fmla="*/ 13335 w 26988"/>
                <a:gd name="connsiteY17" fmla="*/ 2551 h 8528"/>
                <a:gd name="connsiteX18" fmla="*/ 6074 w 26988"/>
                <a:gd name="connsiteY18" fmla="*/ 2948 h 8528"/>
                <a:gd name="connsiteX19" fmla="*/ 202 w 26988"/>
                <a:gd name="connsiteY19" fmla="*/ 7268 h 8528"/>
                <a:gd name="connsiteX20" fmla="*/ 46 w 26988"/>
                <a:gd name="connsiteY20" fmla="*/ 7293 h 8528"/>
                <a:gd name="connsiteX21" fmla="*/ 5 w 26988"/>
                <a:gd name="connsiteY21" fmla="*/ 7169 h 8528"/>
                <a:gd name="connsiteX22" fmla="*/ 14 w 26988"/>
                <a:gd name="connsiteY22" fmla="*/ 7138 h 8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988" h="8528">
                  <a:moveTo>
                    <a:pt x="13" y="7138"/>
                  </a:moveTo>
                  <a:cubicBezTo>
                    <a:pt x="804" y="4584"/>
                    <a:pt x="2923" y="2445"/>
                    <a:pt x="5455" y="1237"/>
                  </a:cubicBezTo>
                  <a:cubicBezTo>
                    <a:pt x="6720" y="596"/>
                    <a:pt x="8122" y="267"/>
                    <a:pt x="9544" y="67"/>
                  </a:cubicBezTo>
                  <a:cubicBezTo>
                    <a:pt x="10975" y="-77"/>
                    <a:pt x="12442" y="9"/>
                    <a:pt x="13879" y="333"/>
                  </a:cubicBezTo>
                  <a:cubicBezTo>
                    <a:pt x="15284" y="716"/>
                    <a:pt x="16710" y="1368"/>
                    <a:pt x="17805" y="2093"/>
                  </a:cubicBezTo>
                  <a:cubicBezTo>
                    <a:pt x="18896" y="2848"/>
                    <a:pt x="19856" y="3520"/>
                    <a:pt x="20755" y="4100"/>
                  </a:cubicBezTo>
                  <a:cubicBezTo>
                    <a:pt x="21210" y="4391"/>
                    <a:pt x="21657" y="4582"/>
                    <a:pt x="22211" y="4824"/>
                  </a:cubicBezTo>
                  <a:lnTo>
                    <a:pt x="23975" y="5548"/>
                  </a:lnTo>
                  <a:cubicBezTo>
                    <a:pt x="24581" y="5843"/>
                    <a:pt x="25224" y="6145"/>
                    <a:pt x="25783" y="6619"/>
                  </a:cubicBezTo>
                  <a:cubicBezTo>
                    <a:pt x="26058" y="6856"/>
                    <a:pt x="26322" y="7108"/>
                    <a:pt x="26527" y="7408"/>
                  </a:cubicBezTo>
                  <a:cubicBezTo>
                    <a:pt x="26733" y="7705"/>
                    <a:pt x="26873" y="8037"/>
                    <a:pt x="26976" y="8354"/>
                  </a:cubicBezTo>
                  <a:lnTo>
                    <a:pt x="26984" y="8381"/>
                  </a:lnTo>
                  <a:cubicBezTo>
                    <a:pt x="27002" y="8440"/>
                    <a:pt x="26969" y="8503"/>
                    <a:pt x="26912" y="8523"/>
                  </a:cubicBezTo>
                  <a:cubicBezTo>
                    <a:pt x="26863" y="8539"/>
                    <a:pt x="26810" y="8520"/>
                    <a:pt x="26783" y="8478"/>
                  </a:cubicBezTo>
                  <a:cubicBezTo>
                    <a:pt x="26100" y="7449"/>
                    <a:pt x="24870" y="7008"/>
                    <a:pt x="23679" y="6744"/>
                  </a:cubicBezTo>
                  <a:cubicBezTo>
                    <a:pt x="22482" y="6455"/>
                    <a:pt x="21211" y="6289"/>
                    <a:pt x="20036" y="5765"/>
                  </a:cubicBezTo>
                  <a:cubicBezTo>
                    <a:pt x="18863" y="5265"/>
                    <a:pt x="17805" y="4576"/>
                    <a:pt x="16727" y="3961"/>
                  </a:cubicBezTo>
                  <a:cubicBezTo>
                    <a:pt x="15653" y="3336"/>
                    <a:pt x="14527" y="2845"/>
                    <a:pt x="13335" y="2551"/>
                  </a:cubicBezTo>
                  <a:cubicBezTo>
                    <a:pt x="10951" y="1960"/>
                    <a:pt x="8399" y="2142"/>
                    <a:pt x="6074" y="2948"/>
                  </a:cubicBezTo>
                  <a:cubicBezTo>
                    <a:pt x="3763" y="3788"/>
                    <a:pt x="1665" y="5267"/>
                    <a:pt x="202" y="7268"/>
                  </a:cubicBezTo>
                  <a:cubicBezTo>
                    <a:pt x="166" y="7318"/>
                    <a:pt x="96" y="7329"/>
                    <a:pt x="46" y="7293"/>
                  </a:cubicBezTo>
                  <a:cubicBezTo>
                    <a:pt x="7" y="7263"/>
                    <a:pt x="-9" y="7213"/>
                    <a:pt x="5" y="7169"/>
                  </a:cubicBezTo>
                  <a:lnTo>
                    <a:pt x="14" y="7138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78" name="Freeform 18713">
              <a:extLst>
                <a:ext uri="{FF2B5EF4-FFF2-40B4-BE49-F238E27FC236}">
                  <a16:creationId xmlns:a16="http://schemas.microsoft.com/office/drawing/2014/main" id="{480FBA0B-40FF-BDE3-BAD3-9CCFB742E55C}"/>
                </a:ext>
              </a:extLst>
            </p:cNvPr>
            <p:cNvSpPr/>
            <p:nvPr/>
          </p:nvSpPr>
          <p:spPr>
            <a:xfrm>
              <a:off x="1590674" y="1572653"/>
              <a:ext cx="9101" cy="4814"/>
            </a:xfrm>
            <a:custGeom>
              <a:avLst/>
              <a:gdLst>
                <a:gd name="connsiteX0" fmla="*/ 8968 w 9101"/>
                <a:gd name="connsiteY0" fmla="*/ 4168 h 4814"/>
                <a:gd name="connsiteX1" fmla="*/ 6113 w 9101"/>
                <a:gd name="connsiteY1" fmla="*/ 4813 h 4814"/>
                <a:gd name="connsiteX2" fmla="*/ 3591 w 9101"/>
                <a:gd name="connsiteY2" fmla="*/ 4233 h 4814"/>
                <a:gd name="connsiteX3" fmla="*/ 1468 w 9101"/>
                <a:gd name="connsiteY3" fmla="*/ 2750 h 4814"/>
                <a:gd name="connsiteX4" fmla="*/ 25 w 9101"/>
                <a:gd name="connsiteY4" fmla="*/ 206 h 4814"/>
                <a:gd name="connsiteX5" fmla="*/ 3 w 9101"/>
                <a:gd name="connsiteY5" fmla="*/ 122 h 4814"/>
                <a:gd name="connsiteX6" fmla="*/ 74 w 9101"/>
                <a:gd name="connsiteY6" fmla="*/ 3 h 4814"/>
                <a:gd name="connsiteX7" fmla="*/ 144 w 9101"/>
                <a:gd name="connsiteY7" fmla="*/ 11 h 4814"/>
                <a:gd name="connsiteX8" fmla="*/ 4517 w 9101"/>
                <a:gd name="connsiteY8" fmla="*/ 2145 h 4814"/>
                <a:gd name="connsiteX9" fmla="*/ 9038 w 9101"/>
                <a:gd name="connsiteY9" fmla="*/ 3947 h 4814"/>
                <a:gd name="connsiteX10" fmla="*/ 9096 w 9101"/>
                <a:gd name="connsiteY10" fmla="*/ 4072 h 4814"/>
                <a:gd name="connsiteX11" fmla="*/ 9050 w 9101"/>
                <a:gd name="connsiteY11" fmla="*/ 4124 h 4814"/>
                <a:gd name="connsiteX12" fmla="*/ 8972 w 9101"/>
                <a:gd name="connsiteY12" fmla="*/ 4165 h 4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01" h="4814">
                  <a:moveTo>
                    <a:pt x="8968" y="4168"/>
                  </a:moveTo>
                  <a:cubicBezTo>
                    <a:pt x="7950" y="4704"/>
                    <a:pt x="7011" y="4829"/>
                    <a:pt x="6113" y="4813"/>
                  </a:cubicBezTo>
                  <a:cubicBezTo>
                    <a:pt x="5219" y="4784"/>
                    <a:pt x="4372" y="4584"/>
                    <a:pt x="3591" y="4233"/>
                  </a:cubicBezTo>
                  <a:cubicBezTo>
                    <a:pt x="2809" y="3885"/>
                    <a:pt x="2090" y="3392"/>
                    <a:pt x="1468" y="2750"/>
                  </a:cubicBezTo>
                  <a:cubicBezTo>
                    <a:pt x="854" y="2093"/>
                    <a:pt x="316" y="1316"/>
                    <a:pt x="25" y="206"/>
                  </a:cubicBezTo>
                  <a:lnTo>
                    <a:pt x="3" y="122"/>
                  </a:lnTo>
                  <a:cubicBezTo>
                    <a:pt x="-11" y="70"/>
                    <a:pt x="21" y="17"/>
                    <a:pt x="74" y="3"/>
                  </a:cubicBezTo>
                  <a:cubicBezTo>
                    <a:pt x="99" y="-3"/>
                    <a:pt x="122" y="0"/>
                    <a:pt x="144" y="11"/>
                  </a:cubicBezTo>
                  <a:cubicBezTo>
                    <a:pt x="1588" y="758"/>
                    <a:pt x="3017" y="1526"/>
                    <a:pt x="4517" y="2145"/>
                  </a:cubicBezTo>
                  <a:cubicBezTo>
                    <a:pt x="5985" y="2839"/>
                    <a:pt x="7512" y="3381"/>
                    <a:pt x="9038" y="3947"/>
                  </a:cubicBezTo>
                  <a:cubicBezTo>
                    <a:pt x="9088" y="3966"/>
                    <a:pt x="9114" y="4022"/>
                    <a:pt x="9096" y="4072"/>
                  </a:cubicBezTo>
                  <a:cubicBezTo>
                    <a:pt x="9086" y="4096"/>
                    <a:pt x="9071" y="4115"/>
                    <a:pt x="9050" y="4124"/>
                  </a:cubicBezTo>
                  <a:lnTo>
                    <a:pt x="8972" y="416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79" name="Freeform 18714">
              <a:extLst>
                <a:ext uri="{FF2B5EF4-FFF2-40B4-BE49-F238E27FC236}">
                  <a16:creationId xmlns:a16="http://schemas.microsoft.com/office/drawing/2014/main" id="{13097FD9-173F-1593-323B-F1B35675686F}"/>
                </a:ext>
              </a:extLst>
            </p:cNvPr>
            <p:cNvSpPr/>
            <p:nvPr/>
          </p:nvSpPr>
          <p:spPr>
            <a:xfrm>
              <a:off x="1620149" y="1593538"/>
              <a:ext cx="12033" cy="4937"/>
            </a:xfrm>
            <a:custGeom>
              <a:avLst/>
              <a:gdLst>
                <a:gd name="connsiteX0" fmla="*/ 11876 w 12033"/>
                <a:gd name="connsiteY0" fmla="*/ 4809 h 4937"/>
                <a:gd name="connsiteX1" fmla="*/ 8397 w 12033"/>
                <a:gd name="connsiteY1" fmla="*/ 4781 h 4937"/>
                <a:gd name="connsiteX2" fmla="*/ 5410 w 12033"/>
                <a:gd name="connsiteY2" fmla="*/ 3965 h 4937"/>
                <a:gd name="connsiteX3" fmla="*/ 2656 w 12033"/>
                <a:gd name="connsiteY3" fmla="*/ 2546 h 4937"/>
                <a:gd name="connsiteX4" fmla="*/ 67 w 12033"/>
                <a:gd name="connsiteY4" fmla="*/ 223 h 4937"/>
                <a:gd name="connsiteX5" fmla="*/ 22 w 12033"/>
                <a:gd name="connsiteY5" fmla="*/ 166 h 4937"/>
                <a:gd name="connsiteX6" fmla="*/ 39 w 12033"/>
                <a:gd name="connsiteY6" fmla="*/ 22 h 4937"/>
                <a:gd name="connsiteX7" fmla="*/ 124 w 12033"/>
                <a:gd name="connsiteY7" fmla="*/ 2 h 4937"/>
                <a:gd name="connsiteX8" fmla="*/ 6235 w 12033"/>
                <a:gd name="connsiteY8" fmla="*/ 1837 h 4937"/>
                <a:gd name="connsiteX9" fmla="*/ 11984 w 12033"/>
                <a:gd name="connsiteY9" fmla="*/ 4609 h 4937"/>
                <a:gd name="connsiteX10" fmla="*/ 12020 w 12033"/>
                <a:gd name="connsiteY10" fmla="*/ 4750 h 4937"/>
                <a:gd name="connsiteX11" fmla="*/ 11950 w 12033"/>
                <a:gd name="connsiteY11" fmla="*/ 4798 h 4937"/>
                <a:gd name="connsiteX12" fmla="*/ 11878 w 12033"/>
                <a:gd name="connsiteY12" fmla="*/ 4811 h 4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033" h="4937">
                  <a:moveTo>
                    <a:pt x="11876" y="4809"/>
                  </a:moveTo>
                  <a:cubicBezTo>
                    <a:pt x="10560" y="5026"/>
                    <a:pt x="9460" y="4933"/>
                    <a:pt x="8397" y="4781"/>
                  </a:cubicBezTo>
                  <a:cubicBezTo>
                    <a:pt x="7345" y="4611"/>
                    <a:pt x="6359" y="4337"/>
                    <a:pt x="5410" y="3965"/>
                  </a:cubicBezTo>
                  <a:cubicBezTo>
                    <a:pt x="4461" y="3594"/>
                    <a:pt x="3548" y="3130"/>
                    <a:pt x="2656" y="2546"/>
                  </a:cubicBezTo>
                  <a:cubicBezTo>
                    <a:pt x="1769" y="1937"/>
                    <a:pt x="893" y="1265"/>
                    <a:pt x="67" y="223"/>
                  </a:cubicBezTo>
                  <a:lnTo>
                    <a:pt x="22" y="166"/>
                  </a:lnTo>
                  <a:cubicBezTo>
                    <a:pt x="-12" y="122"/>
                    <a:pt x="-6" y="57"/>
                    <a:pt x="39" y="22"/>
                  </a:cubicBezTo>
                  <a:cubicBezTo>
                    <a:pt x="64" y="4"/>
                    <a:pt x="95" y="-4"/>
                    <a:pt x="124" y="2"/>
                  </a:cubicBezTo>
                  <a:cubicBezTo>
                    <a:pt x="2210" y="430"/>
                    <a:pt x="4236" y="1104"/>
                    <a:pt x="6235" y="1837"/>
                  </a:cubicBezTo>
                  <a:cubicBezTo>
                    <a:pt x="8205" y="2646"/>
                    <a:pt x="10155" y="3516"/>
                    <a:pt x="11984" y="4609"/>
                  </a:cubicBezTo>
                  <a:cubicBezTo>
                    <a:pt x="12033" y="4639"/>
                    <a:pt x="12048" y="4701"/>
                    <a:pt x="12020" y="4750"/>
                  </a:cubicBezTo>
                  <a:cubicBezTo>
                    <a:pt x="12004" y="4776"/>
                    <a:pt x="11978" y="4793"/>
                    <a:pt x="11950" y="4798"/>
                  </a:cubicBezTo>
                  <a:lnTo>
                    <a:pt x="11878" y="4811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80" name="Freeform 18715">
              <a:extLst>
                <a:ext uri="{FF2B5EF4-FFF2-40B4-BE49-F238E27FC236}">
                  <a16:creationId xmlns:a16="http://schemas.microsoft.com/office/drawing/2014/main" id="{AD614D53-ED81-09A8-CDCB-4DA19573C98A}"/>
                </a:ext>
              </a:extLst>
            </p:cNvPr>
            <p:cNvSpPr/>
            <p:nvPr/>
          </p:nvSpPr>
          <p:spPr>
            <a:xfrm>
              <a:off x="1632805" y="1602536"/>
              <a:ext cx="35810" cy="17076"/>
            </a:xfrm>
            <a:custGeom>
              <a:avLst/>
              <a:gdLst>
                <a:gd name="connsiteX0" fmla="*/ 47 w 35810"/>
                <a:gd name="connsiteY0" fmla="*/ 3654 h 17076"/>
                <a:gd name="connsiteX1" fmla="*/ 10156 w 35810"/>
                <a:gd name="connsiteY1" fmla="*/ 38 h 17076"/>
                <a:gd name="connsiteX2" fmla="*/ 15662 w 35810"/>
                <a:gd name="connsiteY2" fmla="*/ 1570 h 17076"/>
                <a:gd name="connsiteX3" fmla="*/ 20234 w 35810"/>
                <a:gd name="connsiteY3" fmla="*/ 4415 h 17076"/>
                <a:gd name="connsiteX4" fmla="*/ 24258 w 35810"/>
                <a:gd name="connsiteY4" fmla="*/ 7248 h 17076"/>
                <a:gd name="connsiteX5" fmla="*/ 26271 w 35810"/>
                <a:gd name="connsiteY5" fmla="*/ 8385 h 17076"/>
                <a:gd name="connsiteX6" fmla="*/ 28520 w 35810"/>
                <a:gd name="connsiteY6" fmla="*/ 9387 h 17076"/>
                <a:gd name="connsiteX7" fmla="*/ 33275 w 35810"/>
                <a:gd name="connsiteY7" fmla="*/ 12093 h 17076"/>
                <a:gd name="connsiteX8" fmla="*/ 35085 w 35810"/>
                <a:gd name="connsiteY8" fmla="*/ 14280 h 17076"/>
                <a:gd name="connsiteX9" fmla="*/ 35632 w 35810"/>
                <a:gd name="connsiteY9" fmla="*/ 15579 h 17076"/>
                <a:gd name="connsiteX10" fmla="*/ 35810 w 35810"/>
                <a:gd name="connsiteY10" fmla="*/ 16939 h 17076"/>
                <a:gd name="connsiteX11" fmla="*/ 35810 w 35810"/>
                <a:gd name="connsiteY11" fmla="*/ 16962 h 17076"/>
                <a:gd name="connsiteX12" fmla="*/ 35699 w 35810"/>
                <a:gd name="connsiteY12" fmla="*/ 17076 h 17076"/>
                <a:gd name="connsiteX13" fmla="*/ 35588 w 35810"/>
                <a:gd name="connsiteY13" fmla="*/ 16989 h 17076"/>
                <a:gd name="connsiteX14" fmla="*/ 32604 w 35810"/>
                <a:gd name="connsiteY14" fmla="*/ 13093 h 17076"/>
                <a:gd name="connsiteX15" fmla="*/ 27951 w 35810"/>
                <a:gd name="connsiteY15" fmla="*/ 11087 h 17076"/>
                <a:gd name="connsiteX16" fmla="*/ 23195 w 35810"/>
                <a:gd name="connsiteY16" fmla="*/ 9111 h 17076"/>
                <a:gd name="connsiteX17" fmla="*/ 18907 w 35810"/>
                <a:gd name="connsiteY17" fmla="*/ 6269 h 17076"/>
                <a:gd name="connsiteX18" fmla="*/ 14653 w 35810"/>
                <a:gd name="connsiteY18" fmla="*/ 3470 h 17076"/>
                <a:gd name="connsiteX19" fmla="*/ 9896 w 35810"/>
                <a:gd name="connsiteY19" fmla="*/ 1820 h 17076"/>
                <a:gd name="connsiteX20" fmla="*/ 174 w 35810"/>
                <a:gd name="connsiteY20" fmla="*/ 3846 h 17076"/>
                <a:gd name="connsiteX21" fmla="*/ 18 w 35810"/>
                <a:gd name="connsiteY21" fmla="*/ 3812 h 17076"/>
                <a:gd name="connsiteX22" fmla="*/ 32 w 35810"/>
                <a:gd name="connsiteY22" fmla="*/ 3673 h 17076"/>
                <a:gd name="connsiteX23" fmla="*/ 49 w 35810"/>
                <a:gd name="connsiteY23" fmla="*/ 3654 h 17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810" h="17076">
                  <a:moveTo>
                    <a:pt x="47" y="3654"/>
                  </a:moveTo>
                  <a:cubicBezTo>
                    <a:pt x="2512" y="1078"/>
                    <a:pt x="6356" y="-248"/>
                    <a:pt x="10156" y="38"/>
                  </a:cubicBezTo>
                  <a:cubicBezTo>
                    <a:pt x="12073" y="121"/>
                    <a:pt x="13980" y="776"/>
                    <a:pt x="15662" y="1570"/>
                  </a:cubicBezTo>
                  <a:cubicBezTo>
                    <a:pt x="17347" y="2402"/>
                    <a:pt x="18820" y="3443"/>
                    <a:pt x="20234" y="4415"/>
                  </a:cubicBezTo>
                  <a:cubicBezTo>
                    <a:pt x="21607" y="5450"/>
                    <a:pt x="22932" y="6413"/>
                    <a:pt x="24258" y="7248"/>
                  </a:cubicBezTo>
                  <a:cubicBezTo>
                    <a:pt x="24920" y="7667"/>
                    <a:pt x="25569" y="8059"/>
                    <a:pt x="26271" y="8385"/>
                  </a:cubicBezTo>
                  <a:cubicBezTo>
                    <a:pt x="26979" y="8710"/>
                    <a:pt x="27734" y="9040"/>
                    <a:pt x="28520" y="9387"/>
                  </a:cubicBezTo>
                  <a:cubicBezTo>
                    <a:pt x="30089" y="10053"/>
                    <a:pt x="31817" y="10840"/>
                    <a:pt x="33275" y="12093"/>
                  </a:cubicBezTo>
                  <a:cubicBezTo>
                    <a:pt x="33978" y="12732"/>
                    <a:pt x="34625" y="13446"/>
                    <a:pt x="35085" y="14280"/>
                  </a:cubicBezTo>
                  <a:cubicBezTo>
                    <a:pt x="35310" y="14699"/>
                    <a:pt x="35502" y="15130"/>
                    <a:pt x="35632" y="15579"/>
                  </a:cubicBezTo>
                  <a:cubicBezTo>
                    <a:pt x="35746" y="16034"/>
                    <a:pt x="35805" y="16493"/>
                    <a:pt x="35810" y="16939"/>
                  </a:cubicBezTo>
                  <a:lnTo>
                    <a:pt x="35810" y="16962"/>
                  </a:lnTo>
                  <a:cubicBezTo>
                    <a:pt x="35810" y="17025"/>
                    <a:pt x="35760" y="17076"/>
                    <a:pt x="35699" y="17076"/>
                  </a:cubicBezTo>
                  <a:cubicBezTo>
                    <a:pt x="35644" y="17076"/>
                    <a:pt x="35599" y="17039"/>
                    <a:pt x="35588" y="16989"/>
                  </a:cubicBezTo>
                  <a:cubicBezTo>
                    <a:pt x="35216" y="15338"/>
                    <a:pt x="33997" y="14012"/>
                    <a:pt x="32604" y="13093"/>
                  </a:cubicBezTo>
                  <a:cubicBezTo>
                    <a:pt x="31198" y="12155"/>
                    <a:pt x="29567" y="11622"/>
                    <a:pt x="27951" y="11087"/>
                  </a:cubicBezTo>
                  <a:cubicBezTo>
                    <a:pt x="26327" y="10572"/>
                    <a:pt x="24689" y="9977"/>
                    <a:pt x="23195" y="9111"/>
                  </a:cubicBezTo>
                  <a:cubicBezTo>
                    <a:pt x="21696" y="8259"/>
                    <a:pt x="20297" y="7259"/>
                    <a:pt x="18907" y="6269"/>
                  </a:cubicBezTo>
                  <a:cubicBezTo>
                    <a:pt x="17524" y="5271"/>
                    <a:pt x="16144" y="4270"/>
                    <a:pt x="14653" y="3470"/>
                  </a:cubicBezTo>
                  <a:cubicBezTo>
                    <a:pt x="13171" y="2657"/>
                    <a:pt x="11569" y="2064"/>
                    <a:pt x="9896" y="1820"/>
                  </a:cubicBezTo>
                  <a:cubicBezTo>
                    <a:pt x="6562" y="1312"/>
                    <a:pt x="3031" y="2016"/>
                    <a:pt x="174" y="3846"/>
                  </a:cubicBezTo>
                  <a:cubicBezTo>
                    <a:pt x="121" y="3881"/>
                    <a:pt x="52" y="3865"/>
                    <a:pt x="18" y="3812"/>
                  </a:cubicBezTo>
                  <a:cubicBezTo>
                    <a:pt x="-11" y="3767"/>
                    <a:pt x="-4" y="3710"/>
                    <a:pt x="32" y="3673"/>
                  </a:cubicBezTo>
                  <a:lnTo>
                    <a:pt x="49" y="3654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81" name="Freeform 18716">
              <a:extLst>
                <a:ext uri="{FF2B5EF4-FFF2-40B4-BE49-F238E27FC236}">
                  <a16:creationId xmlns:a16="http://schemas.microsoft.com/office/drawing/2014/main" id="{548D006B-30CE-1780-B2E6-D578AF0FC047}"/>
                </a:ext>
              </a:extLst>
            </p:cNvPr>
            <p:cNvSpPr/>
            <p:nvPr/>
          </p:nvSpPr>
          <p:spPr>
            <a:xfrm>
              <a:off x="1657542" y="1614955"/>
              <a:ext cx="2319" cy="8544"/>
            </a:xfrm>
            <a:custGeom>
              <a:avLst/>
              <a:gdLst>
                <a:gd name="connsiteX0" fmla="*/ 1053 w 2319"/>
                <a:gd name="connsiteY0" fmla="*/ 8407 h 8544"/>
                <a:gd name="connsiteX1" fmla="*/ 159 w 2319"/>
                <a:gd name="connsiteY1" fmla="*/ 6062 h 8544"/>
                <a:gd name="connsiteX2" fmla="*/ 19 w 2319"/>
                <a:gd name="connsiteY2" fmla="*/ 4161 h 8544"/>
                <a:gd name="connsiteX3" fmla="*/ 444 w 2319"/>
                <a:gd name="connsiteY3" fmla="*/ 2303 h 8544"/>
                <a:gd name="connsiteX4" fmla="*/ 1669 w 2319"/>
                <a:gd name="connsiteY4" fmla="*/ 116 h 8544"/>
                <a:gd name="connsiteX5" fmla="*/ 1729 w 2319"/>
                <a:gd name="connsiteY5" fmla="*/ 37 h 8544"/>
                <a:gd name="connsiteX6" fmla="*/ 1860 w 2319"/>
                <a:gd name="connsiteY6" fmla="*/ 19 h 8544"/>
                <a:gd name="connsiteX7" fmla="*/ 1894 w 2319"/>
                <a:gd name="connsiteY7" fmla="*/ 67 h 8544"/>
                <a:gd name="connsiteX8" fmla="*/ 2298 w 2319"/>
                <a:gd name="connsiteY8" fmla="*/ 4332 h 8544"/>
                <a:gd name="connsiteX9" fmla="*/ 1269 w 2319"/>
                <a:gd name="connsiteY9" fmla="*/ 8490 h 8544"/>
                <a:gd name="connsiteX10" fmla="*/ 1146 w 2319"/>
                <a:gd name="connsiteY10" fmla="*/ 8535 h 8544"/>
                <a:gd name="connsiteX11" fmla="*/ 1102 w 2319"/>
                <a:gd name="connsiteY11" fmla="*/ 8495 h 8544"/>
                <a:gd name="connsiteX12" fmla="*/ 1055 w 2319"/>
                <a:gd name="connsiteY12" fmla="*/ 8409 h 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19" h="8544">
                  <a:moveTo>
                    <a:pt x="1053" y="8407"/>
                  </a:moveTo>
                  <a:cubicBezTo>
                    <a:pt x="542" y="7468"/>
                    <a:pt x="316" y="6744"/>
                    <a:pt x="159" y="6062"/>
                  </a:cubicBezTo>
                  <a:cubicBezTo>
                    <a:pt x="16" y="5387"/>
                    <a:pt x="-30" y="4771"/>
                    <a:pt x="19" y="4161"/>
                  </a:cubicBezTo>
                  <a:cubicBezTo>
                    <a:pt x="66" y="3552"/>
                    <a:pt x="202" y="2950"/>
                    <a:pt x="444" y="2303"/>
                  </a:cubicBezTo>
                  <a:cubicBezTo>
                    <a:pt x="700" y="1651"/>
                    <a:pt x="1030" y="968"/>
                    <a:pt x="1669" y="116"/>
                  </a:cubicBezTo>
                  <a:lnTo>
                    <a:pt x="1729" y="37"/>
                  </a:lnTo>
                  <a:cubicBezTo>
                    <a:pt x="1760" y="-3"/>
                    <a:pt x="1818" y="-13"/>
                    <a:pt x="1860" y="19"/>
                  </a:cubicBezTo>
                  <a:cubicBezTo>
                    <a:pt x="1877" y="31"/>
                    <a:pt x="1888" y="48"/>
                    <a:pt x="1894" y="67"/>
                  </a:cubicBezTo>
                  <a:cubicBezTo>
                    <a:pt x="2291" y="1444"/>
                    <a:pt x="2363" y="2900"/>
                    <a:pt x="2298" y="4332"/>
                  </a:cubicBezTo>
                  <a:cubicBezTo>
                    <a:pt x="2152" y="5757"/>
                    <a:pt x="1865" y="7185"/>
                    <a:pt x="1269" y="8490"/>
                  </a:cubicBezTo>
                  <a:cubicBezTo>
                    <a:pt x="1247" y="8537"/>
                    <a:pt x="1193" y="8557"/>
                    <a:pt x="1146" y="8535"/>
                  </a:cubicBezTo>
                  <a:cubicBezTo>
                    <a:pt x="1127" y="8526"/>
                    <a:pt x="1111" y="8512"/>
                    <a:pt x="1102" y="8495"/>
                  </a:cubicBezTo>
                  <a:lnTo>
                    <a:pt x="1055" y="8409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82" name="Freeform 18717">
              <a:extLst>
                <a:ext uri="{FF2B5EF4-FFF2-40B4-BE49-F238E27FC236}">
                  <a16:creationId xmlns:a16="http://schemas.microsoft.com/office/drawing/2014/main" id="{8153E1AB-75C4-5E23-2EFA-62F63F2BF1E2}"/>
                </a:ext>
              </a:extLst>
            </p:cNvPr>
            <p:cNvSpPr/>
            <p:nvPr/>
          </p:nvSpPr>
          <p:spPr>
            <a:xfrm>
              <a:off x="1655218" y="1566683"/>
              <a:ext cx="26731" cy="46042"/>
            </a:xfrm>
            <a:custGeom>
              <a:avLst/>
              <a:gdLst>
                <a:gd name="connsiteX0" fmla="*/ 252 w 26731"/>
                <a:gd name="connsiteY0" fmla="*/ 119 h 46042"/>
                <a:gd name="connsiteX1" fmla="*/ 5104 w 26731"/>
                <a:gd name="connsiteY1" fmla="*/ 12320 h 46042"/>
                <a:gd name="connsiteX2" fmla="*/ 9631 w 26731"/>
                <a:gd name="connsiteY2" fmla="*/ 16921 h 46042"/>
                <a:gd name="connsiteX3" fmla="*/ 12263 w 26731"/>
                <a:gd name="connsiteY3" fmla="*/ 19445 h 46042"/>
                <a:gd name="connsiteX4" fmla="*/ 14542 w 26731"/>
                <a:gd name="connsiteY4" fmla="*/ 22763 h 46042"/>
                <a:gd name="connsiteX5" fmla="*/ 15734 w 26731"/>
                <a:gd name="connsiteY5" fmla="*/ 26328 h 46042"/>
                <a:gd name="connsiteX6" fmla="*/ 16689 w 26731"/>
                <a:gd name="connsiteY6" fmla="*/ 29321 h 46042"/>
                <a:gd name="connsiteX7" fmla="*/ 18071 w 26731"/>
                <a:gd name="connsiteY7" fmla="*/ 31289 h 46042"/>
                <a:gd name="connsiteX8" fmla="*/ 20863 w 26731"/>
                <a:gd name="connsiteY8" fmla="*/ 32666 h 46042"/>
                <a:gd name="connsiteX9" fmla="*/ 22668 w 26731"/>
                <a:gd name="connsiteY9" fmla="*/ 33863 h 46042"/>
                <a:gd name="connsiteX10" fmla="*/ 24000 w 26731"/>
                <a:gd name="connsiteY10" fmla="*/ 35523 h 46042"/>
                <a:gd name="connsiteX11" fmla="*/ 25344 w 26731"/>
                <a:gd name="connsiteY11" fmla="*/ 39050 h 46042"/>
                <a:gd name="connsiteX12" fmla="*/ 26727 w 26731"/>
                <a:gd name="connsiteY12" fmla="*/ 45891 h 46042"/>
                <a:gd name="connsiteX13" fmla="*/ 26730 w 26731"/>
                <a:gd name="connsiteY13" fmla="*/ 45911 h 46042"/>
                <a:gd name="connsiteX14" fmla="*/ 26635 w 26731"/>
                <a:gd name="connsiteY14" fmla="*/ 46041 h 46042"/>
                <a:gd name="connsiteX15" fmla="*/ 26512 w 26731"/>
                <a:gd name="connsiteY15" fmla="*/ 45968 h 46042"/>
                <a:gd name="connsiteX16" fmla="*/ 24211 w 26731"/>
                <a:gd name="connsiteY16" fmla="*/ 39463 h 46042"/>
                <a:gd name="connsiteX17" fmla="*/ 22734 w 26731"/>
                <a:gd name="connsiteY17" fmla="*/ 36397 h 46042"/>
                <a:gd name="connsiteX18" fmla="*/ 20161 w 26731"/>
                <a:gd name="connsiteY18" fmla="*/ 34320 h 46042"/>
                <a:gd name="connsiteX19" fmla="*/ 16964 w 26731"/>
                <a:gd name="connsiteY19" fmla="*/ 32952 h 46042"/>
                <a:gd name="connsiteX20" fmla="*/ 14747 w 26731"/>
                <a:gd name="connsiteY20" fmla="*/ 30233 h 46042"/>
                <a:gd name="connsiteX21" fmla="*/ 12474 w 26731"/>
                <a:gd name="connsiteY21" fmla="*/ 23727 h 46042"/>
                <a:gd name="connsiteX22" fmla="*/ 8172 w 26731"/>
                <a:gd name="connsiteY22" fmla="*/ 18501 h 46042"/>
                <a:gd name="connsiteX23" fmla="*/ 3599 w 26731"/>
                <a:gd name="connsiteY23" fmla="*/ 13303 h 46042"/>
                <a:gd name="connsiteX24" fmla="*/ 27 w 26731"/>
                <a:gd name="connsiteY24" fmla="*/ 108 h 46042"/>
                <a:gd name="connsiteX25" fmla="*/ 146 w 26731"/>
                <a:gd name="connsiteY25" fmla="*/ 0 h 46042"/>
                <a:gd name="connsiteX26" fmla="*/ 252 w 26731"/>
                <a:gd name="connsiteY26" fmla="*/ 99 h 46042"/>
                <a:gd name="connsiteX27" fmla="*/ 255 w 26731"/>
                <a:gd name="connsiteY27" fmla="*/ 119 h 4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731" h="46042">
                  <a:moveTo>
                    <a:pt x="252" y="119"/>
                  </a:moveTo>
                  <a:cubicBezTo>
                    <a:pt x="857" y="4718"/>
                    <a:pt x="2547" y="8893"/>
                    <a:pt x="5104" y="12320"/>
                  </a:cubicBezTo>
                  <a:cubicBezTo>
                    <a:pt x="6414" y="14046"/>
                    <a:pt x="7839" y="15444"/>
                    <a:pt x="9631" y="16921"/>
                  </a:cubicBezTo>
                  <a:cubicBezTo>
                    <a:pt x="10506" y="17676"/>
                    <a:pt x="11395" y="18500"/>
                    <a:pt x="12263" y="19445"/>
                  </a:cubicBezTo>
                  <a:cubicBezTo>
                    <a:pt x="13119" y="20388"/>
                    <a:pt x="13957" y="21501"/>
                    <a:pt x="14542" y="22763"/>
                  </a:cubicBezTo>
                  <a:cubicBezTo>
                    <a:pt x="15108" y="24015"/>
                    <a:pt x="15426" y="25220"/>
                    <a:pt x="15734" y="26328"/>
                  </a:cubicBezTo>
                  <a:cubicBezTo>
                    <a:pt x="16031" y="27445"/>
                    <a:pt x="16338" y="28462"/>
                    <a:pt x="16689" y="29321"/>
                  </a:cubicBezTo>
                  <a:cubicBezTo>
                    <a:pt x="17036" y="30201"/>
                    <a:pt x="17483" y="30820"/>
                    <a:pt x="18071" y="31289"/>
                  </a:cubicBezTo>
                  <a:cubicBezTo>
                    <a:pt x="18642" y="31736"/>
                    <a:pt x="19661" y="32086"/>
                    <a:pt x="20863" y="32666"/>
                  </a:cubicBezTo>
                  <a:cubicBezTo>
                    <a:pt x="21457" y="32955"/>
                    <a:pt x="22121" y="33357"/>
                    <a:pt x="22668" y="33863"/>
                  </a:cubicBezTo>
                  <a:cubicBezTo>
                    <a:pt x="23217" y="34362"/>
                    <a:pt x="23662" y="34931"/>
                    <a:pt x="24000" y="35523"/>
                  </a:cubicBezTo>
                  <a:cubicBezTo>
                    <a:pt x="24681" y="36707"/>
                    <a:pt x="25046" y="37903"/>
                    <a:pt x="25344" y="39050"/>
                  </a:cubicBezTo>
                  <a:cubicBezTo>
                    <a:pt x="25866" y="41333"/>
                    <a:pt x="26371" y="43573"/>
                    <a:pt x="26727" y="45891"/>
                  </a:cubicBezTo>
                  <a:lnTo>
                    <a:pt x="26730" y="45911"/>
                  </a:lnTo>
                  <a:cubicBezTo>
                    <a:pt x="26740" y="45974"/>
                    <a:pt x="26698" y="46032"/>
                    <a:pt x="26635" y="46041"/>
                  </a:cubicBezTo>
                  <a:cubicBezTo>
                    <a:pt x="26580" y="46049"/>
                    <a:pt x="26529" y="46018"/>
                    <a:pt x="26512" y="45968"/>
                  </a:cubicBezTo>
                  <a:lnTo>
                    <a:pt x="24211" y="39463"/>
                  </a:lnTo>
                  <a:cubicBezTo>
                    <a:pt x="23815" y="38390"/>
                    <a:pt x="23379" y="37326"/>
                    <a:pt x="22734" y="36397"/>
                  </a:cubicBezTo>
                  <a:cubicBezTo>
                    <a:pt x="22098" y="35463"/>
                    <a:pt x="21218" y="34729"/>
                    <a:pt x="20161" y="34320"/>
                  </a:cubicBezTo>
                  <a:cubicBezTo>
                    <a:pt x="19123" y="33881"/>
                    <a:pt x="17968" y="33616"/>
                    <a:pt x="16964" y="32952"/>
                  </a:cubicBezTo>
                  <a:cubicBezTo>
                    <a:pt x="15974" y="32284"/>
                    <a:pt x="15226" y="31300"/>
                    <a:pt x="14747" y="30233"/>
                  </a:cubicBezTo>
                  <a:cubicBezTo>
                    <a:pt x="13749" y="28104"/>
                    <a:pt x="13443" y="25772"/>
                    <a:pt x="12474" y="23727"/>
                  </a:cubicBezTo>
                  <a:cubicBezTo>
                    <a:pt x="11541" y="21662"/>
                    <a:pt x="9845" y="20058"/>
                    <a:pt x="8172" y="18501"/>
                  </a:cubicBezTo>
                  <a:cubicBezTo>
                    <a:pt x="6475" y="16958"/>
                    <a:pt x="4827" y="15273"/>
                    <a:pt x="3599" y="13303"/>
                  </a:cubicBezTo>
                  <a:cubicBezTo>
                    <a:pt x="1084" y="9409"/>
                    <a:pt x="-207" y="4734"/>
                    <a:pt x="27" y="108"/>
                  </a:cubicBezTo>
                  <a:cubicBezTo>
                    <a:pt x="30" y="45"/>
                    <a:pt x="83" y="-3"/>
                    <a:pt x="146" y="0"/>
                  </a:cubicBezTo>
                  <a:cubicBezTo>
                    <a:pt x="201" y="3"/>
                    <a:pt x="246" y="45"/>
                    <a:pt x="252" y="99"/>
                  </a:cubicBezTo>
                  <a:lnTo>
                    <a:pt x="255" y="119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83" name="Freeform 18718">
              <a:extLst>
                <a:ext uri="{FF2B5EF4-FFF2-40B4-BE49-F238E27FC236}">
                  <a16:creationId xmlns:a16="http://schemas.microsoft.com/office/drawing/2014/main" id="{E0F540B8-4117-83B5-5E5C-F60F45F08B39}"/>
                </a:ext>
              </a:extLst>
            </p:cNvPr>
            <p:cNvSpPr/>
            <p:nvPr/>
          </p:nvSpPr>
          <p:spPr>
            <a:xfrm>
              <a:off x="1681671" y="1605996"/>
              <a:ext cx="15554" cy="7968"/>
            </a:xfrm>
            <a:custGeom>
              <a:avLst/>
              <a:gdLst>
                <a:gd name="connsiteX0" fmla="*/ 15394 w 15554"/>
                <a:gd name="connsiteY0" fmla="*/ 7968 h 7968"/>
                <a:gd name="connsiteX1" fmla="*/ 10805 w 15554"/>
                <a:gd name="connsiteY1" fmla="*/ 6304 h 7968"/>
                <a:gd name="connsiteX2" fmla="*/ 7461 w 15554"/>
                <a:gd name="connsiteY2" fmla="*/ 4077 h 7968"/>
                <a:gd name="connsiteX3" fmla="*/ 4071 w 15554"/>
                <a:gd name="connsiteY3" fmla="*/ 2466 h 7968"/>
                <a:gd name="connsiteX4" fmla="*/ 2133 w 15554"/>
                <a:gd name="connsiteY4" fmla="*/ 1815 h 7968"/>
                <a:gd name="connsiteX5" fmla="*/ 853 w 15554"/>
                <a:gd name="connsiteY5" fmla="*/ 1397 h 7968"/>
                <a:gd name="connsiteX6" fmla="*/ 210 w 15554"/>
                <a:gd name="connsiteY6" fmla="*/ 906 h 7968"/>
                <a:gd name="connsiteX7" fmla="*/ 49 w 15554"/>
                <a:gd name="connsiteY7" fmla="*/ 114 h 7968"/>
                <a:gd name="connsiteX8" fmla="*/ 76 w 15554"/>
                <a:gd name="connsiteY8" fmla="*/ 59 h 7968"/>
                <a:gd name="connsiteX9" fmla="*/ 218 w 15554"/>
                <a:gd name="connsiteY9" fmla="*/ 11 h 7968"/>
                <a:gd name="connsiteX10" fmla="*/ 277 w 15554"/>
                <a:gd name="connsiteY10" fmla="*/ 100 h 7968"/>
                <a:gd name="connsiteX11" fmla="*/ 982 w 15554"/>
                <a:gd name="connsiteY11" fmla="*/ 616 h 7968"/>
                <a:gd name="connsiteX12" fmla="*/ 2064 w 15554"/>
                <a:gd name="connsiteY12" fmla="*/ 584 h 7968"/>
                <a:gd name="connsiteX13" fmla="*/ 4329 w 15554"/>
                <a:gd name="connsiteY13" fmla="*/ 658 h 7968"/>
                <a:gd name="connsiteX14" fmla="*/ 8612 w 15554"/>
                <a:gd name="connsiteY14" fmla="*/ 2101 h 7968"/>
                <a:gd name="connsiteX15" fmla="*/ 12075 w 15554"/>
                <a:gd name="connsiteY15" fmla="*/ 4983 h 7968"/>
                <a:gd name="connsiteX16" fmla="*/ 15499 w 15554"/>
                <a:gd name="connsiteY16" fmla="*/ 7763 h 7968"/>
                <a:gd name="connsiteX17" fmla="*/ 15541 w 15554"/>
                <a:gd name="connsiteY17" fmla="*/ 7910 h 7968"/>
                <a:gd name="connsiteX18" fmla="*/ 15449 w 15554"/>
                <a:gd name="connsiteY18" fmla="*/ 7966 h 7968"/>
                <a:gd name="connsiteX19" fmla="*/ 15395 w 15554"/>
                <a:gd name="connsiteY19" fmla="*/ 7966 h 7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554" h="7968">
                  <a:moveTo>
                    <a:pt x="15394" y="7968"/>
                  </a:moveTo>
                  <a:cubicBezTo>
                    <a:pt x="13646" y="8002"/>
                    <a:pt x="12071" y="7111"/>
                    <a:pt x="10805" y="6304"/>
                  </a:cubicBezTo>
                  <a:cubicBezTo>
                    <a:pt x="9517" y="5455"/>
                    <a:pt x="8491" y="4658"/>
                    <a:pt x="7461" y="4077"/>
                  </a:cubicBezTo>
                  <a:cubicBezTo>
                    <a:pt x="6408" y="3465"/>
                    <a:pt x="5295" y="2932"/>
                    <a:pt x="4071" y="2466"/>
                  </a:cubicBezTo>
                  <a:cubicBezTo>
                    <a:pt x="3458" y="2241"/>
                    <a:pt x="2817" y="1996"/>
                    <a:pt x="2133" y="1815"/>
                  </a:cubicBezTo>
                  <a:cubicBezTo>
                    <a:pt x="1842" y="1691"/>
                    <a:pt x="1279" y="1640"/>
                    <a:pt x="853" y="1397"/>
                  </a:cubicBezTo>
                  <a:cubicBezTo>
                    <a:pt x="629" y="1277"/>
                    <a:pt x="398" y="1131"/>
                    <a:pt x="210" y="906"/>
                  </a:cubicBezTo>
                  <a:cubicBezTo>
                    <a:pt x="21" y="680"/>
                    <a:pt x="-60" y="334"/>
                    <a:pt x="49" y="114"/>
                  </a:cubicBezTo>
                  <a:lnTo>
                    <a:pt x="76" y="59"/>
                  </a:lnTo>
                  <a:cubicBezTo>
                    <a:pt x="102" y="6"/>
                    <a:pt x="165" y="-14"/>
                    <a:pt x="218" y="11"/>
                  </a:cubicBezTo>
                  <a:cubicBezTo>
                    <a:pt x="252" y="28"/>
                    <a:pt x="274" y="62"/>
                    <a:pt x="277" y="100"/>
                  </a:cubicBezTo>
                  <a:cubicBezTo>
                    <a:pt x="298" y="420"/>
                    <a:pt x="642" y="573"/>
                    <a:pt x="982" y="616"/>
                  </a:cubicBezTo>
                  <a:cubicBezTo>
                    <a:pt x="1334" y="667"/>
                    <a:pt x="1680" y="616"/>
                    <a:pt x="2064" y="584"/>
                  </a:cubicBezTo>
                  <a:cubicBezTo>
                    <a:pt x="2819" y="533"/>
                    <a:pt x="3579" y="559"/>
                    <a:pt x="4329" y="658"/>
                  </a:cubicBezTo>
                  <a:cubicBezTo>
                    <a:pt x="5829" y="859"/>
                    <a:pt x="7292" y="1349"/>
                    <a:pt x="8612" y="2101"/>
                  </a:cubicBezTo>
                  <a:cubicBezTo>
                    <a:pt x="9936" y="2867"/>
                    <a:pt x="11017" y="3947"/>
                    <a:pt x="12075" y="4983"/>
                  </a:cubicBezTo>
                  <a:cubicBezTo>
                    <a:pt x="13140" y="6017"/>
                    <a:pt x="14206" y="7053"/>
                    <a:pt x="15499" y="7763"/>
                  </a:cubicBezTo>
                  <a:cubicBezTo>
                    <a:pt x="15552" y="7791"/>
                    <a:pt x="15570" y="7857"/>
                    <a:pt x="15541" y="7910"/>
                  </a:cubicBezTo>
                  <a:cubicBezTo>
                    <a:pt x="15522" y="7944"/>
                    <a:pt x="15486" y="7964"/>
                    <a:pt x="15449" y="7966"/>
                  </a:cubicBezTo>
                  <a:lnTo>
                    <a:pt x="15395" y="7966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84" name="Freeform 18719">
              <a:extLst>
                <a:ext uri="{FF2B5EF4-FFF2-40B4-BE49-F238E27FC236}">
                  <a16:creationId xmlns:a16="http://schemas.microsoft.com/office/drawing/2014/main" id="{F274A174-EB20-871E-4064-290F7414C8A7}"/>
                </a:ext>
              </a:extLst>
            </p:cNvPr>
            <p:cNvSpPr/>
            <p:nvPr/>
          </p:nvSpPr>
          <p:spPr>
            <a:xfrm>
              <a:off x="1688833" y="1585816"/>
              <a:ext cx="9872" cy="10776"/>
            </a:xfrm>
            <a:custGeom>
              <a:avLst/>
              <a:gdLst>
                <a:gd name="connsiteX0" fmla="*/ 180 w 9872"/>
                <a:gd name="connsiteY0" fmla="*/ 6 h 10776"/>
                <a:gd name="connsiteX1" fmla="*/ 2203 w 9872"/>
                <a:gd name="connsiteY1" fmla="*/ 782 h 10776"/>
                <a:gd name="connsiteX2" fmla="*/ 3733 w 9872"/>
                <a:gd name="connsiteY2" fmla="*/ 2112 h 10776"/>
                <a:gd name="connsiteX3" fmla="*/ 5829 w 9872"/>
                <a:gd name="connsiteY3" fmla="*/ 4413 h 10776"/>
                <a:gd name="connsiteX4" fmla="*/ 8274 w 9872"/>
                <a:gd name="connsiteY4" fmla="*/ 6638 h 10776"/>
                <a:gd name="connsiteX5" fmla="*/ 9521 w 9872"/>
                <a:gd name="connsiteY5" fmla="*/ 8432 h 10776"/>
                <a:gd name="connsiteX6" fmla="*/ 9807 w 9872"/>
                <a:gd name="connsiteY6" fmla="*/ 10629 h 10776"/>
                <a:gd name="connsiteX7" fmla="*/ 9791 w 9872"/>
                <a:gd name="connsiteY7" fmla="*/ 10696 h 10776"/>
                <a:gd name="connsiteX8" fmla="*/ 9668 w 9872"/>
                <a:gd name="connsiteY8" fmla="*/ 10774 h 10776"/>
                <a:gd name="connsiteX9" fmla="*/ 9596 w 9872"/>
                <a:gd name="connsiteY9" fmla="*/ 10715 h 10776"/>
                <a:gd name="connsiteX10" fmla="*/ 7244 w 9872"/>
                <a:gd name="connsiteY10" fmla="*/ 8143 h 10776"/>
                <a:gd name="connsiteX11" fmla="*/ 4244 w 9872"/>
                <a:gd name="connsiteY11" fmla="*/ 6053 h 10776"/>
                <a:gd name="connsiteX12" fmla="*/ 2154 w 9872"/>
                <a:gd name="connsiteY12" fmla="*/ 3036 h 10776"/>
                <a:gd name="connsiteX13" fmla="*/ 36 w 9872"/>
                <a:gd name="connsiteY13" fmla="*/ 183 h 10776"/>
                <a:gd name="connsiteX14" fmla="*/ 25 w 9872"/>
                <a:gd name="connsiteY14" fmla="*/ 36 h 10776"/>
                <a:gd name="connsiteX15" fmla="*/ 111 w 9872"/>
                <a:gd name="connsiteY15" fmla="*/ 0 h 10776"/>
                <a:gd name="connsiteX16" fmla="*/ 180 w 9872"/>
                <a:gd name="connsiteY16" fmla="*/ 5 h 10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872" h="10776">
                  <a:moveTo>
                    <a:pt x="180" y="6"/>
                  </a:moveTo>
                  <a:cubicBezTo>
                    <a:pt x="935" y="58"/>
                    <a:pt x="1595" y="402"/>
                    <a:pt x="2203" y="782"/>
                  </a:cubicBezTo>
                  <a:cubicBezTo>
                    <a:pt x="2776" y="1193"/>
                    <a:pt x="3305" y="1649"/>
                    <a:pt x="3733" y="2112"/>
                  </a:cubicBezTo>
                  <a:cubicBezTo>
                    <a:pt x="4600" y="3045"/>
                    <a:pt x="5238" y="3852"/>
                    <a:pt x="5829" y="4413"/>
                  </a:cubicBezTo>
                  <a:cubicBezTo>
                    <a:pt x="6410" y="4999"/>
                    <a:pt x="7309" y="5651"/>
                    <a:pt x="8274" y="6638"/>
                  </a:cubicBezTo>
                  <a:cubicBezTo>
                    <a:pt x="8749" y="7129"/>
                    <a:pt x="9197" y="7751"/>
                    <a:pt x="9521" y="8432"/>
                  </a:cubicBezTo>
                  <a:cubicBezTo>
                    <a:pt x="9812" y="9140"/>
                    <a:pt x="9971" y="9894"/>
                    <a:pt x="9807" y="10629"/>
                  </a:cubicBezTo>
                  <a:lnTo>
                    <a:pt x="9791" y="10696"/>
                  </a:lnTo>
                  <a:cubicBezTo>
                    <a:pt x="9779" y="10752"/>
                    <a:pt x="9723" y="10787"/>
                    <a:pt x="9668" y="10774"/>
                  </a:cubicBezTo>
                  <a:cubicBezTo>
                    <a:pt x="9635" y="10766"/>
                    <a:pt x="9608" y="10743"/>
                    <a:pt x="9596" y="10715"/>
                  </a:cubicBezTo>
                  <a:cubicBezTo>
                    <a:pt x="9118" y="9620"/>
                    <a:pt x="8236" y="8795"/>
                    <a:pt x="7244" y="8143"/>
                  </a:cubicBezTo>
                  <a:cubicBezTo>
                    <a:pt x="6254" y="7483"/>
                    <a:pt x="5155" y="6919"/>
                    <a:pt x="4244" y="6053"/>
                  </a:cubicBezTo>
                  <a:cubicBezTo>
                    <a:pt x="3347" y="5171"/>
                    <a:pt x="2750" y="4079"/>
                    <a:pt x="2154" y="3036"/>
                  </a:cubicBezTo>
                  <a:cubicBezTo>
                    <a:pt x="1554" y="1996"/>
                    <a:pt x="938" y="963"/>
                    <a:pt x="36" y="183"/>
                  </a:cubicBezTo>
                  <a:cubicBezTo>
                    <a:pt x="-8" y="146"/>
                    <a:pt x="-12" y="80"/>
                    <a:pt x="25" y="36"/>
                  </a:cubicBezTo>
                  <a:cubicBezTo>
                    <a:pt x="47" y="11"/>
                    <a:pt x="80" y="-1"/>
                    <a:pt x="111" y="0"/>
                  </a:cubicBezTo>
                  <a:lnTo>
                    <a:pt x="180" y="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85" name="Freeform 18720">
              <a:extLst>
                <a:ext uri="{FF2B5EF4-FFF2-40B4-BE49-F238E27FC236}">
                  <a16:creationId xmlns:a16="http://schemas.microsoft.com/office/drawing/2014/main" id="{01D0BBEE-FABB-29BE-3A0A-EAE573C3C913}"/>
                </a:ext>
              </a:extLst>
            </p:cNvPr>
            <p:cNvSpPr/>
            <p:nvPr/>
          </p:nvSpPr>
          <p:spPr>
            <a:xfrm>
              <a:off x="1655886" y="1640345"/>
              <a:ext cx="39630" cy="11440"/>
            </a:xfrm>
            <a:custGeom>
              <a:avLst/>
              <a:gdLst>
                <a:gd name="connsiteX0" fmla="*/ 113 w 39630"/>
                <a:gd name="connsiteY0" fmla="*/ 5967 h 11440"/>
                <a:gd name="connsiteX1" fmla="*/ 5353 w 39630"/>
                <a:gd name="connsiteY1" fmla="*/ 4815 h 11440"/>
                <a:gd name="connsiteX2" fmla="*/ 7809 w 39630"/>
                <a:gd name="connsiteY2" fmla="*/ 4107 h 11440"/>
                <a:gd name="connsiteX3" fmla="*/ 10130 w 39630"/>
                <a:gd name="connsiteY3" fmla="*/ 3177 h 11440"/>
                <a:gd name="connsiteX4" fmla="*/ 15145 w 39630"/>
                <a:gd name="connsiteY4" fmla="*/ 996 h 11440"/>
                <a:gd name="connsiteX5" fmla="*/ 20939 w 39630"/>
                <a:gd name="connsiteY5" fmla="*/ 0 h 11440"/>
                <a:gd name="connsiteX6" fmla="*/ 26747 w 39630"/>
                <a:gd name="connsiteY6" fmla="*/ 732 h 11440"/>
                <a:gd name="connsiteX7" fmla="*/ 32057 w 39630"/>
                <a:gd name="connsiteY7" fmla="*/ 3103 h 11440"/>
                <a:gd name="connsiteX8" fmla="*/ 36322 w 39630"/>
                <a:gd name="connsiteY8" fmla="*/ 6869 h 11440"/>
                <a:gd name="connsiteX9" fmla="*/ 39595 w 39630"/>
                <a:gd name="connsiteY9" fmla="*/ 11243 h 11440"/>
                <a:gd name="connsiteX10" fmla="*/ 39611 w 39630"/>
                <a:gd name="connsiteY10" fmla="*/ 11265 h 11440"/>
                <a:gd name="connsiteX11" fmla="*/ 39581 w 39630"/>
                <a:gd name="connsiteY11" fmla="*/ 11421 h 11440"/>
                <a:gd name="connsiteX12" fmla="*/ 39442 w 39630"/>
                <a:gd name="connsiteY12" fmla="*/ 11412 h 11440"/>
                <a:gd name="connsiteX13" fmla="*/ 31200 w 39630"/>
                <a:gd name="connsiteY13" fmla="*/ 4681 h 11440"/>
                <a:gd name="connsiteX14" fmla="*/ 20986 w 39630"/>
                <a:gd name="connsiteY14" fmla="*/ 2282 h 11440"/>
                <a:gd name="connsiteX15" fmla="*/ 15760 w 39630"/>
                <a:gd name="connsiteY15" fmla="*/ 3059 h 11440"/>
                <a:gd name="connsiteX16" fmla="*/ 10734 w 39630"/>
                <a:gd name="connsiteY16" fmla="*/ 4874 h 11440"/>
                <a:gd name="connsiteX17" fmla="*/ 113 w 39630"/>
                <a:gd name="connsiteY17" fmla="*/ 6197 h 11440"/>
                <a:gd name="connsiteX18" fmla="*/ 0 w 39630"/>
                <a:gd name="connsiteY18" fmla="*/ 6083 h 11440"/>
                <a:gd name="connsiteX19" fmla="*/ 86 w 39630"/>
                <a:gd name="connsiteY19" fmla="*/ 5973 h 11440"/>
                <a:gd name="connsiteX20" fmla="*/ 113 w 39630"/>
                <a:gd name="connsiteY20" fmla="*/ 5967 h 1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630" h="11440">
                  <a:moveTo>
                    <a:pt x="113" y="5967"/>
                  </a:moveTo>
                  <a:cubicBezTo>
                    <a:pt x="1896" y="5536"/>
                    <a:pt x="3669" y="5260"/>
                    <a:pt x="5353" y="4815"/>
                  </a:cubicBezTo>
                  <a:cubicBezTo>
                    <a:pt x="6196" y="4613"/>
                    <a:pt x="7021" y="4391"/>
                    <a:pt x="7809" y="4107"/>
                  </a:cubicBezTo>
                  <a:cubicBezTo>
                    <a:pt x="8597" y="3825"/>
                    <a:pt x="9356" y="3541"/>
                    <a:pt x="10130" y="3177"/>
                  </a:cubicBezTo>
                  <a:cubicBezTo>
                    <a:pt x="11667" y="2442"/>
                    <a:pt x="13297" y="1663"/>
                    <a:pt x="15145" y="996"/>
                  </a:cubicBezTo>
                  <a:cubicBezTo>
                    <a:pt x="17017" y="385"/>
                    <a:pt x="18979" y="74"/>
                    <a:pt x="20939" y="0"/>
                  </a:cubicBezTo>
                  <a:cubicBezTo>
                    <a:pt x="22900" y="-6"/>
                    <a:pt x="24864" y="206"/>
                    <a:pt x="26747" y="732"/>
                  </a:cubicBezTo>
                  <a:cubicBezTo>
                    <a:pt x="28615" y="1291"/>
                    <a:pt x="30439" y="2028"/>
                    <a:pt x="32057" y="3103"/>
                  </a:cubicBezTo>
                  <a:cubicBezTo>
                    <a:pt x="33707" y="4126"/>
                    <a:pt x="35122" y="5484"/>
                    <a:pt x="36322" y="6869"/>
                  </a:cubicBezTo>
                  <a:cubicBezTo>
                    <a:pt x="37512" y="8290"/>
                    <a:pt x="38565" y="9731"/>
                    <a:pt x="39595" y="11243"/>
                  </a:cubicBezTo>
                  <a:lnTo>
                    <a:pt x="39611" y="11265"/>
                  </a:lnTo>
                  <a:cubicBezTo>
                    <a:pt x="39645" y="11317"/>
                    <a:pt x="39633" y="11387"/>
                    <a:pt x="39581" y="11421"/>
                  </a:cubicBezTo>
                  <a:cubicBezTo>
                    <a:pt x="39538" y="11451"/>
                    <a:pt x="39480" y="11446"/>
                    <a:pt x="39442" y="11412"/>
                  </a:cubicBezTo>
                  <a:cubicBezTo>
                    <a:pt x="36791" y="9025"/>
                    <a:pt x="34370" y="6320"/>
                    <a:pt x="31200" y="4681"/>
                  </a:cubicBezTo>
                  <a:cubicBezTo>
                    <a:pt x="28074" y="3023"/>
                    <a:pt x="24518" y="2173"/>
                    <a:pt x="20986" y="2282"/>
                  </a:cubicBezTo>
                  <a:cubicBezTo>
                    <a:pt x="19221" y="2314"/>
                    <a:pt x="17458" y="2569"/>
                    <a:pt x="15760" y="3059"/>
                  </a:cubicBezTo>
                  <a:cubicBezTo>
                    <a:pt x="14061" y="3557"/>
                    <a:pt x="12428" y="4283"/>
                    <a:pt x="10734" y="4874"/>
                  </a:cubicBezTo>
                  <a:cubicBezTo>
                    <a:pt x="7332" y="6136"/>
                    <a:pt x="3665" y="6225"/>
                    <a:pt x="113" y="6197"/>
                  </a:cubicBezTo>
                  <a:cubicBezTo>
                    <a:pt x="50" y="6197"/>
                    <a:pt x="0" y="6145"/>
                    <a:pt x="0" y="6083"/>
                  </a:cubicBezTo>
                  <a:cubicBezTo>
                    <a:pt x="0" y="6030"/>
                    <a:pt x="38" y="5986"/>
                    <a:pt x="86" y="5973"/>
                  </a:cubicBezTo>
                  <a:lnTo>
                    <a:pt x="113" y="596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86" name="Freeform 18721">
              <a:extLst>
                <a:ext uri="{FF2B5EF4-FFF2-40B4-BE49-F238E27FC236}">
                  <a16:creationId xmlns:a16="http://schemas.microsoft.com/office/drawing/2014/main" id="{66037800-9A8B-EBBB-8517-CD1F5041C1A9}"/>
                </a:ext>
              </a:extLst>
            </p:cNvPr>
            <p:cNvSpPr/>
            <p:nvPr/>
          </p:nvSpPr>
          <p:spPr>
            <a:xfrm>
              <a:off x="1693404" y="1627207"/>
              <a:ext cx="8115" cy="9101"/>
            </a:xfrm>
            <a:custGeom>
              <a:avLst/>
              <a:gdLst>
                <a:gd name="connsiteX0" fmla="*/ 123 w 8115"/>
                <a:gd name="connsiteY0" fmla="*/ 417 h 9101"/>
                <a:gd name="connsiteX1" fmla="*/ 3688 w 8115"/>
                <a:gd name="connsiteY1" fmla="*/ 285 h 9101"/>
                <a:gd name="connsiteX2" fmla="*/ 6597 w 8115"/>
                <a:gd name="connsiteY2" fmla="*/ 2296 h 9101"/>
                <a:gd name="connsiteX3" fmla="*/ 8060 w 8115"/>
                <a:gd name="connsiteY3" fmla="*/ 5514 h 9101"/>
                <a:gd name="connsiteX4" fmla="*/ 7308 w 8115"/>
                <a:gd name="connsiteY4" fmla="*/ 8999 h 9101"/>
                <a:gd name="connsiteX5" fmla="*/ 7264 w 8115"/>
                <a:gd name="connsiteY5" fmla="*/ 9060 h 9101"/>
                <a:gd name="connsiteX6" fmla="*/ 7122 w 8115"/>
                <a:gd name="connsiteY6" fmla="*/ 9082 h 9101"/>
                <a:gd name="connsiteX7" fmla="*/ 7082 w 8115"/>
                <a:gd name="connsiteY7" fmla="*/ 9010 h 9101"/>
                <a:gd name="connsiteX8" fmla="*/ 4848 w 8115"/>
                <a:gd name="connsiteY8" fmla="*/ 3760 h 9101"/>
                <a:gd name="connsiteX9" fmla="*/ 74 w 8115"/>
                <a:gd name="connsiteY9" fmla="*/ 638 h 9101"/>
                <a:gd name="connsiteX10" fmla="*/ 4 w 8115"/>
                <a:gd name="connsiteY10" fmla="*/ 513 h 9101"/>
                <a:gd name="connsiteX11" fmla="*/ 57 w 8115"/>
                <a:gd name="connsiteY11" fmla="*/ 449 h 9101"/>
                <a:gd name="connsiteX12" fmla="*/ 126 w 8115"/>
                <a:gd name="connsiteY12" fmla="*/ 415 h 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15" h="9101">
                  <a:moveTo>
                    <a:pt x="123" y="417"/>
                  </a:moveTo>
                  <a:cubicBezTo>
                    <a:pt x="1289" y="-156"/>
                    <a:pt x="2553" y="-77"/>
                    <a:pt x="3688" y="285"/>
                  </a:cubicBezTo>
                  <a:cubicBezTo>
                    <a:pt x="4823" y="667"/>
                    <a:pt x="5834" y="1379"/>
                    <a:pt x="6597" y="2296"/>
                  </a:cubicBezTo>
                  <a:cubicBezTo>
                    <a:pt x="7361" y="3210"/>
                    <a:pt x="7885" y="4331"/>
                    <a:pt x="8060" y="5514"/>
                  </a:cubicBezTo>
                  <a:cubicBezTo>
                    <a:pt x="8215" y="6696"/>
                    <a:pt x="8071" y="7953"/>
                    <a:pt x="7308" y="8999"/>
                  </a:cubicBezTo>
                  <a:lnTo>
                    <a:pt x="7264" y="9060"/>
                  </a:lnTo>
                  <a:cubicBezTo>
                    <a:pt x="7232" y="9105"/>
                    <a:pt x="7168" y="9114"/>
                    <a:pt x="7122" y="9082"/>
                  </a:cubicBezTo>
                  <a:cubicBezTo>
                    <a:pt x="7097" y="9064"/>
                    <a:pt x="7083" y="9036"/>
                    <a:pt x="7082" y="9010"/>
                  </a:cubicBezTo>
                  <a:cubicBezTo>
                    <a:pt x="6892" y="7076"/>
                    <a:pt x="6117" y="5217"/>
                    <a:pt x="4848" y="3760"/>
                  </a:cubicBezTo>
                  <a:cubicBezTo>
                    <a:pt x="3638" y="2255"/>
                    <a:pt x="1944" y="1165"/>
                    <a:pt x="74" y="638"/>
                  </a:cubicBezTo>
                  <a:cubicBezTo>
                    <a:pt x="20" y="623"/>
                    <a:pt x="-12" y="567"/>
                    <a:pt x="4" y="513"/>
                  </a:cubicBezTo>
                  <a:cubicBezTo>
                    <a:pt x="12" y="485"/>
                    <a:pt x="32" y="462"/>
                    <a:pt x="57" y="449"/>
                  </a:cubicBezTo>
                  <a:lnTo>
                    <a:pt x="126" y="41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87" name="Freeform 18722">
              <a:extLst>
                <a:ext uri="{FF2B5EF4-FFF2-40B4-BE49-F238E27FC236}">
                  <a16:creationId xmlns:a16="http://schemas.microsoft.com/office/drawing/2014/main" id="{1CE1B84E-7A3D-CFEA-EF4E-7E83E95D3278}"/>
                </a:ext>
              </a:extLst>
            </p:cNvPr>
            <p:cNvSpPr/>
            <p:nvPr/>
          </p:nvSpPr>
          <p:spPr>
            <a:xfrm>
              <a:off x="1687953" y="1592332"/>
              <a:ext cx="3266" cy="5183"/>
            </a:xfrm>
            <a:custGeom>
              <a:avLst/>
              <a:gdLst>
                <a:gd name="connsiteX0" fmla="*/ 641 w 3266"/>
                <a:gd name="connsiteY0" fmla="*/ 5032 h 5183"/>
                <a:gd name="connsiteX1" fmla="*/ 10 w 3266"/>
                <a:gd name="connsiteY1" fmla="*/ 3095 h 5183"/>
                <a:gd name="connsiteX2" fmla="*/ 235 w 3266"/>
                <a:gd name="connsiteY2" fmla="*/ 1754 h 5183"/>
                <a:gd name="connsiteX3" fmla="*/ 1146 w 3266"/>
                <a:gd name="connsiteY3" fmla="*/ 742 h 5183"/>
                <a:gd name="connsiteX4" fmla="*/ 3049 w 3266"/>
                <a:gd name="connsiteY4" fmla="*/ 25 h 5183"/>
                <a:gd name="connsiteX5" fmla="*/ 3170 w 3266"/>
                <a:gd name="connsiteY5" fmla="*/ 1 h 5183"/>
                <a:gd name="connsiteX6" fmla="*/ 3266 w 3266"/>
                <a:gd name="connsiteY6" fmla="*/ 65 h 5183"/>
                <a:gd name="connsiteX7" fmla="*/ 3266 w 3266"/>
                <a:gd name="connsiteY7" fmla="*/ 100 h 5183"/>
                <a:gd name="connsiteX8" fmla="*/ 2294 w 3266"/>
                <a:gd name="connsiteY8" fmla="*/ 2743 h 5183"/>
                <a:gd name="connsiteX9" fmla="*/ 835 w 3266"/>
                <a:gd name="connsiteY9" fmla="*/ 5152 h 5183"/>
                <a:gd name="connsiteX10" fmla="*/ 721 w 3266"/>
                <a:gd name="connsiteY10" fmla="*/ 5166 h 5183"/>
                <a:gd name="connsiteX11" fmla="*/ 699 w 3266"/>
                <a:gd name="connsiteY11" fmla="*/ 5141 h 5183"/>
                <a:gd name="connsiteX12" fmla="*/ 640 w 3266"/>
                <a:gd name="connsiteY12" fmla="*/ 5032 h 5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66" h="5183">
                  <a:moveTo>
                    <a:pt x="641" y="5032"/>
                  </a:moveTo>
                  <a:cubicBezTo>
                    <a:pt x="202" y="4210"/>
                    <a:pt x="61" y="3622"/>
                    <a:pt x="10" y="3095"/>
                  </a:cubicBezTo>
                  <a:cubicBezTo>
                    <a:pt x="-29" y="2576"/>
                    <a:pt x="47" y="2138"/>
                    <a:pt x="235" y="1754"/>
                  </a:cubicBezTo>
                  <a:cubicBezTo>
                    <a:pt x="423" y="1369"/>
                    <a:pt x="716" y="1036"/>
                    <a:pt x="1146" y="742"/>
                  </a:cubicBezTo>
                  <a:cubicBezTo>
                    <a:pt x="1592" y="455"/>
                    <a:pt x="2137" y="195"/>
                    <a:pt x="3049" y="25"/>
                  </a:cubicBezTo>
                  <a:lnTo>
                    <a:pt x="3170" y="1"/>
                  </a:lnTo>
                  <a:cubicBezTo>
                    <a:pt x="3214" y="-7"/>
                    <a:pt x="3256" y="22"/>
                    <a:pt x="3266" y="65"/>
                  </a:cubicBezTo>
                  <a:cubicBezTo>
                    <a:pt x="3267" y="76"/>
                    <a:pt x="3267" y="89"/>
                    <a:pt x="3266" y="100"/>
                  </a:cubicBezTo>
                  <a:cubicBezTo>
                    <a:pt x="3049" y="1017"/>
                    <a:pt x="2664" y="1879"/>
                    <a:pt x="2294" y="2743"/>
                  </a:cubicBezTo>
                  <a:cubicBezTo>
                    <a:pt x="1850" y="3572"/>
                    <a:pt x="1417" y="4410"/>
                    <a:pt x="835" y="5152"/>
                  </a:cubicBezTo>
                  <a:cubicBezTo>
                    <a:pt x="807" y="5188"/>
                    <a:pt x="757" y="5193"/>
                    <a:pt x="721" y="5166"/>
                  </a:cubicBezTo>
                  <a:cubicBezTo>
                    <a:pt x="712" y="5158"/>
                    <a:pt x="705" y="5151"/>
                    <a:pt x="699" y="5141"/>
                  </a:cubicBezTo>
                  <a:lnTo>
                    <a:pt x="640" y="5032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88" name="Freeform 18723">
              <a:extLst>
                <a:ext uri="{FF2B5EF4-FFF2-40B4-BE49-F238E27FC236}">
                  <a16:creationId xmlns:a16="http://schemas.microsoft.com/office/drawing/2014/main" id="{1F4FFA95-4B5D-DED3-DCD1-96E7402CE2BA}"/>
                </a:ext>
              </a:extLst>
            </p:cNvPr>
            <p:cNvSpPr/>
            <p:nvPr/>
          </p:nvSpPr>
          <p:spPr>
            <a:xfrm>
              <a:off x="1702583" y="1639466"/>
              <a:ext cx="21003" cy="48510"/>
            </a:xfrm>
            <a:custGeom>
              <a:avLst/>
              <a:gdLst>
                <a:gd name="connsiteX0" fmla="*/ 46 w 21003"/>
                <a:gd name="connsiteY0" fmla="*/ 2557 h 48510"/>
                <a:gd name="connsiteX1" fmla="*/ 8251 w 21003"/>
                <a:gd name="connsiteY1" fmla="*/ 92 h 48510"/>
                <a:gd name="connsiteX2" fmla="*/ 12585 w 21003"/>
                <a:gd name="connsiteY2" fmla="*/ 1519 h 48510"/>
                <a:gd name="connsiteX3" fmla="*/ 16222 w 21003"/>
                <a:gd name="connsiteY3" fmla="*/ 4264 h 48510"/>
                <a:gd name="connsiteX4" fmla="*/ 19022 w 21003"/>
                <a:gd name="connsiteY4" fmla="*/ 7849 h 48510"/>
                <a:gd name="connsiteX5" fmla="*/ 20788 w 21003"/>
                <a:gd name="connsiteY5" fmla="*/ 12252 h 48510"/>
                <a:gd name="connsiteX6" fmla="*/ 20480 w 21003"/>
                <a:gd name="connsiteY6" fmla="*/ 17386 h 48510"/>
                <a:gd name="connsiteX7" fmla="*/ 18608 w 21003"/>
                <a:gd name="connsiteY7" fmla="*/ 21188 h 48510"/>
                <a:gd name="connsiteX8" fmla="*/ 18325 w 21003"/>
                <a:gd name="connsiteY8" fmla="*/ 22317 h 48510"/>
                <a:gd name="connsiteX9" fmla="*/ 18678 w 21003"/>
                <a:gd name="connsiteY9" fmla="*/ 23577 h 48510"/>
                <a:gd name="connsiteX10" fmla="*/ 19549 w 21003"/>
                <a:gd name="connsiteY10" fmla="*/ 25640 h 48510"/>
                <a:gd name="connsiteX11" fmla="*/ 19975 w 21003"/>
                <a:gd name="connsiteY11" fmla="*/ 28283 h 48510"/>
                <a:gd name="connsiteX12" fmla="*/ 18880 w 21003"/>
                <a:gd name="connsiteY12" fmla="*/ 33026 h 48510"/>
                <a:gd name="connsiteX13" fmla="*/ 16790 w 21003"/>
                <a:gd name="connsiteY13" fmla="*/ 36870 h 48510"/>
                <a:gd name="connsiteX14" fmla="*/ 11797 w 21003"/>
                <a:gd name="connsiteY14" fmla="*/ 43766 h 48510"/>
                <a:gd name="connsiteX15" fmla="*/ 4709 w 21003"/>
                <a:gd name="connsiteY15" fmla="*/ 48501 h 48510"/>
                <a:gd name="connsiteX16" fmla="*/ 4692 w 21003"/>
                <a:gd name="connsiteY16" fmla="*/ 48506 h 48510"/>
                <a:gd name="connsiteX17" fmla="*/ 4551 w 21003"/>
                <a:gd name="connsiteY17" fmla="*/ 48428 h 48510"/>
                <a:gd name="connsiteX18" fmla="*/ 4612 w 21003"/>
                <a:gd name="connsiteY18" fmla="*/ 48293 h 48510"/>
                <a:gd name="connsiteX19" fmla="*/ 10847 w 21003"/>
                <a:gd name="connsiteY19" fmla="*/ 43023 h 48510"/>
                <a:gd name="connsiteX20" fmla="*/ 15217 w 21003"/>
                <a:gd name="connsiteY20" fmla="*/ 36004 h 48510"/>
                <a:gd name="connsiteX21" fmla="*/ 17021 w 21003"/>
                <a:gd name="connsiteY21" fmla="*/ 32295 h 48510"/>
                <a:gd name="connsiteX22" fmla="*/ 17829 w 21003"/>
                <a:gd name="connsiteY22" fmla="*/ 28329 h 48510"/>
                <a:gd name="connsiteX23" fmla="*/ 17476 w 21003"/>
                <a:gd name="connsiteY23" fmla="*/ 26356 h 48510"/>
                <a:gd name="connsiteX24" fmla="*/ 16644 w 21003"/>
                <a:gd name="connsiteY24" fmla="*/ 24474 h 48510"/>
                <a:gd name="connsiteX25" fmla="*/ 16072 w 21003"/>
                <a:gd name="connsiteY25" fmla="*/ 22409 h 48510"/>
                <a:gd name="connsiteX26" fmla="*/ 16502 w 21003"/>
                <a:gd name="connsiteY26" fmla="*/ 20297 h 48510"/>
                <a:gd name="connsiteX27" fmla="*/ 18389 w 21003"/>
                <a:gd name="connsiteY27" fmla="*/ 16615 h 48510"/>
                <a:gd name="connsiteX28" fmla="*/ 18669 w 21003"/>
                <a:gd name="connsiteY28" fmla="*/ 12634 h 48510"/>
                <a:gd name="connsiteX29" fmla="*/ 14891 w 21003"/>
                <a:gd name="connsiteY29" fmla="*/ 5474 h 48510"/>
                <a:gd name="connsiteX30" fmla="*/ 8001 w 21003"/>
                <a:gd name="connsiteY30" fmla="*/ 1274 h 48510"/>
                <a:gd name="connsiteX31" fmla="*/ 181 w 21003"/>
                <a:gd name="connsiteY31" fmla="*/ 2738 h 48510"/>
                <a:gd name="connsiteX32" fmla="*/ 21 w 21003"/>
                <a:gd name="connsiteY32" fmla="*/ 2713 h 48510"/>
                <a:gd name="connsiteX33" fmla="*/ 32 w 21003"/>
                <a:gd name="connsiteY33" fmla="*/ 2566 h 48510"/>
                <a:gd name="connsiteX34" fmla="*/ 43 w 21003"/>
                <a:gd name="connsiteY34" fmla="*/ 2555 h 48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003" h="48510">
                  <a:moveTo>
                    <a:pt x="46" y="2557"/>
                  </a:moveTo>
                  <a:cubicBezTo>
                    <a:pt x="2081" y="523"/>
                    <a:pt x="5261" y="-291"/>
                    <a:pt x="8251" y="92"/>
                  </a:cubicBezTo>
                  <a:cubicBezTo>
                    <a:pt x="9765" y="283"/>
                    <a:pt x="11232" y="814"/>
                    <a:pt x="12585" y="1519"/>
                  </a:cubicBezTo>
                  <a:cubicBezTo>
                    <a:pt x="13934" y="2243"/>
                    <a:pt x="15147" y="3196"/>
                    <a:pt x="16222" y="4264"/>
                  </a:cubicBezTo>
                  <a:cubicBezTo>
                    <a:pt x="17309" y="5335"/>
                    <a:pt x="18240" y="6518"/>
                    <a:pt x="19022" y="7849"/>
                  </a:cubicBezTo>
                  <a:cubicBezTo>
                    <a:pt x="19807" y="9174"/>
                    <a:pt x="20444" y="10633"/>
                    <a:pt x="20788" y="12252"/>
                  </a:cubicBezTo>
                  <a:cubicBezTo>
                    <a:pt x="21126" y="13861"/>
                    <a:pt x="21096" y="15681"/>
                    <a:pt x="20480" y="17386"/>
                  </a:cubicBezTo>
                  <a:cubicBezTo>
                    <a:pt x="19852" y="19067"/>
                    <a:pt x="18978" y="20230"/>
                    <a:pt x="18608" y="21188"/>
                  </a:cubicBezTo>
                  <a:cubicBezTo>
                    <a:pt x="18397" y="21657"/>
                    <a:pt x="18323" y="22013"/>
                    <a:pt x="18325" y="22317"/>
                  </a:cubicBezTo>
                  <a:cubicBezTo>
                    <a:pt x="18323" y="22607"/>
                    <a:pt x="18437" y="23022"/>
                    <a:pt x="18678" y="23577"/>
                  </a:cubicBezTo>
                  <a:cubicBezTo>
                    <a:pt x="18911" y="24130"/>
                    <a:pt x="19259" y="24793"/>
                    <a:pt x="19549" y="25640"/>
                  </a:cubicBezTo>
                  <a:cubicBezTo>
                    <a:pt x="19828" y="26498"/>
                    <a:pt x="19986" y="27405"/>
                    <a:pt x="19975" y="28283"/>
                  </a:cubicBezTo>
                  <a:cubicBezTo>
                    <a:pt x="19967" y="30050"/>
                    <a:pt x="19467" y="31623"/>
                    <a:pt x="18880" y="33026"/>
                  </a:cubicBezTo>
                  <a:cubicBezTo>
                    <a:pt x="18286" y="34433"/>
                    <a:pt x="17534" y="35685"/>
                    <a:pt x="16790" y="36870"/>
                  </a:cubicBezTo>
                  <a:cubicBezTo>
                    <a:pt x="15335" y="39243"/>
                    <a:pt x="13742" y="41632"/>
                    <a:pt x="11797" y="43766"/>
                  </a:cubicBezTo>
                  <a:cubicBezTo>
                    <a:pt x="9844" y="45864"/>
                    <a:pt x="7447" y="47719"/>
                    <a:pt x="4709" y="48501"/>
                  </a:cubicBezTo>
                  <a:lnTo>
                    <a:pt x="4692" y="48506"/>
                  </a:lnTo>
                  <a:cubicBezTo>
                    <a:pt x="4631" y="48523"/>
                    <a:pt x="4568" y="48489"/>
                    <a:pt x="4551" y="48428"/>
                  </a:cubicBezTo>
                  <a:cubicBezTo>
                    <a:pt x="4535" y="48373"/>
                    <a:pt x="4562" y="48317"/>
                    <a:pt x="4612" y="48293"/>
                  </a:cubicBezTo>
                  <a:cubicBezTo>
                    <a:pt x="7113" y="47132"/>
                    <a:pt x="9171" y="45195"/>
                    <a:pt x="10847" y="43023"/>
                  </a:cubicBezTo>
                  <a:cubicBezTo>
                    <a:pt x="12534" y="40843"/>
                    <a:pt x="13893" y="38429"/>
                    <a:pt x="15217" y="36004"/>
                  </a:cubicBezTo>
                  <a:cubicBezTo>
                    <a:pt x="15880" y="34793"/>
                    <a:pt x="16521" y="33570"/>
                    <a:pt x="17021" y="32295"/>
                  </a:cubicBezTo>
                  <a:cubicBezTo>
                    <a:pt x="17509" y="31022"/>
                    <a:pt x="17867" y="29679"/>
                    <a:pt x="17829" y="28329"/>
                  </a:cubicBezTo>
                  <a:cubicBezTo>
                    <a:pt x="17812" y="27657"/>
                    <a:pt x="17689" y="26992"/>
                    <a:pt x="17476" y="26356"/>
                  </a:cubicBezTo>
                  <a:cubicBezTo>
                    <a:pt x="17254" y="25723"/>
                    <a:pt x="16930" y="25115"/>
                    <a:pt x="16644" y="24474"/>
                  </a:cubicBezTo>
                  <a:cubicBezTo>
                    <a:pt x="16360" y="23838"/>
                    <a:pt x="16104" y="23147"/>
                    <a:pt x="16072" y="22409"/>
                  </a:cubicBezTo>
                  <a:cubicBezTo>
                    <a:pt x="16040" y="21672"/>
                    <a:pt x="16222" y="20949"/>
                    <a:pt x="16502" y="20297"/>
                  </a:cubicBezTo>
                  <a:cubicBezTo>
                    <a:pt x="17065" y="18988"/>
                    <a:pt x="17921" y="17877"/>
                    <a:pt x="18389" y="16615"/>
                  </a:cubicBezTo>
                  <a:cubicBezTo>
                    <a:pt x="18866" y="15359"/>
                    <a:pt x="18906" y="13964"/>
                    <a:pt x="18669" y="12634"/>
                  </a:cubicBezTo>
                  <a:cubicBezTo>
                    <a:pt x="18173" y="9954"/>
                    <a:pt x="16699" y="7509"/>
                    <a:pt x="14891" y="5474"/>
                  </a:cubicBezTo>
                  <a:cubicBezTo>
                    <a:pt x="13065" y="3447"/>
                    <a:pt x="10684" y="1844"/>
                    <a:pt x="8001" y="1274"/>
                  </a:cubicBezTo>
                  <a:cubicBezTo>
                    <a:pt x="5344" y="691"/>
                    <a:pt x="2403" y="1125"/>
                    <a:pt x="181" y="2738"/>
                  </a:cubicBezTo>
                  <a:cubicBezTo>
                    <a:pt x="129" y="2776"/>
                    <a:pt x="59" y="2763"/>
                    <a:pt x="21" y="2713"/>
                  </a:cubicBezTo>
                  <a:cubicBezTo>
                    <a:pt x="-12" y="2668"/>
                    <a:pt x="-5" y="2605"/>
                    <a:pt x="32" y="2566"/>
                  </a:cubicBezTo>
                  <a:lnTo>
                    <a:pt x="43" y="255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89" name="Freeform 18724">
              <a:extLst>
                <a:ext uri="{FF2B5EF4-FFF2-40B4-BE49-F238E27FC236}">
                  <a16:creationId xmlns:a16="http://schemas.microsoft.com/office/drawing/2014/main" id="{468F2B52-D00C-999C-4D4C-8BE13946B697}"/>
                </a:ext>
              </a:extLst>
            </p:cNvPr>
            <p:cNvSpPr/>
            <p:nvPr/>
          </p:nvSpPr>
          <p:spPr>
            <a:xfrm>
              <a:off x="1733981" y="1667400"/>
              <a:ext cx="12727" cy="23723"/>
            </a:xfrm>
            <a:custGeom>
              <a:avLst/>
              <a:gdLst>
                <a:gd name="connsiteX0" fmla="*/ 12714 w 12727"/>
                <a:gd name="connsiteY0" fmla="*/ 175 h 23723"/>
                <a:gd name="connsiteX1" fmla="*/ 12317 w 12727"/>
                <a:gd name="connsiteY1" fmla="*/ 1829 h 23723"/>
                <a:gd name="connsiteX2" fmla="*/ 12055 w 12727"/>
                <a:gd name="connsiteY2" fmla="*/ 3427 h 23723"/>
                <a:gd name="connsiteX3" fmla="*/ 11928 w 12727"/>
                <a:gd name="connsiteY3" fmla="*/ 4981 h 23723"/>
                <a:gd name="connsiteX4" fmla="*/ 11944 w 12727"/>
                <a:gd name="connsiteY4" fmla="*/ 6492 h 23723"/>
                <a:gd name="connsiteX5" fmla="*/ 10663 w 12727"/>
                <a:gd name="connsiteY5" fmla="*/ 7870 h 23723"/>
                <a:gd name="connsiteX6" fmla="*/ 10662 w 12727"/>
                <a:gd name="connsiteY6" fmla="*/ 7870 h 23723"/>
                <a:gd name="connsiteX7" fmla="*/ 10163 w 12727"/>
                <a:gd name="connsiteY7" fmla="*/ 7887 h 23723"/>
                <a:gd name="connsiteX8" fmla="*/ 8202 w 12727"/>
                <a:gd name="connsiteY8" fmla="*/ 8373 h 23723"/>
                <a:gd name="connsiteX9" fmla="*/ 6535 w 12727"/>
                <a:gd name="connsiteY9" fmla="*/ 9541 h 23723"/>
                <a:gd name="connsiteX10" fmla="*/ 5429 w 12727"/>
                <a:gd name="connsiteY10" fmla="*/ 11153 h 23723"/>
                <a:gd name="connsiteX11" fmla="*/ 5038 w 12727"/>
                <a:gd name="connsiteY11" fmla="*/ 13074 h 23723"/>
                <a:gd name="connsiteX12" fmla="*/ 5018 w 12727"/>
                <a:gd name="connsiteY12" fmla="*/ 15872 h 23723"/>
                <a:gd name="connsiteX13" fmla="*/ 4144 w 12727"/>
                <a:gd name="connsiteY13" fmla="*/ 19281 h 23723"/>
                <a:gd name="connsiteX14" fmla="*/ 227 w 12727"/>
                <a:gd name="connsiteY14" fmla="*/ 23624 h 23723"/>
                <a:gd name="connsiteX15" fmla="*/ 210 w 12727"/>
                <a:gd name="connsiteY15" fmla="*/ 23660 h 23723"/>
                <a:gd name="connsiteX16" fmla="*/ 63 w 12727"/>
                <a:gd name="connsiteY16" fmla="*/ 23713 h 23723"/>
                <a:gd name="connsiteX17" fmla="*/ 0 w 12727"/>
                <a:gd name="connsiteY17" fmla="*/ 23605 h 23723"/>
                <a:gd name="connsiteX18" fmla="*/ 1163 w 12727"/>
                <a:gd name="connsiteY18" fmla="*/ 20985 h 23723"/>
                <a:gd name="connsiteX19" fmla="*/ 2686 w 12727"/>
                <a:gd name="connsiteY19" fmla="*/ 18651 h 23723"/>
                <a:gd name="connsiteX20" fmla="*/ 3062 w 12727"/>
                <a:gd name="connsiteY20" fmla="*/ 15953 h 23723"/>
                <a:gd name="connsiteX21" fmla="*/ 2856 w 12727"/>
                <a:gd name="connsiteY21" fmla="*/ 13124 h 23723"/>
                <a:gd name="connsiteX22" fmla="*/ 3344 w 12727"/>
                <a:gd name="connsiteY22" fmla="*/ 10263 h 23723"/>
                <a:gd name="connsiteX23" fmla="*/ 5041 w 12727"/>
                <a:gd name="connsiteY23" fmla="*/ 7906 h 23723"/>
                <a:gd name="connsiteX24" fmla="*/ 10427 w 12727"/>
                <a:gd name="connsiteY24" fmla="*/ 6172 h 23723"/>
                <a:gd name="connsiteX25" fmla="*/ 10213 w 12727"/>
                <a:gd name="connsiteY25" fmla="*/ 6341 h 23723"/>
                <a:gd name="connsiteX26" fmla="*/ 12525 w 12727"/>
                <a:gd name="connsiteY26" fmla="*/ 47 h 23723"/>
                <a:gd name="connsiteX27" fmla="*/ 12680 w 12727"/>
                <a:gd name="connsiteY27" fmla="*/ 21 h 23723"/>
                <a:gd name="connsiteX28" fmla="*/ 12724 w 12727"/>
                <a:gd name="connsiteY28" fmla="*/ 143 h 23723"/>
                <a:gd name="connsiteX29" fmla="*/ 12714 w 12727"/>
                <a:gd name="connsiteY29" fmla="*/ 177 h 2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727" h="23723">
                  <a:moveTo>
                    <a:pt x="12714" y="175"/>
                  </a:moveTo>
                  <a:cubicBezTo>
                    <a:pt x="12556" y="737"/>
                    <a:pt x="12434" y="1293"/>
                    <a:pt x="12317" y="1829"/>
                  </a:cubicBezTo>
                  <a:cubicBezTo>
                    <a:pt x="12220" y="2376"/>
                    <a:pt x="12105" y="2897"/>
                    <a:pt x="12055" y="3427"/>
                  </a:cubicBezTo>
                  <a:cubicBezTo>
                    <a:pt x="12008" y="3958"/>
                    <a:pt x="11934" y="4466"/>
                    <a:pt x="11928" y="4981"/>
                  </a:cubicBezTo>
                  <a:cubicBezTo>
                    <a:pt x="11923" y="5495"/>
                    <a:pt x="11926" y="5997"/>
                    <a:pt x="11944" y="6492"/>
                  </a:cubicBezTo>
                  <a:cubicBezTo>
                    <a:pt x="11970" y="7226"/>
                    <a:pt x="11398" y="7843"/>
                    <a:pt x="10663" y="7870"/>
                  </a:cubicBezTo>
                  <a:lnTo>
                    <a:pt x="10662" y="7870"/>
                  </a:lnTo>
                  <a:cubicBezTo>
                    <a:pt x="10662" y="7870"/>
                    <a:pt x="10163" y="7887"/>
                    <a:pt x="10163" y="7887"/>
                  </a:cubicBezTo>
                  <a:cubicBezTo>
                    <a:pt x="9476" y="7912"/>
                    <a:pt x="8822" y="8106"/>
                    <a:pt x="8202" y="8373"/>
                  </a:cubicBezTo>
                  <a:cubicBezTo>
                    <a:pt x="7584" y="8661"/>
                    <a:pt x="7032" y="9086"/>
                    <a:pt x="6535" y="9541"/>
                  </a:cubicBezTo>
                  <a:cubicBezTo>
                    <a:pt x="6035" y="10007"/>
                    <a:pt x="5702" y="10593"/>
                    <a:pt x="5429" y="11153"/>
                  </a:cubicBezTo>
                  <a:cubicBezTo>
                    <a:pt x="5163" y="11737"/>
                    <a:pt x="5041" y="12259"/>
                    <a:pt x="5038" y="13074"/>
                  </a:cubicBezTo>
                  <a:cubicBezTo>
                    <a:pt x="4982" y="13866"/>
                    <a:pt x="5041" y="14806"/>
                    <a:pt x="5018" y="15872"/>
                  </a:cubicBezTo>
                  <a:cubicBezTo>
                    <a:pt x="4960" y="16921"/>
                    <a:pt x="4771" y="18182"/>
                    <a:pt x="4144" y="19281"/>
                  </a:cubicBezTo>
                  <a:cubicBezTo>
                    <a:pt x="2817" y="21420"/>
                    <a:pt x="1052" y="21881"/>
                    <a:pt x="227" y="23624"/>
                  </a:cubicBezTo>
                  <a:lnTo>
                    <a:pt x="210" y="23660"/>
                  </a:lnTo>
                  <a:cubicBezTo>
                    <a:pt x="183" y="23715"/>
                    <a:pt x="118" y="23740"/>
                    <a:pt x="63" y="23713"/>
                  </a:cubicBezTo>
                  <a:cubicBezTo>
                    <a:pt x="21" y="23693"/>
                    <a:pt x="-3" y="23649"/>
                    <a:pt x="0" y="23605"/>
                  </a:cubicBezTo>
                  <a:cubicBezTo>
                    <a:pt x="69" y="22611"/>
                    <a:pt x="613" y="21745"/>
                    <a:pt x="1163" y="20985"/>
                  </a:cubicBezTo>
                  <a:cubicBezTo>
                    <a:pt x="1715" y="20213"/>
                    <a:pt x="2328" y="19491"/>
                    <a:pt x="2686" y="18651"/>
                  </a:cubicBezTo>
                  <a:cubicBezTo>
                    <a:pt x="3047" y="17815"/>
                    <a:pt x="3112" y="16880"/>
                    <a:pt x="3062" y="15953"/>
                  </a:cubicBezTo>
                  <a:cubicBezTo>
                    <a:pt x="3020" y="15023"/>
                    <a:pt x="2883" y="14085"/>
                    <a:pt x="2856" y="13124"/>
                  </a:cubicBezTo>
                  <a:cubicBezTo>
                    <a:pt x="2814" y="12167"/>
                    <a:pt x="2959" y="11165"/>
                    <a:pt x="3344" y="10263"/>
                  </a:cubicBezTo>
                  <a:cubicBezTo>
                    <a:pt x="3724" y="9359"/>
                    <a:pt x="4319" y="8556"/>
                    <a:pt x="5041" y="7906"/>
                  </a:cubicBezTo>
                  <a:cubicBezTo>
                    <a:pt x="6481" y="6610"/>
                    <a:pt x="8478" y="5870"/>
                    <a:pt x="10427" y="6172"/>
                  </a:cubicBezTo>
                  <a:lnTo>
                    <a:pt x="10213" y="6341"/>
                  </a:lnTo>
                  <a:cubicBezTo>
                    <a:pt x="10417" y="4082"/>
                    <a:pt x="11231" y="1892"/>
                    <a:pt x="12525" y="47"/>
                  </a:cubicBezTo>
                  <a:cubicBezTo>
                    <a:pt x="12561" y="-3"/>
                    <a:pt x="12630" y="-15"/>
                    <a:pt x="12680" y="21"/>
                  </a:cubicBezTo>
                  <a:cubicBezTo>
                    <a:pt x="12719" y="49"/>
                    <a:pt x="12736" y="97"/>
                    <a:pt x="12724" y="143"/>
                  </a:cubicBezTo>
                  <a:lnTo>
                    <a:pt x="12714" y="17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90" name="Freeform 18725">
              <a:extLst>
                <a:ext uri="{FF2B5EF4-FFF2-40B4-BE49-F238E27FC236}">
                  <a16:creationId xmlns:a16="http://schemas.microsoft.com/office/drawing/2014/main" id="{5C724F9A-44B7-3B2A-15C5-81CDA0B9F777}"/>
                </a:ext>
              </a:extLst>
            </p:cNvPr>
            <p:cNvSpPr/>
            <p:nvPr/>
          </p:nvSpPr>
          <p:spPr>
            <a:xfrm>
              <a:off x="1722647" y="1716405"/>
              <a:ext cx="10006" cy="14479"/>
            </a:xfrm>
            <a:custGeom>
              <a:avLst/>
              <a:gdLst>
                <a:gd name="connsiteX0" fmla="*/ 47 w 10006"/>
                <a:gd name="connsiteY0" fmla="*/ 14263 h 14479"/>
                <a:gd name="connsiteX1" fmla="*/ 1852 w 10006"/>
                <a:gd name="connsiteY1" fmla="*/ 12384 h 14479"/>
                <a:gd name="connsiteX2" fmla="*/ 2793 w 10006"/>
                <a:gd name="connsiteY2" fmla="*/ 11648 h 14479"/>
                <a:gd name="connsiteX3" fmla="*/ 3176 w 10006"/>
                <a:gd name="connsiteY3" fmla="*/ 11316 h 14479"/>
                <a:gd name="connsiteX4" fmla="*/ 3214 w 10006"/>
                <a:gd name="connsiteY4" fmla="*/ 11180 h 14479"/>
                <a:gd name="connsiteX5" fmla="*/ 3112 w 10006"/>
                <a:gd name="connsiteY5" fmla="*/ 11274 h 14479"/>
                <a:gd name="connsiteX6" fmla="*/ 3053 w 10006"/>
                <a:gd name="connsiteY6" fmla="*/ 11345 h 14479"/>
                <a:gd name="connsiteX7" fmla="*/ 3046 w 10006"/>
                <a:gd name="connsiteY7" fmla="*/ 11302 h 14479"/>
                <a:gd name="connsiteX8" fmla="*/ 3035 w 10006"/>
                <a:gd name="connsiteY8" fmla="*/ 11201 h 14479"/>
                <a:gd name="connsiteX9" fmla="*/ 3031 w 10006"/>
                <a:gd name="connsiteY9" fmla="*/ 10901 h 14479"/>
                <a:gd name="connsiteX10" fmla="*/ 3020 w 10006"/>
                <a:gd name="connsiteY10" fmla="*/ 9899 h 14479"/>
                <a:gd name="connsiteX11" fmla="*/ 3134 w 10006"/>
                <a:gd name="connsiteY11" fmla="*/ 7504 h 14479"/>
                <a:gd name="connsiteX12" fmla="*/ 4941 w 10006"/>
                <a:gd name="connsiteY12" fmla="*/ 2387 h 14479"/>
                <a:gd name="connsiteX13" fmla="*/ 7124 w 10006"/>
                <a:gd name="connsiteY13" fmla="*/ 510 h 14479"/>
                <a:gd name="connsiteX14" fmla="*/ 9874 w 10006"/>
                <a:gd name="connsiteY14" fmla="*/ 94 h 14479"/>
                <a:gd name="connsiteX15" fmla="*/ 9925 w 10006"/>
                <a:gd name="connsiteY15" fmla="*/ 108 h 14479"/>
                <a:gd name="connsiteX16" fmla="*/ 10004 w 10006"/>
                <a:gd name="connsiteY16" fmla="*/ 239 h 14479"/>
                <a:gd name="connsiteX17" fmla="*/ 9927 w 10006"/>
                <a:gd name="connsiteY17" fmla="*/ 317 h 14479"/>
                <a:gd name="connsiteX18" fmla="*/ 6548 w 10006"/>
                <a:gd name="connsiteY18" fmla="*/ 3258 h 14479"/>
                <a:gd name="connsiteX19" fmla="*/ 5407 w 10006"/>
                <a:gd name="connsiteY19" fmla="*/ 7744 h 14479"/>
                <a:gd name="connsiteX20" fmla="*/ 5177 w 10006"/>
                <a:gd name="connsiteY20" fmla="*/ 10100 h 14479"/>
                <a:gd name="connsiteX21" fmla="*/ 4509 w 10006"/>
                <a:gd name="connsiteY21" fmla="*/ 12475 h 14479"/>
                <a:gd name="connsiteX22" fmla="*/ 3420 w 10006"/>
                <a:gd name="connsiteY22" fmla="*/ 13088 h 14479"/>
                <a:gd name="connsiteX23" fmla="*/ 2318 w 10006"/>
                <a:gd name="connsiteY23" fmla="*/ 13535 h 14479"/>
                <a:gd name="connsiteX24" fmla="*/ 158 w 10006"/>
                <a:gd name="connsiteY24" fmla="*/ 14466 h 14479"/>
                <a:gd name="connsiteX25" fmla="*/ 12 w 10006"/>
                <a:gd name="connsiteY25" fmla="*/ 14421 h 14479"/>
                <a:gd name="connsiteX26" fmla="*/ 17 w 10006"/>
                <a:gd name="connsiteY26" fmla="*/ 14313 h 14479"/>
                <a:gd name="connsiteX27" fmla="*/ 45 w 10006"/>
                <a:gd name="connsiteY27" fmla="*/ 14268 h 14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006" h="14479">
                  <a:moveTo>
                    <a:pt x="47" y="14263"/>
                  </a:moveTo>
                  <a:cubicBezTo>
                    <a:pt x="538" y="13491"/>
                    <a:pt x="1221" y="12931"/>
                    <a:pt x="1852" y="12384"/>
                  </a:cubicBezTo>
                  <a:cubicBezTo>
                    <a:pt x="2177" y="12129"/>
                    <a:pt x="2506" y="11890"/>
                    <a:pt x="2793" y="11648"/>
                  </a:cubicBezTo>
                  <a:cubicBezTo>
                    <a:pt x="2932" y="11524"/>
                    <a:pt x="3073" y="11418"/>
                    <a:pt x="3176" y="11316"/>
                  </a:cubicBezTo>
                  <a:cubicBezTo>
                    <a:pt x="3270" y="11229"/>
                    <a:pt x="3357" y="11090"/>
                    <a:pt x="3214" y="11180"/>
                  </a:cubicBezTo>
                  <a:cubicBezTo>
                    <a:pt x="3178" y="11209"/>
                    <a:pt x="3143" y="11240"/>
                    <a:pt x="3112" y="11274"/>
                  </a:cubicBezTo>
                  <a:cubicBezTo>
                    <a:pt x="3085" y="11301"/>
                    <a:pt x="3042" y="11373"/>
                    <a:pt x="3053" y="11345"/>
                  </a:cubicBezTo>
                  <a:lnTo>
                    <a:pt x="3046" y="11302"/>
                  </a:lnTo>
                  <a:lnTo>
                    <a:pt x="3035" y="11201"/>
                  </a:lnTo>
                  <a:lnTo>
                    <a:pt x="3031" y="10901"/>
                  </a:lnTo>
                  <a:cubicBezTo>
                    <a:pt x="3018" y="10663"/>
                    <a:pt x="3024" y="10283"/>
                    <a:pt x="3020" y="9899"/>
                  </a:cubicBezTo>
                  <a:cubicBezTo>
                    <a:pt x="3023" y="9136"/>
                    <a:pt x="3051" y="8338"/>
                    <a:pt x="3134" y="7504"/>
                  </a:cubicBezTo>
                  <a:cubicBezTo>
                    <a:pt x="3311" y="5856"/>
                    <a:pt x="3754" y="3972"/>
                    <a:pt x="4941" y="2387"/>
                  </a:cubicBezTo>
                  <a:cubicBezTo>
                    <a:pt x="5514" y="1612"/>
                    <a:pt x="6276" y="968"/>
                    <a:pt x="7124" y="510"/>
                  </a:cubicBezTo>
                  <a:cubicBezTo>
                    <a:pt x="7992" y="85"/>
                    <a:pt x="8978" y="-139"/>
                    <a:pt x="9874" y="94"/>
                  </a:cubicBezTo>
                  <a:lnTo>
                    <a:pt x="9925" y="108"/>
                  </a:lnTo>
                  <a:cubicBezTo>
                    <a:pt x="9983" y="124"/>
                    <a:pt x="10018" y="181"/>
                    <a:pt x="10004" y="239"/>
                  </a:cubicBezTo>
                  <a:cubicBezTo>
                    <a:pt x="9994" y="278"/>
                    <a:pt x="9963" y="307"/>
                    <a:pt x="9927" y="317"/>
                  </a:cubicBezTo>
                  <a:cubicBezTo>
                    <a:pt x="8420" y="713"/>
                    <a:pt x="7268" y="1914"/>
                    <a:pt x="6548" y="3258"/>
                  </a:cubicBezTo>
                  <a:cubicBezTo>
                    <a:pt x="5818" y="4623"/>
                    <a:pt x="5558" y="6191"/>
                    <a:pt x="5407" y="7744"/>
                  </a:cubicBezTo>
                  <a:lnTo>
                    <a:pt x="5177" y="10100"/>
                  </a:lnTo>
                  <a:cubicBezTo>
                    <a:pt x="5074" y="10876"/>
                    <a:pt x="5088" y="11723"/>
                    <a:pt x="4509" y="12475"/>
                  </a:cubicBezTo>
                  <a:cubicBezTo>
                    <a:pt x="4155" y="12781"/>
                    <a:pt x="3787" y="12920"/>
                    <a:pt x="3420" y="13088"/>
                  </a:cubicBezTo>
                  <a:lnTo>
                    <a:pt x="2318" y="13535"/>
                  </a:lnTo>
                  <a:cubicBezTo>
                    <a:pt x="1580" y="13816"/>
                    <a:pt x="847" y="14101"/>
                    <a:pt x="158" y="14466"/>
                  </a:cubicBezTo>
                  <a:cubicBezTo>
                    <a:pt x="105" y="14495"/>
                    <a:pt x="39" y="14474"/>
                    <a:pt x="12" y="14421"/>
                  </a:cubicBezTo>
                  <a:cubicBezTo>
                    <a:pt x="-6" y="14385"/>
                    <a:pt x="-3" y="14345"/>
                    <a:pt x="17" y="14313"/>
                  </a:cubicBezTo>
                  <a:lnTo>
                    <a:pt x="45" y="14268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91" name="Freeform 18726">
              <a:extLst>
                <a:ext uri="{FF2B5EF4-FFF2-40B4-BE49-F238E27FC236}">
                  <a16:creationId xmlns:a16="http://schemas.microsoft.com/office/drawing/2014/main" id="{913A37E5-E906-BCBB-D756-21F50F111BCA}"/>
                </a:ext>
              </a:extLst>
            </p:cNvPr>
            <p:cNvSpPr/>
            <p:nvPr/>
          </p:nvSpPr>
          <p:spPr>
            <a:xfrm>
              <a:off x="1733290" y="1644663"/>
              <a:ext cx="9464" cy="7320"/>
            </a:xfrm>
            <a:custGeom>
              <a:avLst/>
              <a:gdLst>
                <a:gd name="connsiteX0" fmla="*/ 117 w 9464"/>
                <a:gd name="connsiteY0" fmla="*/ 6983 h 7320"/>
                <a:gd name="connsiteX1" fmla="*/ 2555 w 9464"/>
                <a:gd name="connsiteY1" fmla="*/ 5215 h 7320"/>
                <a:gd name="connsiteX2" fmla="*/ 4357 w 9464"/>
                <a:gd name="connsiteY2" fmla="*/ 3594 h 7320"/>
                <a:gd name="connsiteX3" fmla="*/ 6389 w 9464"/>
                <a:gd name="connsiteY3" fmla="*/ 1818 h 7320"/>
                <a:gd name="connsiteX4" fmla="*/ 9256 w 9464"/>
                <a:gd name="connsiteY4" fmla="*/ 36 h 7320"/>
                <a:gd name="connsiteX5" fmla="*/ 9325 w 9464"/>
                <a:gd name="connsiteY5" fmla="*/ 8 h 7320"/>
                <a:gd name="connsiteX6" fmla="*/ 9458 w 9464"/>
                <a:gd name="connsiteY6" fmla="*/ 64 h 7320"/>
                <a:gd name="connsiteX7" fmla="*/ 9454 w 9464"/>
                <a:gd name="connsiteY7" fmla="*/ 150 h 7320"/>
                <a:gd name="connsiteX8" fmla="*/ 5905 w 9464"/>
                <a:gd name="connsiteY8" fmla="*/ 5274 h 7320"/>
                <a:gd name="connsiteX9" fmla="*/ 3210 w 9464"/>
                <a:gd name="connsiteY9" fmla="*/ 6927 h 7320"/>
                <a:gd name="connsiteX10" fmla="*/ 79 w 9464"/>
                <a:gd name="connsiteY10" fmla="*/ 7210 h 7320"/>
                <a:gd name="connsiteX11" fmla="*/ 3 w 9464"/>
                <a:gd name="connsiteY11" fmla="*/ 7089 h 7320"/>
                <a:gd name="connsiteX12" fmla="*/ 51 w 9464"/>
                <a:gd name="connsiteY12" fmla="*/ 7024 h 7320"/>
                <a:gd name="connsiteX13" fmla="*/ 118 w 9464"/>
                <a:gd name="connsiteY13" fmla="*/ 6985 h 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464" h="7320">
                  <a:moveTo>
                    <a:pt x="117" y="6983"/>
                  </a:moveTo>
                  <a:cubicBezTo>
                    <a:pt x="1237" y="6340"/>
                    <a:pt x="1908" y="5778"/>
                    <a:pt x="2555" y="5215"/>
                  </a:cubicBezTo>
                  <a:cubicBezTo>
                    <a:pt x="3191" y="4665"/>
                    <a:pt x="3768" y="4128"/>
                    <a:pt x="4357" y="3594"/>
                  </a:cubicBezTo>
                  <a:cubicBezTo>
                    <a:pt x="4965" y="3037"/>
                    <a:pt x="5617" y="2445"/>
                    <a:pt x="6389" y="1818"/>
                  </a:cubicBezTo>
                  <a:cubicBezTo>
                    <a:pt x="7180" y="1207"/>
                    <a:pt x="8038" y="531"/>
                    <a:pt x="9256" y="36"/>
                  </a:cubicBezTo>
                  <a:lnTo>
                    <a:pt x="9325" y="8"/>
                  </a:lnTo>
                  <a:cubicBezTo>
                    <a:pt x="9376" y="-14"/>
                    <a:pt x="9437" y="12"/>
                    <a:pt x="9458" y="64"/>
                  </a:cubicBezTo>
                  <a:cubicBezTo>
                    <a:pt x="9468" y="92"/>
                    <a:pt x="9467" y="123"/>
                    <a:pt x="9454" y="150"/>
                  </a:cubicBezTo>
                  <a:cubicBezTo>
                    <a:pt x="8512" y="1982"/>
                    <a:pt x="7435" y="3805"/>
                    <a:pt x="5905" y="5274"/>
                  </a:cubicBezTo>
                  <a:cubicBezTo>
                    <a:pt x="5117" y="5982"/>
                    <a:pt x="4206" y="6558"/>
                    <a:pt x="3210" y="6927"/>
                  </a:cubicBezTo>
                  <a:cubicBezTo>
                    <a:pt x="2221" y="7303"/>
                    <a:pt x="1119" y="7436"/>
                    <a:pt x="79" y="7210"/>
                  </a:cubicBezTo>
                  <a:cubicBezTo>
                    <a:pt x="24" y="7197"/>
                    <a:pt x="-10" y="7144"/>
                    <a:pt x="3" y="7089"/>
                  </a:cubicBezTo>
                  <a:cubicBezTo>
                    <a:pt x="9" y="7061"/>
                    <a:pt x="28" y="7038"/>
                    <a:pt x="51" y="7024"/>
                  </a:cubicBezTo>
                  <a:lnTo>
                    <a:pt x="118" y="6985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92" name="Freeform 18727">
              <a:extLst>
                <a:ext uri="{FF2B5EF4-FFF2-40B4-BE49-F238E27FC236}">
                  <a16:creationId xmlns:a16="http://schemas.microsoft.com/office/drawing/2014/main" id="{5D5DBE06-2C5A-61D6-D255-E293EF3D4B11}"/>
                </a:ext>
              </a:extLst>
            </p:cNvPr>
            <p:cNvSpPr/>
            <p:nvPr/>
          </p:nvSpPr>
          <p:spPr>
            <a:xfrm>
              <a:off x="1727430" y="1726144"/>
              <a:ext cx="8824" cy="3667"/>
            </a:xfrm>
            <a:custGeom>
              <a:avLst/>
              <a:gdLst>
                <a:gd name="connsiteX0" fmla="*/ 37 w 8824"/>
                <a:gd name="connsiteY0" fmla="*/ 2645 h 3667"/>
                <a:gd name="connsiteX1" fmla="*/ 2011 w 8824"/>
                <a:gd name="connsiteY1" fmla="*/ 510 h 3667"/>
                <a:gd name="connsiteX2" fmla="*/ 4706 w 8824"/>
                <a:gd name="connsiteY2" fmla="*/ 24 h 3667"/>
                <a:gd name="connsiteX3" fmla="*/ 7262 w 8824"/>
                <a:gd name="connsiteY3" fmla="*/ 1006 h 3667"/>
                <a:gd name="connsiteX4" fmla="*/ 8807 w 8824"/>
                <a:gd name="connsiteY4" fmla="*/ 3465 h 3667"/>
                <a:gd name="connsiteX5" fmla="*/ 8823 w 8824"/>
                <a:gd name="connsiteY5" fmla="*/ 3555 h 3667"/>
                <a:gd name="connsiteX6" fmla="*/ 8745 w 8824"/>
                <a:gd name="connsiteY6" fmla="*/ 3666 h 3667"/>
                <a:gd name="connsiteX7" fmla="*/ 8681 w 8824"/>
                <a:gd name="connsiteY7" fmla="*/ 3655 h 3667"/>
                <a:gd name="connsiteX8" fmla="*/ 4493 w 8824"/>
                <a:gd name="connsiteY8" fmla="*/ 2298 h 3667"/>
                <a:gd name="connsiteX9" fmla="*/ 128 w 8824"/>
                <a:gd name="connsiteY9" fmla="*/ 2856 h 3667"/>
                <a:gd name="connsiteX10" fmla="*/ 6 w 8824"/>
                <a:gd name="connsiteY10" fmla="*/ 2799 h 3667"/>
                <a:gd name="connsiteX11" fmla="*/ 6 w 8824"/>
                <a:gd name="connsiteY11" fmla="*/ 2733 h 3667"/>
                <a:gd name="connsiteX12" fmla="*/ 37 w 8824"/>
                <a:gd name="connsiteY12" fmla="*/ 2647 h 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824" h="3667">
                  <a:moveTo>
                    <a:pt x="37" y="2645"/>
                  </a:moveTo>
                  <a:cubicBezTo>
                    <a:pt x="423" y="1595"/>
                    <a:pt x="1180" y="935"/>
                    <a:pt x="2011" y="510"/>
                  </a:cubicBezTo>
                  <a:cubicBezTo>
                    <a:pt x="2851" y="96"/>
                    <a:pt x="3792" y="-65"/>
                    <a:pt x="4706" y="24"/>
                  </a:cubicBezTo>
                  <a:cubicBezTo>
                    <a:pt x="5620" y="111"/>
                    <a:pt x="6514" y="443"/>
                    <a:pt x="7262" y="1006"/>
                  </a:cubicBezTo>
                  <a:cubicBezTo>
                    <a:pt x="7999" y="1579"/>
                    <a:pt x="8620" y="2366"/>
                    <a:pt x="8807" y="3465"/>
                  </a:cubicBezTo>
                  <a:lnTo>
                    <a:pt x="8823" y="3555"/>
                  </a:lnTo>
                  <a:cubicBezTo>
                    <a:pt x="8832" y="3607"/>
                    <a:pt x="8796" y="3657"/>
                    <a:pt x="8745" y="3666"/>
                  </a:cubicBezTo>
                  <a:cubicBezTo>
                    <a:pt x="8721" y="3671"/>
                    <a:pt x="8700" y="3666"/>
                    <a:pt x="8681" y="3655"/>
                  </a:cubicBezTo>
                  <a:cubicBezTo>
                    <a:pt x="7396" y="2905"/>
                    <a:pt x="5972" y="2398"/>
                    <a:pt x="4493" y="2298"/>
                  </a:cubicBezTo>
                  <a:cubicBezTo>
                    <a:pt x="3023" y="2122"/>
                    <a:pt x="1530" y="2358"/>
                    <a:pt x="128" y="2856"/>
                  </a:cubicBezTo>
                  <a:cubicBezTo>
                    <a:pt x="78" y="2874"/>
                    <a:pt x="23" y="2849"/>
                    <a:pt x="6" y="2799"/>
                  </a:cubicBezTo>
                  <a:cubicBezTo>
                    <a:pt x="-2" y="2777"/>
                    <a:pt x="-2" y="2753"/>
                    <a:pt x="6" y="2733"/>
                  </a:cubicBezTo>
                  <a:lnTo>
                    <a:pt x="37" y="2647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93" name="Freeform 18728">
              <a:extLst>
                <a:ext uri="{FF2B5EF4-FFF2-40B4-BE49-F238E27FC236}">
                  <a16:creationId xmlns:a16="http://schemas.microsoft.com/office/drawing/2014/main" id="{2F756FEF-FBA5-0576-4B1B-9C914D686644}"/>
                </a:ext>
              </a:extLst>
            </p:cNvPr>
            <p:cNvSpPr/>
            <p:nvPr/>
          </p:nvSpPr>
          <p:spPr>
            <a:xfrm>
              <a:off x="1682288" y="1688075"/>
              <a:ext cx="78136" cy="19748"/>
            </a:xfrm>
            <a:custGeom>
              <a:avLst/>
              <a:gdLst>
                <a:gd name="connsiteX0" fmla="*/ 77956 w 78136"/>
                <a:gd name="connsiteY0" fmla="*/ 19734 h 19748"/>
                <a:gd name="connsiteX1" fmla="*/ 68557 w 78136"/>
                <a:gd name="connsiteY1" fmla="*/ 14408 h 19748"/>
                <a:gd name="connsiteX2" fmla="*/ 59351 w 78136"/>
                <a:gd name="connsiteY2" fmla="*/ 9188 h 19748"/>
                <a:gd name="connsiteX3" fmla="*/ 57009 w 78136"/>
                <a:gd name="connsiteY3" fmla="*/ 8254 h 19748"/>
                <a:gd name="connsiteX4" fmla="*/ 54644 w 78136"/>
                <a:gd name="connsiteY4" fmla="*/ 7616 h 19748"/>
                <a:gd name="connsiteX5" fmla="*/ 52256 w 78136"/>
                <a:gd name="connsiteY5" fmla="*/ 7327 h 19748"/>
                <a:gd name="connsiteX6" fmla="*/ 49534 w 78136"/>
                <a:gd name="connsiteY6" fmla="*/ 7230 h 19748"/>
                <a:gd name="connsiteX7" fmla="*/ 46415 w 78136"/>
                <a:gd name="connsiteY7" fmla="*/ 6659 h 19748"/>
                <a:gd name="connsiteX8" fmla="*/ 43642 w 78136"/>
                <a:gd name="connsiteY8" fmla="*/ 5343 h 19748"/>
                <a:gd name="connsiteX9" fmla="*/ 39239 w 78136"/>
                <a:gd name="connsiteY9" fmla="*/ 2928 h 19748"/>
                <a:gd name="connsiteX10" fmla="*/ 34684 w 78136"/>
                <a:gd name="connsiteY10" fmla="*/ 2255 h 19748"/>
                <a:gd name="connsiteX11" fmla="*/ 29434 w 78136"/>
                <a:gd name="connsiteY11" fmla="*/ 2546 h 19748"/>
                <a:gd name="connsiteX12" fmla="*/ 26595 w 78136"/>
                <a:gd name="connsiteY12" fmla="*/ 2618 h 19748"/>
                <a:gd name="connsiteX13" fmla="*/ 23813 w 78136"/>
                <a:gd name="connsiteY13" fmla="*/ 2423 h 19748"/>
                <a:gd name="connsiteX14" fmla="*/ 21465 w 78136"/>
                <a:gd name="connsiteY14" fmla="*/ 2382 h 19748"/>
                <a:gd name="connsiteX15" fmla="*/ 19381 w 78136"/>
                <a:gd name="connsiteY15" fmla="*/ 2939 h 19748"/>
                <a:gd name="connsiteX16" fmla="*/ 17060 w 78136"/>
                <a:gd name="connsiteY16" fmla="*/ 4013 h 19748"/>
                <a:gd name="connsiteX17" fmla="*/ 14686 w 78136"/>
                <a:gd name="connsiteY17" fmla="*/ 5191 h 19748"/>
                <a:gd name="connsiteX18" fmla="*/ 9972 w 78136"/>
                <a:gd name="connsiteY18" fmla="*/ 7683 h 19748"/>
                <a:gd name="connsiteX19" fmla="*/ 5169 w 78136"/>
                <a:gd name="connsiteY19" fmla="*/ 10192 h 19748"/>
                <a:gd name="connsiteX20" fmla="*/ 168 w 78136"/>
                <a:gd name="connsiteY20" fmla="*/ 12335 h 19748"/>
                <a:gd name="connsiteX21" fmla="*/ 154 w 78136"/>
                <a:gd name="connsiteY21" fmla="*/ 12340 h 19748"/>
                <a:gd name="connsiteX22" fmla="*/ 7 w 78136"/>
                <a:gd name="connsiteY22" fmla="*/ 12273 h 19748"/>
                <a:gd name="connsiteX23" fmla="*/ 60 w 78136"/>
                <a:gd name="connsiteY23" fmla="*/ 12132 h 19748"/>
                <a:gd name="connsiteX24" fmla="*/ 9256 w 78136"/>
                <a:gd name="connsiteY24" fmla="*/ 6564 h 19748"/>
                <a:gd name="connsiteX25" fmla="*/ 18589 w 78136"/>
                <a:gd name="connsiteY25" fmla="*/ 1164 h 19748"/>
                <a:gd name="connsiteX26" fmla="*/ 21210 w 78136"/>
                <a:gd name="connsiteY26" fmla="*/ 384 h 19748"/>
                <a:gd name="connsiteX27" fmla="*/ 23932 w 78136"/>
                <a:gd name="connsiteY27" fmla="*/ 340 h 19748"/>
                <a:gd name="connsiteX28" fmla="*/ 29282 w 78136"/>
                <a:gd name="connsiteY28" fmla="*/ 354 h 19748"/>
                <a:gd name="connsiteX29" fmla="*/ 34664 w 78136"/>
                <a:gd name="connsiteY29" fmla="*/ 3 h 19748"/>
                <a:gd name="connsiteX30" fmla="*/ 40034 w 78136"/>
                <a:gd name="connsiteY30" fmla="*/ 809 h 19748"/>
                <a:gd name="connsiteX31" fmla="*/ 44761 w 78136"/>
                <a:gd name="connsiteY31" fmla="*/ 3442 h 19748"/>
                <a:gd name="connsiteX32" fmla="*/ 47138 w 78136"/>
                <a:gd name="connsiteY32" fmla="*/ 4605 h 19748"/>
                <a:gd name="connsiteX33" fmla="*/ 49719 w 78136"/>
                <a:gd name="connsiteY33" fmla="*/ 5130 h 19748"/>
                <a:gd name="connsiteX34" fmla="*/ 52401 w 78136"/>
                <a:gd name="connsiteY34" fmla="*/ 5296 h 19748"/>
                <a:gd name="connsiteX35" fmla="*/ 55088 w 78136"/>
                <a:gd name="connsiteY35" fmla="*/ 5702 h 19748"/>
                <a:gd name="connsiteX36" fmla="*/ 60146 w 78136"/>
                <a:gd name="connsiteY36" fmla="*/ 7625 h 19748"/>
                <a:gd name="connsiteX37" fmla="*/ 69218 w 78136"/>
                <a:gd name="connsiteY37" fmla="*/ 13442 h 19748"/>
                <a:gd name="connsiteX38" fmla="*/ 78087 w 78136"/>
                <a:gd name="connsiteY38" fmla="*/ 19542 h 19748"/>
                <a:gd name="connsiteX39" fmla="*/ 78117 w 78136"/>
                <a:gd name="connsiteY39" fmla="*/ 19700 h 19748"/>
                <a:gd name="connsiteX40" fmla="*/ 77970 w 78136"/>
                <a:gd name="connsiteY40" fmla="*/ 19736 h 19748"/>
                <a:gd name="connsiteX41" fmla="*/ 77959 w 78136"/>
                <a:gd name="connsiteY41" fmla="*/ 19729 h 19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8136" h="19748">
                  <a:moveTo>
                    <a:pt x="77956" y="19734"/>
                  </a:moveTo>
                  <a:cubicBezTo>
                    <a:pt x="74767" y="18041"/>
                    <a:pt x="71660" y="16229"/>
                    <a:pt x="68557" y="14408"/>
                  </a:cubicBezTo>
                  <a:cubicBezTo>
                    <a:pt x="65456" y="12576"/>
                    <a:pt x="62436" y="10627"/>
                    <a:pt x="59351" y="9188"/>
                  </a:cubicBezTo>
                  <a:cubicBezTo>
                    <a:pt x="58577" y="8830"/>
                    <a:pt x="57794" y="8527"/>
                    <a:pt x="57009" y="8254"/>
                  </a:cubicBezTo>
                  <a:cubicBezTo>
                    <a:pt x="56221" y="7997"/>
                    <a:pt x="55430" y="7788"/>
                    <a:pt x="54644" y="7616"/>
                  </a:cubicBezTo>
                  <a:cubicBezTo>
                    <a:pt x="53847" y="7467"/>
                    <a:pt x="53079" y="7358"/>
                    <a:pt x="52256" y="7327"/>
                  </a:cubicBezTo>
                  <a:cubicBezTo>
                    <a:pt x="51424" y="7288"/>
                    <a:pt x="50518" y="7294"/>
                    <a:pt x="49534" y="7230"/>
                  </a:cubicBezTo>
                  <a:cubicBezTo>
                    <a:pt x="48562" y="7169"/>
                    <a:pt x="47459" y="7017"/>
                    <a:pt x="46415" y="6659"/>
                  </a:cubicBezTo>
                  <a:cubicBezTo>
                    <a:pt x="45391" y="6300"/>
                    <a:pt x="44469" y="5826"/>
                    <a:pt x="43642" y="5343"/>
                  </a:cubicBezTo>
                  <a:cubicBezTo>
                    <a:pt x="41985" y="4375"/>
                    <a:pt x="40595" y="3403"/>
                    <a:pt x="39239" y="2928"/>
                  </a:cubicBezTo>
                  <a:cubicBezTo>
                    <a:pt x="37872" y="2443"/>
                    <a:pt x="36341" y="2251"/>
                    <a:pt x="34684" y="2255"/>
                  </a:cubicBezTo>
                  <a:cubicBezTo>
                    <a:pt x="33030" y="2252"/>
                    <a:pt x="31276" y="2434"/>
                    <a:pt x="29434" y="2546"/>
                  </a:cubicBezTo>
                  <a:cubicBezTo>
                    <a:pt x="28516" y="2602"/>
                    <a:pt x="27564" y="2652"/>
                    <a:pt x="26595" y="2618"/>
                  </a:cubicBezTo>
                  <a:cubicBezTo>
                    <a:pt x="25613" y="2601"/>
                    <a:pt x="24661" y="2491"/>
                    <a:pt x="23813" y="2423"/>
                  </a:cubicBezTo>
                  <a:cubicBezTo>
                    <a:pt x="22956" y="2351"/>
                    <a:pt x="22172" y="2313"/>
                    <a:pt x="21465" y="2382"/>
                  </a:cubicBezTo>
                  <a:cubicBezTo>
                    <a:pt x="20774" y="2443"/>
                    <a:pt x="20119" y="2635"/>
                    <a:pt x="19381" y="2939"/>
                  </a:cubicBezTo>
                  <a:cubicBezTo>
                    <a:pt x="18658" y="3232"/>
                    <a:pt x="17861" y="3628"/>
                    <a:pt x="17060" y="4013"/>
                  </a:cubicBezTo>
                  <a:cubicBezTo>
                    <a:pt x="16263" y="4394"/>
                    <a:pt x="15472" y="4788"/>
                    <a:pt x="14686" y="5191"/>
                  </a:cubicBezTo>
                  <a:cubicBezTo>
                    <a:pt x="13121" y="6012"/>
                    <a:pt x="11540" y="6817"/>
                    <a:pt x="9972" y="7683"/>
                  </a:cubicBezTo>
                  <a:cubicBezTo>
                    <a:pt x="8409" y="8557"/>
                    <a:pt x="6788" y="9379"/>
                    <a:pt x="5169" y="10192"/>
                  </a:cubicBezTo>
                  <a:cubicBezTo>
                    <a:pt x="3532" y="10978"/>
                    <a:pt x="1866" y="11699"/>
                    <a:pt x="168" y="12335"/>
                  </a:cubicBezTo>
                  <a:lnTo>
                    <a:pt x="154" y="12340"/>
                  </a:lnTo>
                  <a:cubicBezTo>
                    <a:pt x="95" y="12362"/>
                    <a:pt x="29" y="12332"/>
                    <a:pt x="7" y="12273"/>
                  </a:cubicBezTo>
                  <a:cubicBezTo>
                    <a:pt x="-13" y="12218"/>
                    <a:pt x="10" y="12159"/>
                    <a:pt x="60" y="12132"/>
                  </a:cubicBezTo>
                  <a:cubicBezTo>
                    <a:pt x="3224" y="10442"/>
                    <a:pt x="6250" y="8524"/>
                    <a:pt x="9256" y="6564"/>
                  </a:cubicBezTo>
                  <a:cubicBezTo>
                    <a:pt x="12276" y="4617"/>
                    <a:pt x="15349" y="2760"/>
                    <a:pt x="18589" y="1164"/>
                  </a:cubicBezTo>
                  <a:cubicBezTo>
                    <a:pt x="19414" y="792"/>
                    <a:pt x="20296" y="495"/>
                    <a:pt x="21210" y="384"/>
                  </a:cubicBezTo>
                  <a:cubicBezTo>
                    <a:pt x="22120" y="267"/>
                    <a:pt x="23033" y="290"/>
                    <a:pt x="23932" y="340"/>
                  </a:cubicBezTo>
                  <a:cubicBezTo>
                    <a:pt x="25727" y="483"/>
                    <a:pt x="27494" y="508"/>
                    <a:pt x="29282" y="354"/>
                  </a:cubicBezTo>
                  <a:cubicBezTo>
                    <a:pt x="31065" y="229"/>
                    <a:pt x="32853" y="22"/>
                    <a:pt x="34664" y="3"/>
                  </a:cubicBezTo>
                  <a:cubicBezTo>
                    <a:pt x="36467" y="-25"/>
                    <a:pt x="38316" y="156"/>
                    <a:pt x="40034" y="809"/>
                  </a:cubicBezTo>
                  <a:cubicBezTo>
                    <a:pt x="41760" y="1455"/>
                    <a:pt x="43231" y="2540"/>
                    <a:pt x="44761" y="3442"/>
                  </a:cubicBezTo>
                  <a:cubicBezTo>
                    <a:pt x="45525" y="3898"/>
                    <a:pt x="46313" y="4306"/>
                    <a:pt x="47138" y="4605"/>
                  </a:cubicBezTo>
                  <a:cubicBezTo>
                    <a:pt x="47962" y="4907"/>
                    <a:pt x="48834" y="5052"/>
                    <a:pt x="49719" y="5130"/>
                  </a:cubicBezTo>
                  <a:cubicBezTo>
                    <a:pt x="50604" y="5210"/>
                    <a:pt x="51501" y="5229"/>
                    <a:pt x="52401" y="5296"/>
                  </a:cubicBezTo>
                  <a:cubicBezTo>
                    <a:pt x="53305" y="5355"/>
                    <a:pt x="54203" y="5507"/>
                    <a:pt x="55088" y="5702"/>
                  </a:cubicBezTo>
                  <a:cubicBezTo>
                    <a:pt x="56853" y="6121"/>
                    <a:pt x="58542" y="6801"/>
                    <a:pt x="60146" y="7625"/>
                  </a:cubicBezTo>
                  <a:cubicBezTo>
                    <a:pt x="63358" y="9282"/>
                    <a:pt x="66253" y="11430"/>
                    <a:pt x="69218" y="13442"/>
                  </a:cubicBezTo>
                  <a:lnTo>
                    <a:pt x="78087" y="19542"/>
                  </a:lnTo>
                  <a:cubicBezTo>
                    <a:pt x="78139" y="19578"/>
                    <a:pt x="78153" y="19648"/>
                    <a:pt x="78117" y="19700"/>
                  </a:cubicBezTo>
                  <a:cubicBezTo>
                    <a:pt x="78084" y="19748"/>
                    <a:pt x="78020" y="19762"/>
                    <a:pt x="77970" y="19736"/>
                  </a:cubicBezTo>
                  <a:lnTo>
                    <a:pt x="77959" y="19729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94" name="Freeform 18729">
              <a:extLst>
                <a:ext uri="{FF2B5EF4-FFF2-40B4-BE49-F238E27FC236}">
                  <a16:creationId xmlns:a16="http://schemas.microsoft.com/office/drawing/2014/main" id="{D0437681-9458-EE01-C0E0-22DB7E869B58}"/>
                </a:ext>
              </a:extLst>
            </p:cNvPr>
            <p:cNvSpPr/>
            <p:nvPr/>
          </p:nvSpPr>
          <p:spPr>
            <a:xfrm>
              <a:off x="1713576" y="1660620"/>
              <a:ext cx="5564" cy="4426"/>
            </a:xfrm>
            <a:custGeom>
              <a:avLst/>
              <a:gdLst>
                <a:gd name="connsiteX0" fmla="*/ 20 w 5564"/>
                <a:gd name="connsiteY0" fmla="*/ 2408 h 4426"/>
                <a:gd name="connsiteX1" fmla="*/ 1209 w 5564"/>
                <a:gd name="connsiteY1" fmla="*/ 406 h 4426"/>
                <a:gd name="connsiteX2" fmla="*/ 3809 w 5564"/>
                <a:gd name="connsiteY2" fmla="*/ 229 h 4426"/>
                <a:gd name="connsiteX3" fmla="*/ 5070 w 5564"/>
                <a:gd name="connsiteY3" fmla="*/ 1198 h 4426"/>
                <a:gd name="connsiteX4" fmla="*/ 5476 w 5564"/>
                <a:gd name="connsiteY4" fmla="*/ 1958 h 4426"/>
                <a:gd name="connsiteX5" fmla="*/ 5564 w 5564"/>
                <a:gd name="connsiteY5" fmla="*/ 2560 h 4426"/>
                <a:gd name="connsiteX6" fmla="*/ 5290 w 5564"/>
                <a:gd name="connsiteY6" fmla="*/ 3346 h 4426"/>
                <a:gd name="connsiteX7" fmla="*/ 5020 w 5564"/>
                <a:gd name="connsiteY7" fmla="*/ 3665 h 4426"/>
                <a:gd name="connsiteX8" fmla="*/ 4996 w 5564"/>
                <a:gd name="connsiteY8" fmla="*/ 4195 h 4426"/>
                <a:gd name="connsiteX9" fmla="*/ 5056 w 5564"/>
                <a:gd name="connsiteY9" fmla="*/ 4315 h 4426"/>
                <a:gd name="connsiteX10" fmla="*/ 5022 w 5564"/>
                <a:gd name="connsiteY10" fmla="*/ 4417 h 4426"/>
                <a:gd name="connsiteX11" fmla="*/ 4995 w 5564"/>
                <a:gd name="connsiteY11" fmla="*/ 4425 h 4426"/>
                <a:gd name="connsiteX12" fmla="*/ 4242 w 5564"/>
                <a:gd name="connsiteY12" fmla="*/ 3993 h 4426"/>
                <a:gd name="connsiteX13" fmla="*/ 3888 w 5564"/>
                <a:gd name="connsiteY13" fmla="*/ 3282 h 4426"/>
                <a:gd name="connsiteX14" fmla="*/ 2943 w 5564"/>
                <a:gd name="connsiteY14" fmla="*/ 2344 h 4426"/>
                <a:gd name="connsiteX15" fmla="*/ 1553 w 5564"/>
                <a:gd name="connsiteY15" fmla="*/ 2206 h 4426"/>
                <a:gd name="connsiteX16" fmla="*/ 110 w 5564"/>
                <a:gd name="connsiteY16" fmla="*/ 2621 h 4426"/>
                <a:gd name="connsiteX17" fmla="*/ 4 w 5564"/>
                <a:gd name="connsiteY17" fmla="*/ 2568 h 4426"/>
                <a:gd name="connsiteX18" fmla="*/ 1 w 5564"/>
                <a:gd name="connsiteY18" fmla="*/ 2528 h 4426"/>
                <a:gd name="connsiteX19" fmla="*/ 20 w 5564"/>
                <a:gd name="connsiteY19" fmla="*/ 2411 h 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64" h="4426">
                  <a:moveTo>
                    <a:pt x="20" y="2408"/>
                  </a:moveTo>
                  <a:cubicBezTo>
                    <a:pt x="164" y="1467"/>
                    <a:pt x="543" y="843"/>
                    <a:pt x="1209" y="406"/>
                  </a:cubicBezTo>
                  <a:cubicBezTo>
                    <a:pt x="1850" y="-21"/>
                    <a:pt x="2899" y="-160"/>
                    <a:pt x="3809" y="229"/>
                  </a:cubicBezTo>
                  <a:cubicBezTo>
                    <a:pt x="4267" y="424"/>
                    <a:pt x="4723" y="739"/>
                    <a:pt x="5070" y="1198"/>
                  </a:cubicBezTo>
                  <a:cubicBezTo>
                    <a:pt x="5239" y="1426"/>
                    <a:pt x="5392" y="1691"/>
                    <a:pt x="5476" y="1958"/>
                  </a:cubicBezTo>
                  <a:cubicBezTo>
                    <a:pt x="5556" y="2197"/>
                    <a:pt x="5565" y="2388"/>
                    <a:pt x="5564" y="2560"/>
                  </a:cubicBezTo>
                  <a:cubicBezTo>
                    <a:pt x="5545" y="2897"/>
                    <a:pt x="5448" y="3137"/>
                    <a:pt x="5290" y="3346"/>
                  </a:cubicBezTo>
                  <a:cubicBezTo>
                    <a:pt x="5200" y="3462"/>
                    <a:pt x="5114" y="3534"/>
                    <a:pt x="5020" y="3665"/>
                  </a:cubicBezTo>
                  <a:cubicBezTo>
                    <a:pt x="4929" y="3790"/>
                    <a:pt x="4887" y="3974"/>
                    <a:pt x="4996" y="4195"/>
                  </a:cubicBezTo>
                  <a:lnTo>
                    <a:pt x="5056" y="4315"/>
                  </a:lnTo>
                  <a:cubicBezTo>
                    <a:pt x="5075" y="4353"/>
                    <a:pt x="5059" y="4398"/>
                    <a:pt x="5022" y="4417"/>
                  </a:cubicBezTo>
                  <a:cubicBezTo>
                    <a:pt x="5012" y="4422"/>
                    <a:pt x="5003" y="4423"/>
                    <a:pt x="4995" y="4425"/>
                  </a:cubicBezTo>
                  <a:cubicBezTo>
                    <a:pt x="4681" y="4451"/>
                    <a:pt x="4390" y="4223"/>
                    <a:pt x="4242" y="3993"/>
                  </a:cubicBezTo>
                  <a:cubicBezTo>
                    <a:pt x="4090" y="3756"/>
                    <a:pt x="3993" y="3510"/>
                    <a:pt x="3888" y="3282"/>
                  </a:cubicBezTo>
                  <a:cubicBezTo>
                    <a:pt x="3702" y="2811"/>
                    <a:pt x="3387" y="2508"/>
                    <a:pt x="2943" y="2344"/>
                  </a:cubicBezTo>
                  <a:cubicBezTo>
                    <a:pt x="2519" y="2156"/>
                    <a:pt x="2034" y="2124"/>
                    <a:pt x="1553" y="2206"/>
                  </a:cubicBezTo>
                  <a:cubicBezTo>
                    <a:pt x="1075" y="2294"/>
                    <a:pt x="596" y="2457"/>
                    <a:pt x="110" y="2621"/>
                  </a:cubicBezTo>
                  <a:cubicBezTo>
                    <a:pt x="67" y="2635"/>
                    <a:pt x="20" y="2611"/>
                    <a:pt x="4" y="2568"/>
                  </a:cubicBezTo>
                  <a:cubicBezTo>
                    <a:pt x="-1" y="2555"/>
                    <a:pt x="-1" y="2541"/>
                    <a:pt x="1" y="2528"/>
                  </a:cubicBezTo>
                  <a:lnTo>
                    <a:pt x="20" y="2411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95" name="Freeform 18730">
              <a:extLst>
                <a:ext uri="{FF2B5EF4-FFF2-40B4-BE49-F238E27FC236}">
                  <a16:creationId xmlns:a16="http://schemas.microsoft.com/office/drawing/2014/main" id="{7A27EFAB-1067-587C-FE78-C66D3CE2C788}"/>
                </a:ext>
              </a:extLst>
            </p:cNvPr>
            <p:cNvSpPr/>
            <p:nvPr/>
          </p:nvSpPr>
          <p:spPr>
            <a:xfrm>
              <a:off x="1721392" y="1648230"/>
              <a:ext cx="7406" cy="3904"/>
            </a:xfrm>
            <a:custGeom>
              <a:avLst/>
              <a:gdLst>
                <a:gd name="connsiteX0" fmla="*/ 122 w 7406"/>
                <a:gd name="connsiteY0" fmla="*/ 3750 h 3904"/>
                <a:gd name="connsiteX1" fmla="*/ 949 w 7406"/>
                <a:gd name="connsiteY1" fmla="*/ 1063 h 3904"/>
                <a:gd name="connsiteX2" fmla="*/ 3308 w 7406"/>
                <a:gd name="connsiteY2" fmla="*/ 20 h 3904"/>
                <a:gd name="connsiteX3" fmla="*/ 4410 w 7406"/>
                <a:gd name="connsiteY3" fmla="*/ 49 h 3904"/>
                <a:gd name="connsiteX4" fmla="*/ 5458 w 7406"/>
                <a:gd name="connsiteY4" fmla="*/ 335 h 3904"/>
                <a:gd name="connsiteX5" fmla="*/ 6620 w 7406"/>
                <a:gd name="connsiteY5" fmla="*/ 998 h 3904"/>
                <a:gd name="connsiteX6" fmla="*/ 7394 w 7406"/>
                <a:gd name="connsiteY6" fmla="*/ 2278 h 3904"/>
                <a:gd name="connsiteX7" fmla="*/ 7406 w 7406"/>
                <a:gd name="connsiteY7" fmla="*/ 2379 h 3904"/>
                <a:gd name="connsiteX8" fmla="*/ 7326 w 7406"/>
                <a:gd name="connsiteY8" fmla="*/ 2481 h 3904"/>
                <a:gd name="connsiteX9" fmla="*/ 7273 w 7406"/>
                <a:gd name="connsiteY9" fmla="*/ 2472 h 3904"/>
                <a:gd name="connsiteX10" fmla="*/ 5463 w 7406"/>
                <a:gd name="connsiteY10" fmla="*/ 2159 h 3904"/>
                <a:gd name="connsiteX11" fmla="*/ 3550 w 7406"/>
                <a:gd name="connsiteY11" fmla="*/ 2290 h 3904"/>
                <a:gd name="connsiteX12" fmla="*/ 1738 w 7406"/>
                <a:gd name="connsiteY12" fmla="*/ 2716 h 3904"/>
                <a:gd name="connsiteX13" fmla="*/ 322 w 7406"/>
                <a:gd name="connsiteY13" fmla="*/ 3863 h 3904"/>
                <a:gd name="connsiteX14" fmla="*/ 192 w 7406"/>
                <a:gd name="connsiteY14" fmla="*/ 3888 h 3904"/>
                <a:gd name="connsiteX15" fmla="*/ 157 w 7406"/>
                <a:gd name="connsiteY15" fmla="*/ 3843 h 3904"/>
                <a:gd name="connsiteX16" fmla="*/ 124 w 7406"/>
                <a:gd name="connsiteY16" fmla="*/ 3750 h 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06" h="3904">
                  <a:moveTo>
                    <a:pt x="122" y="3750"/>
                  </a:moveTo>
                  <a:cubicBezTo>
                    <a:pt x="-247" y="2728"/>
                    <a:pt x="275" y="1692"/>
                    <a:pt x="949" y="1063"/>
                  </a:cubicBezTo>
                  <a:cubicBezTo>
                    <a:pt x="1651" y="410"/>
                    <a:pt x="2542" y="96"/>
                    <a:pt x="3308" y="20"/>
                  </a:cubicBezTo>
                  <a:cubicBezTo>
                    <a:pt x="3697" y="-12"/>
                    <a:pt x="4066" y="-8"/>
                    <a:pt x="4410" y="49"/>
                  </a:cubicBezTo>
                  <a:cubicBezTo>
                    <a:pt x="4753" y="106"/>
                    <a:pt x="5069" y="189"/>
                    <a:pt x="5458" y="335"/>
                  </a:cubicBezTo>
                  <a:cubicBezTo>
                    <a:pt x="5834" y="482"/>
                    <a:pt x="6248" y="682"/>
                    <a:pt x="6620" y="998"/>
                  </a:cubicBezTo>
                  <a:cubicBezTo>
                    <a:pt x="6981" y="1327"/>
                    <a:pt x="7325" y="1729"/>
                    <a:pt x="7394" y="2278"/>
                  </a:cubicBezTo>
                  <a:lnTo>
                    <a:pt x="7406" y="2379"/>
                  </a:lnTo>
                  <a:cubicBezTo>
                    <a:pt x="7412" y="2429"/>
                    <a:pt x="7376" y="2475"/>
                    <a:pt x="7326" y="2481"/>
                  </a:cubicBezTo>
                  <a:cubicBezTo>
                    <a:pt x="7308" y="2484"/>
                    <a:pt x="7289" y="2481"/>
                    <a:pt x="7273" y="2472"/>
                  </a:cubicBezTo>
                  <a:cubicBezTo>
                    <a:pt x="6726" y="2186"/>
                    <a:pt x="6091" y="2154"/>
                    <a:pt x="5463" y="2159"/>
                  </a:cubicBezTo>
                  <a:cubicBezTo>
                    <a:pt x="4828" y="2182"/>
                    <a:pt x="4174" y="2214"/>
                    <a:pt x="3550" y="2290"/>
                  </a:cubicBezTo>
                  <a:cubicBezTo>
                    <a:pt x="2922" y="2345"/>
                    <a:pt x="2301" y="2459"/>
                    <a:pt x="1738" y="2716"/>
                  </a:cubicBezTo>
                  <a:cubicBezTo>
                    <a:pt x="1182" y="2975"/>
                    <a:pt x="668" y="3347"/>
                    <a:pt x="322" y="3863"/>
                  </a:cubicBezTo>
                  <a:cubicBezTo>
                    <a:pt x="294" y="3905"/>
                    <a:pt x="236" y="3918"/>
                    <a:pt x="192" y="3888"/>
                  </a:cubicBezTo>
                  <a:cubicBezTo>
                    <a:pt x="175" y="3877"/>
                    <a:pt x="163" y="3860"/>
                    <a:pt x="157" y="3843"/>
                  </a:cubicBezTo>
                  <a:lnTo>
                    <a:pt x="124" y="3750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96" name="Freeform 18731">
              <a:extLst>
                <a:ext uri="{FF2B5EF4-FFF2-40B4-BE49-F238E27FC236}">
                  <a16:creationId xmlns:a16="http://schemas.microsoft.com/office/drawing/2014/main" id="{49CF1DB8-6730-AF6C-366F-D7C944AED533}"/>
                </a:ext>
              </a:extLst>
            </p:cNvPr>
            <p:cNvSpPr/>
            <p:nvPr/>
          </p:nvSpPr>
          <p:spPr>
            <a:xfrm>
              <a:off x="1731282" y="1674850"/>
              <a:ext cx="5752" cy="4710"/>
            </a:xfrm>
            <a:custGeom>
              <a:avLst/>
              <a:gdLst>
                <a:gd name="connsiteX0" fmla="*/ 110 w 5752"/>
                <a:gd name="connsiteY0" fmla="*/ 1085 h 4710"/>
                <a:gd name="connsiteX1" fmla="*/ 2117 w 5752"/>
                <a:gd name="connsiteY1" fmla="*/ 30 h 4710"/>
                <a:gd name="connsiteX2" fmla="*/ 4115 w 5752"/>
                <a:gd name="connsiteY2" fmla="*/ 420 h 4710"/>
                <a:gd name="connsiteX3" fmla="*/ 5589 w 5752"/>
                <a:gd name="connsiteY3" fmla="*/ 2154 h 4710"/>
                <a:gd name="connsiteX4" fmla="*/ 5173 w 5752"/>
                <a:gd name="connsiteY4" fmla="*/ 4602 h 4710"/>
                <a:gd name="connsiteX5" fmla="*/ 5097 w 5752"/>
                <a:gd name="connsiteY5" fmla="*/ 4683 h 4710"/>
                <a:gd name="connsiteX6" fmla="*/ 4973 w 5752"/>
                <a:gd name="connsiteY6" fmla="*/ 4688 h 4710"/>
                <a:gd name="connsiteX7" fmla="*/ 4950 w 5752"/>
                <a:gd name="connsiteY7" fmla="*/ 4649 h 4710"/>
                <a:gd name="connsiteX8" fmla="*/ 4199 w 5752"/>
                <a:gd name="connsiteY8" fmla="*/ 3337 h 4710"/>
                <a:gd name="connsiteX9" fmla="*/ 2996 w 5752"/>
                <a:gd name="connsiteY9" fmla="*/ 2410 h 4710"/>
                <a:gd name="connsiteX10" fmla="*/ 59 w 5752"/>
                <a:gd name="connsiteY10" fmla="*/ 1308 h 4710"/>
                <a:gd name="connsiteX11" fmla="*/ 4 w 5752"/>
                <a:gd name="connsiteY11" fmla="*/ 1200 h 4710"/>
                <a:gd name="connsiteX12" fmla="*/ 26 w 5752"/>
                <a:gd name="connsiteY12" fmla="*/ 1166 h 4710"/>
                <a:gd name="connsiteX13" fmla="*/ 110 w 5752"/>
                <a:gd name="connsiteY13" fmla="*/ 1086 h 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2" h="4710">
                  <a:moveTo>
                    <a:pt x="110" y="1085"/>
                  </a:moveTo>
                  <a:cubicBezTo>
                    <a:pt x="811" y="419"/>
                    <a:pt x="1444" y="134"/>
                    <a:pt x="2117" y="30"/>
                  </a:cubicBezTo>
                  <a:cubicBezTo>
                    <a:pt x="2782" y="-63"/>
                    <a:pt x="3480" y="59"/>
                    <a:pt x="4115" y="420"/>
                  </a:cubicBezTo>
                  <a:cubicBezTo>
                    <a:pt x="4768" y="789"/>
                    <a:pt x="5312" y="1390"/>
                    <a:pt x="5589" y="2154"/>
                  </a:cubicBezTo>
                  <a:cubicBezTo>
                    <a:pt x="5851" y="2907"/>
                    <a:pt x="5853" y="3875"/>
                    <a:pt x="5173" y="4602"/>
                  </a:cubicBezTo>
                  <a:lnTo>
                    <a:pt x="5097" y="4683"/>
                  </a:lnTo>
                  <a:cubicBezTo>
                    <a:pt x="5064" y="4718"/>
                    <a:pt x="5009" y="4721"/>
                    <a:pt x="4973" y="4688"/>
                  </a:cubicBezTo>
                  <a:cubicBezTo>
                    <a:pt x="4962" y="4677"/>
                    <a:pt x="4953" y="4663"/>
                    <a:pt x="4950" y="4649"/>
                  </a:cubicBezTo>
                  <a:cubicBezTo>
                    <a:pt x="4801" y="4157"/>
                    <a:pt x="4531" y="3719"/>
                    <a:pt x="4199" y="3337"/>
                  </a:cubicBezTo>
                  <a:cubicBezTo>
                    <a:pt x="3860" y="2959"/>
                    <a:pt x="3446" y="2648"/>
                    <a:pt x="2996" y="2410"/>
                  </a:cubicBezTo>
                  <a:cubicBezTo>
                    <a:pt x="2116" y="1868"/>
                    <a:pt x="1072" y="1646"/>
                    <a:pt x="59" y="1308"/>
                  </a:cubicBezTo>
                  <a:cubicBezTo>
                    <a:pt x="13" y="1293"/>
                    <a:pt x="-10" y="1246"/>
                    <a:pt x="4" y="1200"/>
                  </a:cubicBezTo>
                  <a:cubicBezTo>
                    <a:pt x="9" y="1186"/>
                    <a:pt x="17" y="1175"/>
                    <a:pt x="26" y="1166"/>
                  </a:cubicBezTo>
                  <a:lnTo>
                    <a:pt x="110" y="1086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497" name="Freeform 18732">
              <a:extLst>
                <a:ext uri="{FF2B5EF4-FFF2-40B4-BE49-F238E27FC236}">
                  <a16:creationId xmlns:a16="http://schemas.microsoft.com/office/drawing/2014/main" id="{F4953018-07C8-73E4-ECC4-B82F32D92DAC}"/>
                </a:ext>
              </a:extLst>
            </p:cNvPr>
            <p:cNvSpPr/>
            <p:nvPr/>
          </p:nvSpPr>
          <p:spPr>
            <a:xfrm>
              <a:off x="1729870" y="1693162"/>
              <a:ext cx="7079" cy="8724"/>
            </a:xfrm>
            <a:custGeom>
              <a:avLst/>
              <a:gdLst>
                <a:gd name="connsiteX0" fmla="*/ 6891 w 7079"/>
                <a:gd name="connsiteY0" fmla="*/ 8718 h 8724"/>
                <a:gd name="connsiteX1" fmla="*/ 3974 w 7079"/>
                <a:gd name="connsiteY1" fmla="*/ 7092 h 8724"/>
                <a:gd name="connsiteX2" fmla="*/ 2419 w 7079"/>
                <a:gd name="connsiteY2" fmla="*/ 5088 h 8724"/>
                <a:gd name="connsiteX3" fmla="*/ 1899 w 7079"/>
                <a:gd name="connsiteY3" fmla="*/ 4322 h 8724"/>
                <a:gd name="connsiteX4" fmla="*/ 1158 w 7079"/>
                <a:gd name="connsiteY4" fmla="*/ 3351 h 8724"/>
                <a:gd name="connsiteX5" fmla="*/ 309 w 7079"/>
                <a:gd name="connsiteY5" fmla="*/ 1963 h 8724"/>
                <a:gd name="connsiteX6" fmla="*/ 59 w 7079"/>
                <a:gd name="connsiteY6" fmla="*/ 154 h 8724"/>
                <a:gd name="connsiteX7" fmla="*/ 79 w 7079"/>
                <a:gd name="connsiteY7" fmla="*/ 76 h 8724"/>
                <a:gd name="connsiteX8" fmla="*/ 201 w 7079"/>
                <a:gd name="connsiteY8" fmla="*/ 3 h 8724"/>
                <a:gd name="connsiteX9" fmla="*/ 264 w 7079"/>
                <a:gd name="connsiteY9" fmla="*/ 50 h 8724"/>
                <a:gd name="connsiteX10" fmla="*/ 2229 w 7079"/>
                <a:gd name="connsiteY10" fmla="*/ 1871 h 8724"/>
                <a:gd name="connsiteX11" fmla="*/ 4300 w 7079"/>
                <a:gd name="connsiteY11" fmla="*/ 3790 h 8724"/>
                <a:gd name="connsiteX12" fmla="*/ 5608 w 7079"/>
                <a:gd name="connsiteY12" fmla="*/ 6260 h 8724"/>
                <a:gd name="connsiteX13" fmla="*/ 7054 w 7079"/>
                <a:gd name="connsiteY13" fmla="*/ 8555 h 8724"/>
                <a:gd name="connsiteX14" fmla="*/ 7046 w 7079"/>
                <a:gd name="connsiteY14" fmla="*/ 8699 h 8724"/>
                <a:gd name="connsiteX15" fmla="*/ 6971 w 7079"/>
                <a:gd name="connsiteY15" fmla="*/ 8724 h 8724"/>
                <a:gd name="connsiteX16" fmla="*/ 6894 w 7079"/>
                <a:gd name="connsiteY16" fmla="*/ 8718 h 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79" h="8724">
                  <a:moveTo>
                    <a:pt x="6891" y="8718"/>
                  </a:moveTo>
                  <a:cubicBezTo>
                    <a:pt x="5634" y="8613"/>
                    <a:pt x="4659" y="7805"/>
                    <a:pt x="3974" y="7092"/>
                  </a:cubicBezTo>
                  <a:cubicBezTo>
                    <a:pt x="3280" y="6348"/>
                    <a:pt x="2799" y="5635"/>
                    <a:pt x="2419" y="5088"/>
                  </a:cubicBezTo>
                  <a:cubicBezTo>
                    <a:pt x="2232" y="4797"/>
                    <a:pt x="2072" y="4578"/>
                    <a:pt x="1899" y="4322"/>
                  </a:cubicBezTo>
                  <a:lnTo>
                    <a:pt x="1158" y="3351"/>
                  </a:lnTo>
                  <a:cubicBezTo>
                    <a:pt x="872" y="2962"/>
                    <a:pt x="550" y="2507"/>
                    <a:pt x="309" y="1963"/>
                  </a:cubicBezTo>
                  <a:cubicBezTo>
                    <a:pt x="86" y="1408"/>
                    <a:pt x="-99" y="783"/>
                    <a:pt x="59" y="154"/>
                  </a:cubicBezTo>
                  <a:lnTo>
                    <a:pt x="79" y="76"/>
                  </a:lnTo>
                  <a:cubicBezTo>
                    <a:pt x="93" y="23"/>
                    <a:pt x="147" y="-10"/>
                    <a:pt x="201" y="3"/>
                  </a:cubicBezTo>
                  <a:cubicBezTo>
                    <a:pt x="228" y="9"/>
                    <a:pt x="250" y="26"/>
                    <a:pt x="264" y="50"/>
                  </a:cubicBezTo>
                  <a:cubicBezTo>
                    <a:pt x="720" y="823"/>
                    <a:pt x="1481" y="1339"/>
                    <a:pt x="2229" y="1871"/>
                  </a:cubicBezTo>
                  <a:cubicBezTo>
                    <a:pt x="2985" y="2383"/>
                    <a:pt x="3770" y="2990"/>
                    <a:pt x="4300" y="3790"/>
                  </a:cubicBezTo>
                  <a:cubicBezTo>
                    <a:pt x="4831" y="4581"/>
                    <a:pt x="5203" y="5440"/>
                    <a:pt x="5608" y="6260"/>
                  </a:cubicBezTo>
                  <a:cubicBezTo>
                    <a:pt x="6016" y="7081"/>
                    <a:pt x="6449" y="7881"/>
                    <a:pt x="7054" y="8555"/>
                  </a:cubicBezTo>
                  <a:cubicBezTo>
                    <a:pt x="7091" y="8597"/>
                    <a:pt x="7088" y="8662"/>
                    <a:pt x="7046" y="8699"/>
                  </a:cubicBezTo>
                  <a:cubicBezTo>
                    <a:pt x="7024" y="8718"/>
                    <a:pt x="6997" y="8727"/>
                    <a:pt x="6971" y="8724"/>
                  </a:cubicBezTo>
                  <a:lnTo>
                    <a:pt x="6894" y="8718"/>
                  </a:lnTo>
                  <a:close/>
                </a:path>
              </a:pathLst>
            </a:custGeom>
            <a:grp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</p:grpSp>
      <p:sp>
        <p:nvSpPr>
          <p:cNvPr id="19498" name="Rounded Rectangle 18904">
            <a:extLst>
              <a:ext uri="{FF2B5EF4-FFF2-40B4-BE49-F238E27FC236}">
                <a16:creationId xmlns:a16="http://schemas.microsoft.com/office/drawing/2014/main" id="{617EBE68-D07A-65D8-BCE9-14B11C87199F}"/>
              </a:ext>
            </a:extLst>
          </p:cNvPr>
          <p:cNvSpPr/>
          <p:nvPr/>
        </p:nvSpPr>
        <p:spPr>
          <a:xfrm>
            <a:off x="7486917" y="4377945"/>
            <a:ext cx="792000" cy="283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defRPr/>
            </a:pPr>
            <a:r>
              <a:rPr lang="en-GB" sz="1333">
                <a:solidFill>
                  <a:srgbClr val="3F1A01"/>
                </a:solidFill>
                <a:latin typeface="Arial"/>
              </a:rPr>
              <a:t>Phase 4</a:t>
            </a:r>
          </a:p>
        </p:txBody>
      </p:sp>
      <p:sp>
        <p:nvSpPr>
          <p:cNvPr id="19499" name="Rounded Rectangle 18451">
            <a:extLst>
              <a:ext uri="{FF2B5EF4-FFF2-40B4-BE49-F238E27FC236}">
                <a16:creationId xmlns:a16="http://schemas.microsoft.com/office/drawing/2014/main" id="{1B38EE5D-8966-30B6-8699-493339E52433}"/>
              </a:ext>
            </a:extLst>
          </p:cNvPr>
          <p:cNvSpPr/>
          <p:nvPr/>
        </p:nvSpPr>
        <p:spPr>
          <a:xfrm>
            <a:off x="3026655" y="3344562"/>
            <a:ext cx="792485" cy="2823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defRPr/>
            </a:pPr>
            <a:r>
              <a:rPr lang="en-GB" sz="1333">
                <a:solidFill>
                  <a:srgbClr val="3F1A01"/>
                </a:solidFill>
                <a:latin typeface="Arial"/>
              </a:rPr>
              <a:t>Phase 2</a:t>
            </a:r>
          </a:p>
        </p:txBody>
      </p:sp>
      <p:sp>
        <p:nvSpPr>
          <p:cNvPr id="19500" name="Rounded Rectangle 18451">
            <a:extLst>
              <a:ext uri="{FF2B5EF4-FFF2-40B4-BE49-F238E27FC236}">
                <a16:creationId xmlns:a16="http://schemas.microsoft.com/office/drawing/2014/main" id="{32290A01-77CB-E5CC-0AE1-9FBE4D48006E}"/>
              </a:ext>
            </a:extLst>
          </p:cNvPr>
          <p:cNvSpPr/>
          <p:nvPr/>
        </p:nvSpPr>
        <p:spPr>
          <a:xfrm>
            <a:off x="4474323" y="3641723"/>
            <a:ext cx="792485" cy="2823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defRPr/>
            </a:pPr>
            <a:r>
              <a:rPr lang="en-GB" sz="1333">
                <a:solidFill>
                  <a:srgbClr val="3F1A01"/>
                </a:solidFill>
                <a:latin typeface="Arial"/>
              </a:rPr>
              <a:t>Phase 3</a:t>
            </a:r>
          </a:p>
        </p:txBody>
      </p:sp>
      <p:sp>
        <p:nvSpPr>
          <p:cNvPr id="19501" name="TextBox 19500">
            <a:extLst>
              <a:ext uri="{FF2B5EF4-FFF2-40B4-BE49-F238E27FC236}">
                <a16:creationId xmlns:a16="http://schemas.microsoft.com/office/drawing/2014/main" id="{5272F8A5-A8EE-B018-F9EE-E934CBDC5306}"/>
              </a:ext>
            </a:extLst>
          </p:cNvPr>
          <p:cNvSpPr txBox="1"/>
          <p:nvPr/>
        </p:nvSpPr>
        <p:spPr>
          <a:xfrm>
            <a:off x="1671237" y="4356539"/>
            <a:ext cx="3238386" cy="31810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>
              <a:defRPr/>
            </a:pPr>
            <a:r>
              <a:rPr lang="en-GB" sz="1467" dirty="0">
                <a:solidFill>
                  <a:srgbClr val="3F1A01"/>
                </a:solidFill>
                <a:latin typeface="Arial"/>
              </a:rPr>
              <a:t>A</a:t>
            </a:r>
            <a:r>
              <a:rPr lang="en-US" sz="1467" dirty="0">
                <a:solidFill>
                  <a:srgbClr val="3F1A01"/>
                </a:solidFill>
                <a:latin typeface="Arial"/>
                <a:sym typeface="Symbol" panose="05050102010706020507" pitchFamily="18" charset="2"/>
              </a:rPr>
              <a:t></a:t>
            </a:r>
            <a:r>
              <a:rPr lang="en-GB" sz="1467" dirty="0">
                <a:solidFill>
                  <a:srgbClr val="3F1A01"/>
                </a:solidFill>
                <a:latin typeface="Arial"/>
              </a:rPr>
              <a:t> starts to buildup in the brain stem</a:t>
            </a:r>
            <a:endParaRPr lang="en-GB" sz="1467" baseline="30000" dirty="0">
              <a:solidFill>
                <a:srgbClr val="3F1A01"/>
              </a:solidFill>
              <a:latin typeface="Arial"/>
            </a:endParaRPr>
          </a:p>
        </p:txBody>
      </p:sp>
      <p:cxnSp>
        <p:nvCxnSpPr>
          <p:cNvPr id="19502" name="Straight Arrow Connector 19501">
            <a:extLst>
              <a:ext uri="{FF2B5EF4-FFF2-40B4-BE49-F238E27FC236}">
                <a16:creationId xmlns:a16="http://schemas.microsoft.com/office/drawing/2014/main" id="{863C60D8-77C4-3A80-6C3E-1022E3469DBF}"/>
              </a:ext>
            </a:extLst>
          </p:cNvPr>
          <p:cNvCxnSpPr>
            <a:cxnSpLocks/>
          </p:cNvCxnSpPr>
          <p:nvPr/>
        </p:nvCxnSpPr>
        <p:spPr>
          <a:xfrm flipH="1">
            <a:off x="4917019" y="4492993"/>
            <a:ext cx="1680000" cy="0"/>
          </a:xfrm>
          <a:prstGeom prst="straightConnector1">
            <a:avLst/>
          </a:prstGeom>
          <a:ln w="9525" cap="rnd">
            <a:solidFill>
              <a:schemeClr val="accent5"/>
            </a:solidFill>
            <a:prstDash val="sysDot"/>
            <a:round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503" name="Group 19502">
            <a:extLst>
              <a:ext uri="{FF2B5EF4-FFF2-40B4-BE49-F238E27FC236}">
                <a16:creationId xmlns:a16="http://schemas.microsoft.com/office/drawing/2014/main" id="{E5B1245D-CE50-7064-3D85-CC429C9A78BA}"/>
              </a:ext>
            </a:extLst>
          </p:cNvPr>
          <p:cNvGrpSpPr/>
          <p:nvPr/>
        </p:nvGrpSpPr>
        <p:grpSpPr>
          <a:xfrm>
            <a:off x="4586081" y="2916969"/>
            <a:ext cx="568970" cy="525942"/>
            <a:chOff x="5560016" y="2885798"/>
            <a:chExt cx="657600" cy="607869"/>
          </a:xfrm>
        </p:grpSpPr>
        <p:grpSp>
          <p:nvGrpSpPr>
            <p:cNvPr id="19504" name="Graphic 18914">
              <a:extLst>
                <a:ext uri="{FF2B5EF4-FFF2-40B4-BE49-F238E27FC236}">
                  <a16:creationId xmlns:a16="http://schemas.microsoft.com/office/drawing/2014/main" id="{591AD955-CC9E-A6B3-00CF-FAF3AE05DBC1}"/>
                </a:ext>
              </a:extLst>
            </p:cNvPr>
            <p:cNvGrpSpPr/>
            <p:nvPr/>
          </p:nvGrpSpPr>
          <p:grpSpPr>
            <a:xfrm>
              <a:off x="5560016" y="2885798"/>
              <a:ext cx="657600" cy="607869"/>
              <a:chOff x="5560016" y="2885798"/>
              <a:chExt cx="657600" cy="607869"/>
            </a:xfrm>
          </p:grpSpPr>
          <p:sp>
            <p:nvSpPr>
              <p:cNvPr id="19507" name="Freeform: Shape 19506">
                <a:extLst>
                  <a:ext uri="{FF2B5EF4-FFF2-40B4-BE49-F238E27FC236}">
                    <a16:creationId xmlns:a16="http://schemas.microsoft.com/office/drawing/2014/main" id="{44E9AAC1-763D-2175-85BB-879ED5299C8E}"/>
                  </a:ext>
                </a:extLst>
              </p:cNvPr>
              <p:cNvSpPr/>
              <p:nvPr/>
            </p:nvSpPr>
            <p:spPr>
              <a:xfrm>
                <a:off x="5661398" y="2970700"/>
                <a:ext cx="416493" cy="208079"/>
              </a:xfrm>
              <a:custGeom>
                <a:avLst/>
                <a:gdLst>
                  <a:gd name="connsiteX0" fmla="*/ 405789 w 416493"/>
                  <a:gd name="connsiteY0" fmla="*/ 165991 h 208079"/>
                  <a:gd name="connsiteX1" fmla="*/ 393772 w 416493"/>
                  <a:gd name="connsiteY1" fmla="*/ 184584 h 208079"/>
                  <a:gd name="connsiteX2" fmla="*/ 368591 w 416493"/>
                  <a:gd name="connsiteY2" fmla="*/ 202241 h 208079"/>
                  <a:gd name="connsiteX3" fmla="*/ 351145 w 416493"/>
                  <a:gd name="connsiteY3" fmla="*/ 208080 h 208079"/>
                  <a:gd name="connsiteX4" fmla="*/ 283782 w 416493"/>
                  <a:gd name="connsiteY4" fmla="*/ 183789 h 208079"/>
                  <a:gd name="connsiteX5" fmla="*/ 137214 w 416493"/>
                  <a:gd name="connsiteY5" fmla="*/ 130923 h 208079"/>
                  <a:gd name="connsiteX6" fmla="*/ 83728 w 416493"/>
                  <a:gd name="connsiteY6" fmla="*/ 143783 h 208079"/>
                  <a:gd name="connsiteX7" fmla="*/ 69781 w 416493"/>
                  <a:gd name="connsiteY7" fmla="*/ 161322 h 208079"/>
                  <a:gd name="connsiteX8" fmla="*/ 73268 w 416493"/>
                  <a:gd name="connsiteY8" fmla="*/ 175352 h 208079"/>
                  <a:gd name="connsiteX9" fmla="*/ 75596 w 416493"/>
                  <a:gd name="connsiteY9" fmla="*/ 196402 h 208079"/>
                  <a:gd name="connsiteX10" fmla="*/ 41347 w 416493"/>
                  <a:gd name="connsiteY10" fmla="*/ 196402 h 208079"/>
                  <a:gd name="connsiteX11" fmla="*/ 31 w 416493"/>
                  <a:gd name="connsiteY11" fmla="*/ 147305 h 208079"/>
                  <a:gd name="connsiteX12" fmla="*/ 40727 w 416493"/>
                  <a:gd name="connsiteY12" fmla="*/ 78327 h 208079"/>
                  <a:gd name="connsiteX13" fmla="*/ 97700 w 416493"/>
                  <a:gd name="connsiteY13" fmla="*/ 39748 h 208079"/>
                  <a:gd name="connsiteX14" fmla="*/ 137226 w 416493"/>
                  <a:gd name="connsiteY14" fmla="*/ 18698 h 208079"/>
                  <a:gd name="connsiteX15" fmla="*/ 168620 w 416493"/>
                  <a:gd name="connsiteY15" fmla="*/ 8179 h 208079"/>
                  <a:gd name="connsiteX16" fmla="*/ 168795 w 416493"/>
                  <a:gd name="connsiteY16" fmla="*/ 8249 h 208079"/>
                  <a:gd name="connsiteX17" fmla="*/ 187400 w 416493"/>
                  <a:gd name="connsiteY17" fmla="*/ 8179 h 208079"/>
                  <a:gd name="connsiteX18" fmla="*/ 268746 w 416493"/>
                  <a:gd name="connsiteY18" fmla="*/ 421 h 208079"/>
                  <a:gd name="connsiteX19" fmla="*/ 268757 w 416493"/>
                  <a:gd name="connsiteY19" fmla="*/ 421 h 208079"/>
                  <a:gd name="connsiteX20" fmla="*/ 269775 w 416493"/>
                  <a:gd name="connsiteY20" fmla="*/ 0 h 208079"/>
                  <a:gd name="connsiteX21" fmla="*/ 298806 w 416493"/>
                  <a:gd name="connsiteY21" fmla="*/ 3522 h 208079"/>
                  <a:gd name="connsiteX22" fmla="*/ 298841 w 416493"/>
                  <a:gd name="connsiteY22" fmla="*/ 3510 h 208079"/>
                  <a:gd name="connsiteX23" fmla="*/ 313959 w 416493"/>
                  <a:gd name="connsiteY23" fmla="*/ 21050 h 208079"/>
                  <a:gd name="connsiteX24" fmla="*/ 351168 w 416493"/>
                  <a:gd name="connsiteY24" fmla="*/ 46769 h 208079"/>
                  <a:gd name="connsiteX25" fmla="*/ 351543 w 416493"/>
                  <a:gd name="connsiteY25" fmla="*/ 47541 h 208079"/>
                  <a:gd name="connsiteX26" fmla="*/ 396510 w 416493"/>
                  <a:gd name="connsiteY26" fmla="*/ 84177 h 208079"/>
                  <a:gd name="connsiteX27" fmla="*/ 405812 w 416493"/>
                  <a:gd name="connsiteY27" fmla="*/ 166015 h 208079"/>
                  <a:gd name="connsiteX28" fmla="*/ 405812 w 416493"/>
                  <a:gd name="connsiteY28" fmla="*/ 166015 h 208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16493" h="208079">
                    <a:moveTo>
                      <a:pt x="405789" y="165991"/>
                    </a:moveTo>
                    <a:cubicBezTo>
                      <a:pt x="402664" y="171830"/>
                      <a:pt x="398499" y="178535"/>
                      <a:pt x="393772" y="184584"/>
                    </a:cubicBezTo>
                    <a:cubicBezTo>
                      <a:pt x="386201" y="194261"/>
                      <a:pt x="377180" y="202241"/>
                      <a:pt x="368591" y="202241"/>
                    </a:cubicBezTo>
                    <a:cubicBezTo>
                      <a:pt x="354643" y="202241"/>
                      <a:pt x="351145" y="208080"/>
                      <a:pt x="351145" y="208080"/>
                    </a:cubicBezTo>
                    <a:lnTo>
                      <a:pt x="283782" y="183789"/>
                    </a:lnTo>
                    <a:lnTo>
                      <a:pt x="137214" y="130923"/>
                    </a:lnTo>
                    <a:lnTo>
                      <a:pt x="83728" y="143783"/>
                    </a:lnTo>
                    <a:lnTo>
                      <a:pt x="69781" y="161322"/>
                    </a:lnTo>
                    <a:lnTo>
                      <a:pt x="73268" y="175352"/>
                    </a:lnTo>
                    <a:cubicBezTo>
                      <a:pt x="73268" y="175352"/>
                      <a:pt x="79083" y="183531"/>
                      <a:pt x="75596" y="196402"/>
                    </a:cubicBezTo>
                    <a:lnTo>
                      <a:pt x="41347" y="196402"/>
                    </a:lnTo>
                    <a:cubicBezTo>
                      <a:pt x="31425" y="196402"/>
                      <a:pt x="-1139" y="181203"/>
                      <a:pt x="31" y="147305"/>
                    </a:cubicBezTo>
                    <a:cubicBezTo>
                      <a:pt x="1189" y="113395"/>
                      <a:pt x="24451" y="91186"/>
                      <a:pt x="40727" y="78327"/>
                    </a:cubicBezTo>
                    <a:cubicBezTo>
                      <a:pt x="57003" y="65467"/>
                      <a:pt x="75608" y="47928"/>
                      <a:pt x="97700" y="39748"/>
                    </a:cubicBezTo>
                    <a:cubicBezTo>
                      <a:pt x="119791" y="31569"/>
                      <a:pt x="132580" y="25719"/>
                      <a:pt x="137226" y="18698"/>
                    </a:cubicBezTo>
                    <a:cubicBezTo>
                      <a:pt x="137226" y="18698"/>
                      <a:pt x="161646" y="18698"/>
                      <a:pt x="168620" y="8179"/>
                    </a:cubicBezTo>
                    <a:cubicBezTo>
                      <a:pt x="168620" y="8179"/>
                      <a:pt x="168678" y="8202"/>
                      <a:pt x="168795" y="8249"/>
                    </a:cubicBezTo>
                    <a:cubicBezTo>
                      <a:pt x="170047" y="8717"/>
                      <a:pt x="177969" y="11397"/>
                      <a:pt x="187400" y="8179"/>
                    </a:cubicBezTo>
                    <a:cubicBezTo>
                      <a:pt x="197276" y="4809"/>
                      <a:pt x="258578" y="3604"/>
                      <a:pt x="268746" y="421"/>
                    </a:cubicBezTo>
                    <a:lnTo>
                      <a:pt x="268757" y="421"/>
                    </a:lnTo>
                    <a:cubicBezTo>
                      <a:pt x="269190" y="281"/>
                      <a:pt x="269530" y="140"/>
                      <a:pt x="269775" y="0"/>
                    </a:cubicBezTo>
                    <a:cubicBezTo>
                      <a:pt x="269775" y="0"/>
                      <a:pt x="284870" y="6997"/>
                      <a:pt x="298806" y="3522"/>
                    </a:cubicBezTo>
                    <a:cubicBezTo>
                      <a:pt x="298806" y="3510"/>
                      <a:pt x="298829" y="3510"/>
                      <a:pt x="298841" y="3510"/>
                    </a:cubicBezTo>
                    <a:cubicBezTo>
                      <a:pt x="298841" y="3510"/>
                      <a:pt x="313959" y="12859"/>
                      <a:pt x="313959" y="21050"/>
                    </a:cubicBezTo>
                    <a:cubicBezTo>
                      <a:pt x="313959" y="29241"/>
                      <a:pt x="323261" y="52620"/>
                      <a:pt x="351168" y="46769"/>
                    </a:cubicBezTo>
                    <a:cubicBezTo>
                      <a:pt x="351168" y="46769"/>
                      <a:pt x="351297" y="47038"/>
                      <a:pt x="351543" y="47541"/>
                    </a:cubicBezTo>
                    <a:cubicBezTo>
                      <a:pt x="353871" y="52105"/>
                      <a:pt x="367152" y="75753"/>
                      <a:pt x="396510" y="84177"/>
                    </a:cubicBezTo>
                    <a:cubicBezTo>
                      <a:pt x="429062" y="93527"/>
                      <a:pt x="413944" y="150815"/>
                      <a:pt x="405812" y="166015"/>
                    </a:cubicBezTo>
                    <a:lnTo>
                      <a:pt x="405812" y="166015"/>
                    </a:lnTo>
                    <a:close/>
                  </a:path>
                </a:pathLst>
              </a:custGeom>
              <a:solidFill>
                <a:schemeClr val="tx1"/>
              </a:solidFill>
              <a:ln w="116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08" name="Freeform: Shape 19507">
                <a:extLst>
                  <a:ext uri="{FF2B5EF4-FFF2-40B4-BE49-F238E27FC236}">
                    <a16:creationId xmlns:a16="http://schemas.microsoft.com/office/drawing/2014/main" id="{79F7368C-9CE5-2A80-1044-9C1B5FFD2FFF}"/>
                  </a:ext>
                </a:extLst>
              </p:cNvPr>
              <p:cNvSpPr/>
              <p:nvPr/>
            </p:nvSpPr>
            <p:spPr>
              <a:xfrm>
                <a:off x="5661398" y="2970700"/>
                <a:ext cx="416493" cy="208079"/>
              </a:xfrm>
              <a:custGeom>
                <a:avLst/>
                <a:gdLst>
                  <a:gd name="connsiteX0" fmla="*/ 405789 w 416493"/>
                  <a:gd name="connsiteY0" fmla="*/ 165991 h 208079"/>
                  <a:gd name="connsiteX1" fmla="*/ 393772 w 416493"/>
                  <a:gd name="connsiteY1" fmla="*/ 184584 h 208079"/>
                  <a:gd name="connsiteX2" fmla="*/ 368591 w 416493"/>
                  <a:gd name="connsiteY2" fmla="*/ 202241 h 208079"/>
                  <a:gd name="connsiteX3" fmla="*/ 351145 w 416493"/>
                  <a:gd name="connsiteY3" fmla="*/ 208080 h 208079"/>
                  <a:gd name="connsiteX4" fmla="*/ 283782 w 416493"/>
                  <a:gd name="connsiteY4" fmla="*/ 183789 h 208079"/>
                  <a:gd name="connsiteX5" fmla="*/ 137214 w 416493"/>
                  <a:gd name="connsiteY5" fmla="*/ 130923 h 208079"/>
                  <a:gd name="connsiteX6" fmla="*/ 83728 w 416493"/>
                  <a:gd name="connsiteY6" fmla="*/ 143783 h 208079"/>
                  <a:gd name="connsiteX7" fmla="*/ 69781 w 416493"/>
                  <a:gd name="connsiteY7" fmla="*/ 161322 h 208079"/>
                  <a:gd name="connsiteX8" fmla="*/ 73268 w 416493"/>
                  <a:gd name="connsiteY8" fmla="*/ 175352 h 208079"/>
                  <a:gd name="connsiteX9" fmla="*/ 75596 w 416493"/>
                  <a:gd name="connsiteY9" fmla="*/ 196402 h 208079"/>
                  <a:gd name="connsiteX10" fmla="*/ 41347 w 416493"/>
                  <a:gd name="connsiteY10" fmla="*/ 196402 h 208079"/>
                  <a:gd name="connsiteX11" fmla="*/ 31 w 416493"/>
                  <a:gd name="connsiteY11" fmla="*/ 147305 h 208079"/>
                  <a:gd name="connsiteX12" fmla="*/ 40727 w 416493"/>
                  <a:gd name="connsiteY12" fmla="*/ 78327 h 208079"/>
                  <a:gd name="connsiteX13" fmla="*/ 97700 w 416493"/>
                  <a:gd name="connsiteY13" fmla="*/ 39748 h 208079"/>
                  <a:gd name="connsiteX14" fmla="*/ 137226 w 416493"/>
                  <a:gd name="connsiteY14" fmla="*/ 18698 h 208079"/>
                  <a:gd name="connsiteX15" fmla="*/ 168620 w 416493"/>
                  <a:gd name="connsiteY15" fmla="*/ 8179 h 208079"/>
                  <a:gd name="connsiteX16" fmla="*/ 168795 w 416493"/>
                  <a:gd name="connsiteY16" fmla="*/ 8249 h 208079"/>
                  <a:gd name="connsiteX17" fmla="*/ 187400 w 416493"/>
                  <a:gd name="connsiteY17" fmla="*/ 8179 h 208079"/>
                  <a:gd name="connsiteX18" fmla="*/ 268746 w 416493"/>
                  <a:gd name="connsiteY18" fmla="*/ 421 h 208079"/>
                  <a:gd name="connsiteX19" fmla="*/ 268757 w 416493"/>
                  <a:gd name="connsiteY19" fmla="*/ 421 h 208079"/>
                  <a:gd name="connsiteX20" fmla="*/ 269775 w 416493"/>
                  <a:gd name="connsiteY20" fmla="*/ 0 h 208079"/>
                  <a:gd name="connsiteX21" fmla="*/ 298806 w 416493"/>
                  <a:gd name="connsiteY21" fmla="*/ 3522 h 208079"/>
                  <a:gd name="connsiteX22" fmla="*/ 298841 w 416493"/>
                  <a:gd name="connsiteY22" fmla="*/ 3510 h 208079"/>
                  <a:gd name="connsiteX23" fmla="*/ 313959 w 416493"/>
                  <a:gd name="connsiteY23" fmla="*/ 21050 h 208079"/>
                  <a:gd name="connsiteX24" fmla="*/ 351168 w 416493"/>
                  <a:gd name="connsiteY24" fmla="*/ 46769 h 208079"/>
                  <a:gd name="connsiteX25" fmla="*/ 351543 w 416493"/>
                  <a:gd name="connsiteY25" fmla="*/ 47541 h 208079"/>
                  <a:gd name="connsiteX26" fmla="*/ 396510 w 416493"/>
                  <a:gd name="connsiteY26" fmla="*/ 84177 h 208079"/>
                  <a:gd name="connsiteX27" fmla="*/ 405812 w 416493"/>
                  <a:gd name="connsiteY27" fmla="*/ 166015 h 208079"/>
                  <a:gd name="connsiteX28" fmla="*/ 405812 w 416493"/>
                  <a:gd name="connsiteY28" fmla="*/ 166015 h 208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16493" h="208079">
                    <a:moveTo>
                      <a:pt x="405789" y="165991"/>
                    </a:moveTo>
                    <a:cubicBezTo>
                      <a:pt x="402664" y="171830"/>
                      <a:pt x="398499" y="178535"/>
                      <a:pt x="393772" y="184584"/>
                    </a:cubicBezTo>
                    <a:cubicBezTo>
                      <a:pt x="386201" y="194261"/>
                      <a:pt x="377180" y="202241"/>
                      <a:pt x="368591" y="202241"/>
                    </a:cubicBezTo>
                    <a:cubicBezTo>
                      <a:pt x="354643" y="202241"/>
                      <a:pt x="351145" y="208080"/>
                      <a:pt x="351145" y="208080"/>
                    </a:cubicBezTo>
                    <a:lnTo>
                      <a:pt x="283782" y="183789"/>
                    </a:lnTo>
                    <a:lnTo>
                      <a:pt x="137214" y="130923"/>
                    </a:lnTo>
                    <a:lnTo>
                      <a:pt x="83728" y="143783"/>
                    </a:lnTo>
                    <a:lnTo>
                      <a:pt x="69781" y="161322"/>
                    </a:lnTo>
                    <a:lnTo>
                      <a:pt x="73268" y="175352"/>
                    </a:lnTo>
                    <a:cubicBezTo>
                      <a:pt x="73268" y="175352"/>
                      <a:pt x="79083" y="183531"/>
                      <a:pt x="75596" y="196402"/>
                    </a:cubicBezTo>
                    <a:lnTo>
                      <a:pt x="41347" y="196402"/>
                    </a:lnTo>
                    <a:cubicBezTo>
                      <a:pt x="31425" y="196402"/>
                      <a:pt x="-1139" y="181203"/>
                      <a:pt x="31" y="147305"/>
                    </a:cubicBezTo>
                    <a:cubicBezTo>
                      <a:pt x="1189" y="113395"/>
                      <a:pt x="24451" y="91186"/>
                      <a:pt x="40727" y="78327"/>
                    </a:cubicBezTo>
                    <a:cubicBezTo>
                      <a:pt x="57003" y="65467"/>
                      <a:pt x="75608" y="47928"/>
                      <a:pt x="97700" y="39748"/>
                    </a:cubicBezTo>
                    <a:cubicBezTo>
                      <a:pt x="119791" y="31569"/>
                      <a:pt x="132580" y="25719"/>
                      <a:pt x="137226" y="18698"/>
                    </a:cubicBezTo>
                    <a:cubicBezTo>
                      <a:pt x="137226" y="18698"/>
                      <a:pt x="161646" y="18698"/>
                      <a:pt x="168620" y="8179"/>
                    </a:cubicBezTo>
                    <a:cubicBezTo>
                      <a:pt x="168620" y="8179"/>
                      <a:pt x="168678" y="8202"/>
                      <a:pt x="168795" y="8249"/>
                    </a:cubicBezTo>
                    <a:cubicBezTo>
                      <a:pt x="170047" y="8717"/>
                      <a:pt x="177969" y="11397"/>
                      <a:pt x="187400" y="8179"/>
                    </a:cubicBezTo>
                    <a:cubicBezTo>
                      <a:pt x="197276" y="4809"/>
                      <a:pt x="258578" y="3604"/>
                      <a:pt x="268746" y="421"/>
                    </a:cubicBezTo>
                    <a:lnTo>
                      <a:pt x="268757" y="421"/>
                    </a:lnTo>
                    <a:cubicBezTo>
                      <a:pt x="269190" y="281"/>
                      <a:pt x="269530" y="140"/>
                      <a:pt x="269775" y="0"/>
                    </a:cubicBezTo>
                    <a:cubicBezTo>
                      <a:pt x="269775" y="0"/>
                      <a:pt x="284870" y="6997"/>
                      <a:pt x="298806" y="3522"/>
                    </a:cubicBezTo>
                    <a:cubicBezTo>
                      <a:pt x="298806" y="3510"/>
                      <a:pt x="298829" y="3510"/>
                      <a:pt x="298841" y="3510"/>
                    </a:cubicBezTo>
                    <a:cubicBezTo>
                      <a:pt x="298841" y="3510"/>
                      <a:pt x="313959" y="12859"/>
                      <a:pt x="313959" y="21050"/>
                    </a:cubicBezTo>
                    <a:cubicBezTo>
                      <a:pt x="313959" y="29241"/>
                      <a:pt x="323261" y="52620"/>
                      <a:pt x="351168" y="46769"/>
                    </a:cubicBezTo>
                    <a:cubicBezTo>
                      <a:pt x="351168" y="46769"/>
                      <a:pt x="351297" y="47038"/>
                      <a:pt x="351543" y="47541"/>
                    </a:cubicBezTo>
                    <a:cubicBezTo>
                      <a:pt x="353871" y="52105"/>
                      <a:pt x="367152" y="75753"/>
                      <a:pt x="396510" y="84177"/>
                    </a:cubicBezTo>
                    <a:cubicBezTo>
                      <a:pt x="429062" y="93527"/>
                      <a:pt x="413944" y="150815"/>
                      <a:pt x="405812" y="166015"/>
                    </a:cubicBezTo>
                    <a:lnTo>
                      <a:pt x="405812" y="166015"/>
                    </a:lnTo>
                    <a:close/>
                  </a:path>
                </a:pathLst>
              </a:custGeom>
              <a:noFill/>
              <a:ln w="210" cap="flat">
                <a:solidFill>
                  <a:srgbClr val="99B3A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9509" name="Graphic 18914">
                <a:extLst>
                  <a:ext uri="{FF2B5EF4-FFF2-40B4-BE49-F238E27FC236}">
                    <a16:creationId xmlns:a16="http://schemas.microsoft.com/office/drawing/2014/main" id="{232124EF-191A-14E4-0F96-20EFC84A94A3}"/>
                  </a:ext>
                </a:extLst>
              </p:cNvPr>
              <p:cNvGrpSpPr/>
              <p:nvPr/>
            </p:nvGrpSpPr>
            <p:grpSpPr>
              <a:xfrm>
                <a:off x="5560016" y="2885798"/>
                <a:ext cx="657600" cy="607869"/>
                <a:chOff x="5560016" y="2885798"/>
                <a:chExt cx="657600" cy="607869"/>
              </a:xfrm>
            </p:grpSpPr>
            <p:sp>
              <p:nvSpPr>
                <p:cNvPr id="19510" name="Freeform: Shape 19509">
                  <a:extLst>
                    <a:ext uri="{FF2B5EF4-FFF2-40B4-BE49-F238E27FC236}">
                      <a16:creationId xmlns:a16="http://schemas.microsoft.com/office/drawing/2014/main" id="{9CB53640-173D-B1C2-E1B5-827E3D160A04}"/>
                    </a:ext>
                  </a:extLst>
                </p:cNvPr>
                <p:cNvSpPr/>
                <p:nvPr/>
              </p:nvSpPr>
              <p:spPr>
                <a:xfrm>
                  <a:off x="5562753" y="2910405"/>
                  <a:ext cx="383596" cy="334088"/>
                </a:xfrm>
                <a:custGeom>
                  <a:avLst/>
                  <a:gdLst>
                    <a:gd name="connsiteX0" fmla="*/ 383597 w 383596"/>
                    <a:gd name="connsiteY0" fmla="*/ 244049 h 334088"/>
                    <a:gd name="connsiteX1" fmla="*/ 355971 w 383596"/>
                    <a:gd name="connsiteY1" fmla="*/ 256183 h 334088"/>
                    <a:gd name="connsiteX2" fmla="*/ 320704 w 383596"/>
                    <a:gd name="connsiteY2" fmla="*/ 328379 h 334088"/>
                    <a:gd name="connsiteX3" fmla="*/ 213487 w 383596"/>
                    <a:gd name="connsiteY3" fmla="*/ 320761 h 334088"/>
                    <a:gd name="connsiteX4" fmla="*/ 131392 w 383596"/>
                    <a:gd name="connsiteY4" fmla="*/ 333597 h 334088"/>
                    <a:gd name="connsiteX5" fmla="*/ 52035 w 383596"/>
                    <a:gd name="connsiteY5" fmla="*/ 320761 h 334088"/>
                    <a:gd name="connsiteX6" fmla="*/ 16464 w 383596"/>
                    <a:gd name="connsiteY6" fmla="*/ 279936 h 334088"/>
                    <a:gd name="connsiteX7" fmla="*/ 7080 w 383596"/>
                    <a:gd name="connsiteY7" fmla="*/ 228615 h 334088"/>
                    <a:gd name="connsiteX8" fmla="*/ 1545 w 383596"/>
                    <a:gd name="connsiteY8" fmla="*/ 184877 h 334088"/>
                    <a:gd name="connsiteX9" fmla="*/ 12942 w 383596"/>
                    <a:gd name="connsiteY9" fmla="*/ 148135 h 334088"/>
                    <a:gd name="connsiteX10" fmla="*/ 34051 w 383596"/>
                    <a:gd name="connsiteY10" fmla="*/ 110809 h 334088"/>
                    <a:gd name="connsiteX11" fmla="*/ 98547 w 383596"/>
                    <a:gd name="connsiteY11" fmla="*/ 51333 h 334088"/>
                    <a:gd name="connsiteX12" fmla="*/ 131380 w 383596"/>
                    <a:gd name="connsiteY12" fmla="*/ 31499 h 334088"/>
                    <a:gd name="connsiteX13" fmla="*/ 154829 w 383596"/>
                    <a:gd name="connsiteY13" fmla="*/ 19833 h 334088"/>
                    <a:gd name="connsiteX14" fmla="*/ 200569 w 383596"/>
                    <a:gd name="connsiteY14" fmla="*/ 3499 h 334088"/>
                    <a:gd name="connsiteX15" fmla="*/ 207039 w 383596"/>
                    <a:gd name="connsiteY15" fmla="*/ 0 h 334088"/>
                    <a:gd name="connsiteX16" fmla="*/ 225199 w 383596"/>
                    <a:gd name="connsiteY16" fmla="*/ 16335 h 334088"/>
                    <a:gd name="connsiteX17" fmla="*/ 247478 w 383596"/>
                    <a:gd name="connsiteY17" fmla="*/ 24502 h 334088"/>
                    <a:gd name="connsiteX18" fmla="*/ 265065 w 383596"/>
                    <a:gd name="connsiteY18" fmla="*/ 55990 h 334088"/>
                    <a:gd name="connsiteX19" fmla="*/ 267581 w 383596"/>
                    <a:gd name="connsiteY19" fmla="*/ 68884 h 334088"/>
                    <a:gd name="connsiteX20" fmla="*/ 267405 w 383596"/>
                    <a:gd name="connsiteY20" fmla="*/ 68814 h 334088"/>
                    <a:gd name="connsiteX21" fmla="*/ 235742 w 383596"/>
                    <a:gd name="connsiteY21" fmla="*/ 79310 h 334088"/>
                    <a:gd name="connsiteX22" fmla="*/ 195865 w 383596"/>
                    <a:gd name="connsiteY22" fmla="*/ 100301 h 334088"/>
                    <a:gd name="connsiteX23" fmla="*/ 138401 w 383596"/>
                    <a:gd name="connsiteY23" fmla="*/ 138786 h 334088"/>
                    <a:gd name="connsiteX24" fmla="*/ 97354 w 383596"/>
                    <a:gd name="connsiteY24" fmla="*/ 207600 h 334088"/>
                    <a:gd name="connsiteX25" fmla="*/ 139033 w 383596"/>
                    <a:gd name="connsiteY25" fmla="*/ 256581 h 334088"/>
                    <a:gd name="connsiteX26" fmla="*/ 173586 w 383596"/>
                    <a:gd name="connsiteY26" fmla="*/ 256581 h 334088"/>
                    <a:gd name="connsiteX27" fmla="*/ 171234 w 383596"/>
                    <a:gd name="connsiteY27" fmla="*/ 235589 h 334088"/>
                    <a:gd name="connsiteX28" fmla="*/ 167712 w 383596"/>
                    <a:gd name="connsiteY28" fmla="*/ 221595 h 334088"/>
                    <a:gd name="connsiteX29" fmla="*/ 181788 w 383596"/>
                    <a:gd name="connsiteY29" fmla="*/ 204102 h 334088"/>
                    <a:gd name="connsiteX30" fmla="*/ 235730 w 383596"/>
                    <a:gd name="connsiteY30" fmla="*/ 191266 h 334088"/>
                    <a:gd name="connsiteX31" fmla="*/ 383562 w 383596"/>
                    <a:gd name="connsiteY31" fmla="*/ 244002 h 334088"/>
                    <a:gd name="connsiteX32" fmla="*/ 383562 w 383596"/>
                    <a:gd name="connsiteY32" fmla="*/ 244002 h 334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383596" h="334088">
                      <a:moveTo>
                        <a:pt x="383597" y="244049"/>
                      </a:moveTo>
                      <a:lnTo>
                        <a:pt x="355971" y="256183"/>
                      </a:lnTo>
                      <a:lnTo>
                        <a:pt x="320704" y="328379"/>
                      </a:lnTo>
                      <a:lnTo>
                        <a:pt x="213487" y="320761"/>
                      </a:lnTo>
                      <a:cubicBezTo>
                        <a:pt x="213487" y="320761"/>
                        <a:pt x="175961" y="337096"/>
                        <a:pt x="131392" y="333597"/>
                      </a:cubicBezTo>
                      <a:cubicBezTo>
                        <a:pt x="86834" y="330099"/>
                        <a:pt x="85243" y="333597"/>
                        <a:pt x="52035" y="320761"/>
                      </a:cubicBezTo>
                      <a:cubicBezTo>
                        <a:pt x="18816" y="307925"/>
                        <a:pt x="17646" y="290444"/>
                        <a:pt x="16464" y="279936"/>
                      </a:cubicBezTo>
                      <a:cubicBezTo>
                        <a:pt x="16464" y="279936"/>
                        <a:pt x="47" y="255446"/>
                        <a:pt x="7080" y="228615"/>
                      </a:cubicBezTo>
                      <a:cubicBezTo>
                        <a:pt x="7080" y="228615"/>
                        <a:pt x="-3978" y="201785"/>
                        <a:pt x="1545" y="184877"/>
                      </a:cubicBezTo>
                      <a:cubicBezTo>
                        <a:pt x="1545" y="184877"/>
                        <a:pt x="-5815" y="165628"/>
                        <a:pt x="12942" y="148135"/>
                      </a:cubicBezTo>
                      <a:cubicBezTo>
                        <a:pt x="12942" y="148135"/>
                        <a:pt x="12942" y="123645"/>
                        <a:pt x="34051" y="110809"/>
                      </a:cubicBezTo>
                      <a:cubicBezTo>
                        <a:pt x="34051" y="110809"/>
                        <a:pt x="59852" y="69984"/>
                        <a:pt x="98547" y="51333"/>
                      </a:cubicBezTo>
                      <a:cubicBezTo>
                        <a:pt x="98547" y="51333"/>
                        <a:pt x="110272" y="33839"/>
                        <a:pt x="131380" y="31499"/>
                      </a:cubicBezTo>
                      <a:cubicBezTo>
                        <a:pt x="131380" y="31499"/>
                        <a:pt x="141935" y="19833"/>
                        <a:pt x="154829" y="19833"/>
                      </a:cubicBezTo>
                      <a:cubicBezTo>
                        <a:pt x="154829" y="19833"/>
                        <a:pt x="163032" y="8167"/>
                        <a:pt x="200569" y="3499"/>
                      </a:cubicBezTo>
                      <a:cubicBezTo>
                        <a:pt x="200569" y="3499"/>
                        <a:pt x="202792" y="1919"/>
                        <a:pt x="207039" y="0"/>
                      </a:cubicBezTo>
                      <a:cubicBezTo>
                        <a:pt x="210070" y="3768"/>
                        <a:pt x="216716" y="11268"/>
                        <a:pt x="225199" y="16335"/>
                      </a:cubicBezTo>
                      <a:cubicBezTo>
                        <a:pt x="236924" y="23332"/>
                        <a:pt x="236924" y="18663"/>
                        <a:pt x="247478" y="24502"/>
                      </a:cubicBezTo>
                      <a:cubicBezTo>
                        <a:pt x="258033" y="30329"/>
                        <a:pt x="263895" y="48992"/>
                        <a:pt x="265065" y="55990"/>
                      </a:cubicBezTo>
                      <a:cubicBezTo>
                        <a:pt x="265744" y="60026"/>
                        <a:pt x="266797" y="65210"/>
                        <a:pt x="267581" y="68884"/>
                      </a:cubicBezTo>
                      <a:cubicBezTo>
                        <a:pt x="267464" y="68837"/>
                        <a:pt x="267405" y="68814"/>
                        <a:pt x="267405" y="68814"/>
                      </a:cubicBezTo>
                      <a:cubicBezTo>
                        <a:pt x="260373" y="79310"/>
                        <a:pt x="235742" y="79310"/>
                        <a:pt x="235742" y="79310"/>
                      </a:cubicBezTo>
                      <a:cubicBezTo>
                        <a:pt x="231050" y="86307"/>
                        <a:pt x="218155" y="92146"/>
                        <a:pt x="195865" y="100301"/>
                      </a:cubicBezTo>
                      <a:cubicBezTo>
                        <a:pt x="173586" y="108469"/>
                        <a:pt x="154817" y="125962"/>
                        <a:pt x="138401" y="138786"/>
                      </a:cubicBezTo>
                      <a:cubicBezTo>
                        <a:pt x="121984" y="151611"/>
                        <a:pt x="98524" y="173772"/>
                        <a:pt x="97354" y="207600"/>
                      </a:cubicBezTo>
                      <a:cubicBezTo>
                        <a:pt x="96183" y="241428"/>
                        <a:pt x="129017" y="256581"/>
                        <a:pt x="139033" y="256581"/>
                      </a:cubicBezTo>
                      <a:lnTo>
                        <a:pt x="173586" y="256581"/>
                      </a:lnTo>
                      <a:cubicBezTo>
                        <a:pt x="177108" y="243745"/>
                        <a:pt x="171234" y="235589"/>
                        <a:pt x="171234" y="235589"/>
                      </a:cubicBezTo>
                      <a:lnTo>
                        <a:pt x="167712" y="221595"/>
                      </a:lnTo>
                      <a:lnTo>
                        <a:pt x="181788" y="204102"/>
                      </a:lnTo>
                      <a:lnTo>
                        <a:pt x="235730" y="191266"/>
                      </a:lnTo>
                      <a:lnTo>
                        <a:pt x="383562" y="244002"/>
                      </a:lnTo>
                      <a:lnTo>
                        <a:pt x="383562" y="244002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116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511" name="Freeform: Shape 19510">
                  <a:extLst>
                    <a:ext uri="{FF2B5EF4-FFF2-40B4-BE49-F238E27FC236}">
                      <a16:creationId xmlns:a16="http://schemas.microsoft.com/office/drawing/2014/main" id="{E77A13D3-3346-5C37-ADA2-44DC03FFB5A0}"/>
                    </a:ext>
                  </a:extLst>
                </p:cNvPr>
                <p:cNvSpPr/>
                <p:nvPr/>
              </p:nvSpPr>
              <p:spPr>
                <a:xfrm>
                  <a:off x="5562753" y="2910405"/>
                  <a:ext cx="383596" cy="334088"/>
                </a:xfrm>
                <a:custGeom>
                  <a:avLst/>
                  <a:gdLst>
                    <a:gd name="connsiteX0" fmla="*/ 383597 w 383596"/>
                    <a:gd name="connsiteY0" fmla="*/ 244049 h 334088"/>
                    <a:gd name="connsiteX1" fmla="*/ 355971 w 383596"/>
                    <a:gd name="connsiteY1" fmla="*/ 256183 h 334088"/>
                    <a:gd name="connsiteX2" fmla="*/ 320704 w 383596"/>
                    <a:gd name="connsiteY2" fmla="*/ 328379 h 334088"/>
                    <a:gd name="connsiteX3" fmla="*/ 213487 w 383596"/>
                    <a:gd name="connsiteY3" fmla="*/ 320761 h 334088"/>
                    <a:gd name="connsiteX4" fmla="*/ 131392 w 383596"/>
                    <a:gd name="connsiteY4" fmla="*/ 333597 h 334088"/>
                    <a:gd name="connsiteX5" fmla="*/ 52035 w 383596"/>
                    <a:gd name="connsiteY5" fmla="*/ 320761 h 334088"/>
                    <a:gd name="connsiteX6" fmla="*/ 16464 w 383596"/>
                    <a:gd name="connsiteY6" fmla="*/ 279936 h 334088"/>
                    <a:gd name="connsiteX7" fmla="*/ 7080 w 383596"/>
                    <a:gd name="connsiteY7" fmla="*/ 228615 h 334088"/>
                    <a:gd name="connsiteX8" fmla="*/ 1545 w 383596"/>
                    <a:gd name="connsiteY8" fmla="*/ 184877 h 334088"/>
                    <a:gd name="connsiteX9" fmla="*/ 12942 w 383596"/>
                    <a:gd name="connsiteY9" fmla="*/ 148135 h 334088"/>
                    <a:gd name="connsiteX10" fmla="*/ 34051 w 383596"/>
                    <a:gd name="connsiteY10" fmla="*/ 110809 h 334088"/>
                    <a:gd name="connsiteX11" fmla="*/ 98547 w 383596"/>
                    <a:gd name="connsiteY11" fmla="*/ 51333 h 334088"/>
                    <a:gd name="connsiteX12" fmla="*/ 131380 w 383596"/>
                    <a:gd name="connsiteY12" fmla="*/ 31499 h 334088"/>
                    <a:gd name="connsiteX13" fmla="*/ 154829 w 383596"/>
                    <a:gd name="connsiteY13" fmla="*/ 19833 h 334088"/>
                    <a:gd name="connsiteX14" fmla="*/ 200569 w 383596"/>
                    <a:gd name="connsiteY14" fmla="*/ 3499 h 334088"/>
                    <a:gd name="connsiteX15" fmla="*/ 207039 w 383596"/>
                    <a:gd name="connsiteY15" fmla="*/ 0 h 334088"/>
                    <a:gd name="connsiteX16" fmla="*/ 225199 w 383596"/>
                    <a:gd name="connsiteY16" fmla="*/ 16335 h 334088"/>
                    <a:gd name="connsiteX17" fmla="*/ 247478 w 383596"/>
                    <a:gd name="connsiteY17" fmla="*/ 24502 h 334088"/>
                    <a:gd name="connsiteX18" fmla="*/ 265065 w 383596"/>
                    <a:gd name="connsiteY18" fmla="*/ 55990 h 334088"/>
                    <a:gd name="connsiteX19" fmla="*/ 267581 w 383596"/>
                    <a:gd name="connsiteY19" fmla="*/ 68884 h 334088"/>
                    <a:gd name="connsiteX20" fmla="*/ 267405 w 383596"/>
                    <a:gd name="connsiteY20" fmla="*/ 68814 h 334088"/>
                    <a:gd name="connsiteX21" fmla="*/ 235742 w 383596"/>
                    <a:gd name="connsiteY21" fmla="*/ 79310 h 334088"/>
                    <a:gd name="connsiteX22" fmla="*/ 195865 w 383596"/>
                    <a:gd name="connsiteY22" fmla="*/ 100301 h 334088"/>
                    <a:gd name="connsiteX23" fmla="*/ 138401 w 383596"/>
                    <a:gd name="connsiteY23" fmla="*/ 138786 h 334088"/>
                    <a:gd name="connsiteX24" fmla="*/ 97354 w 383596"/>
                    <a:gd name="connsiteY24" fmla="*/ 207600 h 334088"/>
                    <a:gd name="connsiteX25" fmla="*/ 139033 w 383596"/>
                    <a:gd name="connsiteY25" fmla="*/ 256581 h 334088"/>
                    <a:gd name="connsiteX26" fmla="*/ 173586 w 383596"/>
                    <a:gd name="connsiteY26" fmla="*/ 256581 h 334088"/>
                    <a:gd name="connsiteX27" fmla="*/ 171234 w 383596"/>
                    <a:gd name="connsiteY27" fmla="*/ 235589 h 334088"/>
                    <a:gd name="connsiteX28" fmla="*/ 167712 w 383596"/>
                    <a:gd name="connsiteY28" fmla="*/ 221595 h 334088"/>
                    <a:gd name="connsiteX29" fmla="*/ 181788 w 383596"/>
                    <a:gd name="connsiteY29" fmla="*/ 204102 h 334088"/>
                    <a:gd name="connsiteX30" fmla="*/ 235730 w 383596"/>
                    <a:gd name="connsiteY30" fmla="*/ 191266 h 334088"/>
                    <a:gd name="connsiteX31" fmla="*/ 383562 w 383596"/>
                    <a:gd name="connsiteY31" fmla="*/ 244002 h 334088"/>
                    <a:gd name="connsiteX32" fmla="*/ 383562 w 383596"/>
                    <a:gd name="connsiteY32" fmla="*/ 244002 h 334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383596" h="334088">
                      <a:moveTo>
                        <a:pt x="383597" y="244049"/>
                      </a:moveTo>
                      <a:lnTo>
                        <a:pt x="355971" y="256183"/>
                      </a:lnTo>
                      <a:lnTo>
                        <a:pt x="320704" y="328379"/>
                      </a:lnTo>
                      <a:lnTo>
                        <a:pt x="213487" y="320761"/>
                      </a:lnTo>
                      <a:cubicBezTo>
                        <a:pt x="213487" y="320761"/>
                        <a:pt x="175961" y="337096"/>
                        <a:pt x="131392" y="333597"/>
                      </a:cubicBezTo>
                      <a:cubicBezTo>
                        <a:pt x="86834" y="330099"/>
                        <a:pt x="85243" y="333597"/>
                        <a:pt x="52035" y="320761"/>
                      </a:cubicBezTo>
                      <a:cubicBezTo>
                        <a:pt x="18816" y="307925"/>
                        <a:pt x="17646" y="290444"/>
                        <a:pt x="16464" y="279936"/>
                      </a:cubicBezTo>
                      <a:cubicBezTo>
                        <a:pt x="16464" y="279936"/>
                        <a:pt x="47" y="255446"/>
                        <a:pt x="7080" y="228615"/>
                      </a:cubicBezTo>
                      <a:cubicBezTo>
                        <a:pt x="7080" y="228615"/>
                        <a:pt x="-3978" y="201785"/>
                        <a:pt x="1545" y="184877"/>
                      </a:cubicBezTo>
                      <a:cubicBezTo>
                        <a:pt x="1545" y="184877"/>
                        <a:pt x="-5815" y="165628"/>
                        <a:pt x="12942" y="148135"/>
                      </a:cubicBezTo>
                      <a:cubicBezTo>
                        <a:pt x="12942" y="148135"/>
                        <a:pt x="12942" y="123645"/>
                        <a:pt x="34051" y="110809"/>
                      </a:cubicBezTo>
                      <a:cubicBezTo>
                        <a:pt x="34051" y="110809"/>
                        <a:pt x="59852" y="69984"/>
                        <a:pt x="98547" y="51333"/>
                      </a:cubicBezTo>
                      <a:cubicBezTo>
                        <a:pt x="98547" y="51333"/>
                        <a:pt x="110272" y="33839"/>
                        <a:pt x="131380" y="31499"/>
                      </a:cubicBezTo>
                      <a:cubicBezTo>
                        <a:pt x="131380" y="31499"/>
                        <a:pt x="141935" y="19833"/>
                        <a:pt x="154829" y="19833"/>
                      </a:cubicBezTo>
                      <a:cubicBezTo>
                        <a:pt x="154829" y="19833"/>
                        <a:pt x="163032" y="8167"/>
                        <a:pt x="200569" y="3499"/>
                      </a:cubicBezTo>
                      <a:cubicBezTo>
                        <a:pt x="200569" y="3499"/>
                        <a:pt x="202792" y="1919"/>
                        <a:pt x="207039" y="0"/>
                      </a:cubicBezTo>
                      <a:cubicBezTo>
                        <a:pt x="210070" y="3768"/>
                        <a:pt x="216716" y="11268"/>
                        <a:pt x="225199" y="16335"/>
                      </a:cubicBezTo>
                      <a:cubicBezTo>
                        <a:pt x="236924" y="23332"/>
                        <a:pt x="236924" y="18663"/>
                        <a:pt x="247478" y="24502"/>
                      </a:cubicBezTo>
                      <a:cubicBezTo>
                        <a:pt x="258033" y="30329"/>
                        <a:pt x="263895" y="48992"/>
                        <a:pt x="265065" y="55990"/>
                      </a:cubicBezTo>
                      <a:cubicBezTo>
                        <a:pt x="265744" y="60026"/>
                        <a:pt x="266797" y="65210"/>
                        <a:pt x="267581" y="68884"/>
                      </a:cubicBezTo>
                      <a:cubicBezTo>
                        <a:pt x="267464" y="68837"/>
                        <a:pt x="267405" y="68814"/>
                        <a:pt x="267405" y="68814"/>
                      </a:cubicBezTo>
                      <a:cubicBezTo>
                        <a:pt x="260373" y="79310"/>
                        <a:pt x="235742" y="79310"/>
                        <a:pt x="235742" y="79310"/>
                      </a:cubicBezTo>
                      <a:cubicBezTo>
                        <a:pt x="231050" y="86307"/>
                        <a:pt x="218155" y="92146"/>
                        <a:pt x="195865" y="100301"/>
                      </a:cubicBezTo>
                      <a:cubicBezTo>
                        <a:pt x="173586" y="108469"/>
                        <a:pt x="154817" y="125962"/>
                        <a:pt x="138401" y="138786"/>
                      </a:cubicBezTo>
                      <a:cubicBezTo>
                        <a:pt x="121984" y="151611"/>
                        <a:pt x="98524" y="173772"/>
                        <a:pt x="97354" y="207600"/>
                      </a:cubicBezTo>
                      <a:cubicBezTo>
                        <a:pt x="96183" y="241428"/>
                        <a:pt x="129017" y="256581"/>
                        <a:pt x="139033" y="256581"/>
                      </a:cubicBezTo>
                      <a:lnTo>
                        <a:pt x="173586" y="256581"/>
                      </a:lnTo>
                      <a:cubicBezTo>
                        <a:pt x="177108" y="243745"/>
                        <a:pt x="171234" y="235589"/>
                        <a:pt x="171234" y="235589"/>
                      </a:cubicBezTo>
                      <a:lnTo>
                        <a:pt x="167712" y="221595"/>
                      </a:lnTo>
                      <a:lnTo>
                        <a:pt x="181788" y="204102"/>
                      </a:lnTo>
                      <a:lnTo>
                        <a:pt x="235730" y="191266"/>
                      </a:lnTo>
                      <a:lnTo>
                        <a:pt x="383562" y="244002"/>
                      </a:lnTo>
                      <a:lnTo>
                        <a:pt x="383562" y="244002"/>
                      </a:lnTo>
                      <a:close/>
                    </a:path>
                  </a:pathLst>
                </a:custGeom>
                <a:noFill/>
                <a:ln w="210" cap="flat">
                  <a:solidFill>
                    <a:srgbClr val="99B3A8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19512" name="Graphic 18914">
                  <a:extLst>
                    <a:ext uri="{FF2B5EF4-FFF2-40B4-BE49-F238E27FC236}">
                      <a16:creationId xmlns:a16="http://schemas.microsoft.com/office/drawing/2014/main" id="{0E125773-74EE-9E3A-30BF-6624B33DFB97}"/>
                    </a:ext>
                  </a:extLst>
                </p:cNvPr>
                <p:cNvGrpSpPr/>
                <p:nvPr/>
              </p:nvGrpSpPr>
              <p:grpSpPr>
                <a:xfrm>
                  <a:off x="5560016" y="2885798"/>
                  <a:ext cx="657600" cy="607869"/>
                  <a:chOff x="5560016" y="2885798"/>
                  <a:chExt cx="657600" cy="607869"/>
                </a:xfrm>
              </p:grpSpPr>
              <p:sp>
                <p:nvSpPr>
                  <p:cNvPr id="19513" name="Freeform: Shape 19512">
                    <a:extLst>
                      <a:ext uri="{FF2B5EF4-FFF2-40B4-BE49-F238E27FC236}">
                        <a16:creationId xmlns:a16="http://schemas.microsoft.com/office/drawing/2014/main" id="{F1745979-7A7B-1985-7877-3E2F9ED75DB2}"/>
                      </a:ext>
                    </a:extLst>
                  </p:cNvPr>
                  <p:cNvSpPr/>
                  <p:nvPr/>
                </p:nvSpPr>
                <p:spPr>
                  <a:xfrm>
                    <a:off x="5770997" y="2888540"/>
                    <a:ext cx="175352" cy="93098"/>
                  </a:xfrm>
                  <a:custGeom>
                    <a:avLst/>
                    <a:gdLst>
                      <a:gd name="connsiteX0" fmla="*/ 169455 w 175352"/>
                      <a:gd name="connsiteY0" fmla="*/ 60560 h 93098"/>
                      <a:gd name="connsiteX1" fmla="*/ 164728 w 175352"/>
                      <a:gd name="connsiteY1" fmla="*/ 81564 h 93098"/>
                      <a:gd name="connsiteX2" fmla="*/ 162516 w 175352"/>
                      <a:gd name="connsiteY2" fmla="*/ 83249 h 93098"/>
                      <a:gd name="connsiteX3" fmla="*/ 162504 w 175352"/>
                      <a:gd name="connsiteY3" fmla="*/ 83249 h 93098"/>
                      <a:gd name="connsiteX4" fmla="*/ 79872 w 175352"/>
                      <a:gd name="connsiteY4" fmla="*/ 91451 h 93098"/>
                      <a:gd name="connsiteX5" fmla="*/ 60974 w 175352"/>
                      <a:gd name="connsiteY5" fmla="*/ 91521 h 93098"/>
                      <a:gd name="connsiteX6" fmla="*/ 58435 w 175352"/>
                      <a:gd name="connsiteY6" fmla="*/ 77854 h 93098"/>
                      <a:gd name="connsiteX7" fmla="*/ 40720 w 175352"/>
                      <a:gd name="connsiteY7" fmla="*/ 44495 h 93098"/>
                      <a:gd name="connsiteX8" fmla="*/ 18277 w 175352"/>
                      <a:gd name="connsiteY8" fmla="*/ 35848 h 93098"/>
                      <a:gd name="connsiteX9" fmla="*/ 0 w 175352"/>
                      <a:gd name="connsiteY9" fmla="*/ 18553 h 93098"/>
                      <a:gd name="connsiteX10" fmla="*/ 39538 w 175352"/>
                      <a:gd name="connsiteY10" fmla="*/ 11147 h 93098"/>
                      <a:gd name="connsiteX11" fmla="*/ 97411 w 175352"/>
                      <a:gd name="connsiteY11" fmla="*/ 3740 h 93098"/>
                      <a:gd name="connsiteX12" fmla="*/ 142285 w 175352"/>
                      <a:gd name="connsiteY12" fmla="*/ 6209 h 93098"/>
                      <a:gd name="connsiteX13" fmla="*/ 150979 w 175352"/>
                      <a:gd name="connsiteY13" fmla="*/ 5659 h 93098"/>
                      <a:gd name="connsiteX14" fmla="*/ 165909 w 175352"/>
                      <a:gd name="connsiteY14" fmla="*/ 19805 h 93098"/>
                      <a:gd name="connsiteX15" fmla="*/ 175352 w 175352"/>
                      <a:gd name="connsiteY15" fmla="*/ 39569 h 93098"/>
                      <a:gd name="connsiteX16" fmla="*/ 169443 w 175352"/>
                      <a:gd name="connsiteY16" fmla="*/ 60572 h 93098"/>
                      <a:gd name="connsiteX17" fmla="*/ 169443 w 175352"/>
                      <a:gd name="connsiteY17" fmla="*/ 60572 h 93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175352" h="93098">
                        <a:moveTo>
                          <a:pt x="169455" y="60560"/>
                        </a:moveTo>
                        <a:cubicBezTo>
                          <a:pt x="169455" y="60560"/>
                          <a:pt x="174182" y="75385"/>
                          <a:pt x="164728" y="81564"/>
                        </a:cubicBezTo>
                        <a:cubicBezTo>
                          <a:pt x="163873" y="82125"/>
                          <a:pt x="163148" y="82675"/>
                          <a:pt x="162516" y="83249"/>
                        </a:cubicBezTo>
                        <a:lnTo>
                          <a:pt x="162504" y="83249"/>
                        </a:lnTo>
                        <a:cubicBezTo>
                          <a:pt x="152172" y="86619"/>
                          <a:pt x="89899" y="87894"/>
                          <a:pt x="79872" y="91451"/>
                        </a:cubicBezTo>
                        <a:cubicBezTo>
                          <a:pt x="70288" y="94844"/>
                          <a:pt x="62250" y="92024"/>
                          <a:pt x="60974" y="91521"/>
                        </a:cubicBezTo>
                        <a:cubicBezTo>
                          <a:pt x="60190" y="87625"/>
                          <a:pt x="59125" y="82137"/>
                          <a:pt x="58435" y="77854"/>
                        </a:cubicBezTo>
                        <a:cubicBezTo>
                          <a:pt x="57253" y="70448"/>
                          <a:pt x="51344" y="50673"/>
                          <a:pt x="40720" y="44495"/>
                        </a:cubicBezTo>
                        <a:cubicBezTo>
                          <a:pt x="30095" y="38317"/>
                          <a:pt x="30095" y="43254"/>
                          <a:pt x="18277" y="35848"/>
                        </a:cubicBezTo>
                        <a:cubicBezTo>
                          <a:pt x="9735" y="30489"/>
                          <a:pt x="3042" y="22544"/>
                          <a:pt x="0" y="18553"/>
                        </a:cubicBezTo>
                        <a:cubicBezTo>
                          <a:pt x="7383" y="15020"/>
                          <a:pt x="20851" y="10363"/>
                          <a:pt x="39538" y="11147"/>
                        </a:cubicBezTo>
                        <a:cubicBezTo>
                          <a:pt x="39538" y="11147"/>
                          <a:pt x="60799" y="-6147"/>
                          <a:pt x="97411" y="3740"/>
                        </a:cubicBezTo>
                        <a:cubicBezTo>
                          <a:pt x="97411" y="3740"/>
                          <a:pt x="112763" y="-6136"/>
                          <a:pt x="142285" y="6209"/>
                        </a:cubicBezTo>
                        <a:cubicBezTo>
                          <a:pt x="142285" y="6209"/>
                          <a:pt x="145866" y="5788"/>
                          <a:pt x="150979" y="5659"/>
                        </a:cubicBezTo>
                        <a:cubicBezTo>
                          <a:pt x="154805" y="11615"/>
                          <a:pt x="160071" y="17980"/>
                          <a:pt x="165909" y="19805"/>
                        </a:cubicBezTo>
                        <a:cubicBezTo>
                          <a:pt x="165909" y="19805"/>
                          <a:pt x="175352" y="32162"/>
                          <a:pt x="175352" y="39569"/>
                        </a:cubicBezTo>
                        <a:cubicBezTo>
                          <a:pt x="175352" y="46975"/>
                          <a:pt x="174170" y="59332"/>
                          <a:pt x="169443" y="60572"/>
                        </a:cubicBezTo>
                        <a:lnTo>
                          <a:pt x="169443" y="60572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116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9514" name="Freeform: Shape 19513">
                    <a:extLst>
                      <a:ext uri="{FF2B5EF4-FFF2-40B4-BE49-F238E27FC236}">
                        <a16:creationId xmlns:a16="http://schemas.microsoft.com/office/drawing/2014/main" id="{3FBC35BD-79A1-8C51-D9FD-997D267A172E}"/>
                      </a:ext>
                    </a:extLst>
                  </p:cNvPr>
                  <p:cNvSpPr/>
                  <p:nvPr/>
                </p:nvSpPr>
                <p:spPr>
                  <a:xfrm>
                    <a:off x="5770997" y="2888540"/>
                    <a:ext cx="175352" cy="93098"/>
                  </a:xfrm>
                  <a:custGeom>
                    <a:avLst/>
                    <a:gdLst>
                      <a:gd name="connsiteX0" fmla="*/ 169455 w 175352"/>
                      <a:gd name="connsiteY0" fmla="*/ 60560 h 93098"/>
                      <a:gd name="connsiteX1" fmla="*/ 164728 w 175352"/>
                      <a:gd name="connsiteY1" fmla="*/ 81564 h 93098"/>
                      <a:gd name="connsiteX2" fmla="*/ 162516 w 175352"/>
                      <a:gd name="connsiteY2" fmla="*/ 83249 h 93098"/>
                      <a:gd name="connsiteX3" fmla="*/ 162504 w 175352"/>
                      <a:gd name="connsiteY3" fmla="*/ 83249 h 93098"/>
                      <a:gd name="connsiteX4" fmla="*/ 79872 w 175352"/>
                      <a:gd name="connsiteY4" fmla="*/ 91451 h 93098"/>
                      <a:gd name="connsiteX5" fmla="*/ 60974 w 175352"/>
                      <a:gd name="connsiteY5" fmla="*/ 91521 h 93098"/>
                      <a:gd name="connsiteX6" fmla="*/ 58435 w 175352"/>
                      <a:gd name="connsiteY6" fmla="*/ 77854 h 93098"/>
                      <a:gd name="connsiteX7" fmla="*/ 40720 w 175352"/>
                      <a:gd name="connsiteY7" fmla="*/ 44495 h 93098"/>
                      <a:gd name="connsiteX8" fmla="*/ 18277 w 175352"/>
                      <a:gd name="connsiteY8" fmla="*/ 35848 h 93098"/>
                      <a:gd name="connsiteX9" fmla="*/ 0 w 175352"/>
                      <a:gd name="connsiteY9" fmla="*/ 18553 h 93098"/>
                      <a:gd name="connsiteX10" fmla="*/ 39538 w 175352"/>
                      <a:gd name="connsiteY10" fmla="*/ 11147 h 93098"/>
                      <a:gd name="connsiteX11" fmla="*/ 97411 w 175352"/>
                      <a:gd name="connsiteY11" fmla="*/ 3740 h 93098"/>
                      <a:gd name="connsiteX12" fmla="*/ 142285 w 175352"/>
                      <a:gd name="connsiteY12" fmla="*/ 6209 h 93098"/>
                      <a:gd name="connsiteX13" fmla="*/ 150979 w 175352"/>
                      <a:gd name="connsiteY13" fmla="*/ 5659 h 93098"/>
                      <a:gd name="connsiteX14" fmla="*/ 165909 w 175352"/>
                      <a:gd name="connsiteY14" fmla="*/ 19805 h 93098"/>
                      <a:gd name="connsiteX15" fmla="*/ 175352 w 175352"/>
                      <a:gd name="connsiteY15" fmla="*/ 39569 h 93098"/>
                      <a:gd name="connsiteX16" fmla="*/ 169443 w 175352"/>
                      <a:gd name="connsiteY16" fmla="*/ 60572 h 93098"/>
                      <a:gd name="connsiteX17" fmla="*/ 169443 w 175352"/>
                      <a:gd name="connsiteY17" fmla="*/ 60572 h 93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175352" h="93098">
                        <a:moveTo>
                          <a:pt x="169455" y="60560"/>
                        </a:moveTo>
                        <a:cubicBezTo>
                          <a:pt x="169455" y="60560"/>
                          <a:pt x="174182" y="75385"/>
                          <a:pt x="164728" y="81564"/>
                        </a:cubicBezTo>
                        <a:cubicBezTo>
                          <a:pt x="163873" y="82125"/>
                          <a:pt x="163148" y="82675"/>
                          <a:pt x="162516" y="83249"/>
                        </a:cubicBezTo>
                        <a:lnTo>
                          <a:pt x="162504" y="83249"/>
                        </a:lnTo>
                        <a:cubicBezTo>
                          <a:pt x="152172" y="86619"/>
                          <a:pt x="89899" y="87894"/>
                          <a:pt x="79872" y="91451"/>
                        </a:cubicBezTo>
                        <a:cubicBezTo>
                          <a:pt x="70288" y="94844"/>
                          <a:pt x="62250" y="92024"/>
                          <a:pt x="60974" y="91521"/>
                        </a:cubicBezTo>
                        <a:cubicBezTo>
                          <a:pt x="60190" y="87625"/>
                          <a:pt x="59125" y="82137"/>
                          <a:pt x="58435" y="77854"/>
                        </a:cubicBezTo>
                        <a:cubicBezTo>
                          <a:pt x="57253" y="70448"/>
                          <a:pt x="51344" y="50673"/>
                          <a:pt x="40720" y="44495"/>
                        </a:cubicBezTo>
                        <a:cubicBezTo>
                          <a:pt x="30095" y="38317"/>
                          <a:pt x="30095" y="43254"/>
                          <a:pt x="18277" y="35848"/>
                        </a:cubicBezTo>
                        <a:cubicBezTo>
                          <a:pt x="9735" y="30489"/>
                          <a:pt x="3042" y="22544"/>
                          <a:pt x="0" y="18553"/>
                        </a:cubicBezTo>
                        <a:cubicBezTo>
                          <a:pt x="7383" y="15020"/>
                          <a:pt x="20851" y="10363"/>
                          <a:pt x="39538" y="11147"/>
                        </a:cubicBezTo>
                        <a:cubicBezTo>
                          <a:pt x="39538" y="11147"/>
                          <a:pt x="60799" y="-6147"/>
                          <a:pt x="97411" y="3740"/>
                        </a:cubicBezTo>
                        <a:cubicBezTo>
                          <a:pt x="97411" y="3740"/>
                          <a:pt x="112763" y="-6136"/>
                          <a:pt x="142285" y="6209"/>
                        </a:cubicBezTo>
                        <a:cubicBezTo>
                          <a:pt x="142285" y="6209"/>
                          <a:pt x="145866" y="5788"/>
                          <a:pt x="150979" y="5659"/>
                        </a:cubicBezTo>
                        <a:cubicBezTo>
                          <a:pt x="154805" y="11615"/>
                          <a:pt x="160071" y="17980"/>
                          <a:pt x="165909" y="19805"/>
                        </a:cubicBezTo>
                        <a:cubicBezTo>
                          <a:pt x="165909" y="19805"/>
                          <a:pt x="175352" y="32162"/>
                          <a:pt x="175352" y="39569"/>
                        </a:cubicBezTo>
                        <a:cubicBezTo>
                          <a:pt x="175352" y="46975"/>
                          <a:pt x="174170" y="59332"/>
                          <a:pt x="169443" y="60572"/>
                        </a:cubicBezTo>
                        <a:lnTo>
                          <a:pt x="169443" y="60572"/>
                        </a:lnTo>
                        <a:close/>
                      </a:path>
                    </a:pathLst>
                  </a:custGeom>
                  <a:noFill/>
                  <a:ln w="210" cap="flat">
                    <a:solidFill>
                      <a:srgbClr val="99B3A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19515" name="Graphic 18914">
                    <a:extLst>
                      <a:ext uri="{FF2B5EF4-FFF2-40B4-BE49-F238E27FC236}">
                        <a16:creationId xmlns:a16="http://schemas.microsoft.com/office/drawing/2014/main" id="{AB106EDD-6FE8-23F4-1199-136D78E86DE0}"/>
                      </a:ext>
                    </a:extLst>
                  </p:cNvPr>
                  <p:cNvGrpSpPr/>
                  <p:nvPr/>
                </p:nvGrpSpPr>
                <p:grpSpPr>
                  <a:xfrm>
                    <a:off x="5560016" y="2885798"/>
                    <a:ext cx="657600" cy="607869"/>
                    <a:chOff x="5560016" y="2885798"/>
                    <a:chExt cx="657600" cy="607869"/>
                  </a:xfrm>
                </p:grpSpPr>
                <p:sp>
                  <p:nvSpPr>
                    <p:cNvPr id="19516" name="Freeform: Shape 19515">
                      <a:extLst>
                        <a:ext uri="{FF2B5EF4-FFF2-40B4-BE49-F238E27FC236}">
                          <a16:creationId xmlns:a16="http://schemas.microsoft.com/office/drawing/2014/main" id="{A6DF6CC2-F3FE-898A-FC4C-CDC6BD4D4A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18957" y="2894014"/>
                      <a:ext cx="76717" cy="82148"/>
                    </a:xfrm>
                    <a:custGeom>
                      <a:avLst/>
                      <a:gdLst>
                        <a:gd name="connsiteX0" fmla="*/ 73389 w 76717"/>
                        <a:gd name="connsiteY0" fmla="*/ 38716 h 82148"/>
                        <a:gd name="connsiteX1" fmla="*/ 53638 w 76717"/>
                        <a:gd name="connsiteY1" fmla="*/ 58819 h 82148"/>
                        <a:gd name="connsiteX2" fmla="*/ 49952 w 76717"/>
                        <a:gd name="connsiteY2" fmla="*/ 74919 h 82148"/>
                        <a:gd name="connsiteX3" fmla="*/ 43774 w 76717"/>
                        <a:gd name="connsiteY3" fmla="*/ 81121 h 82148"/>
                        <a:gd name="connsiteX4" fmla="*/ 13082 w 76717"/>
                        <a:gd name="connsiteY4" fmla="*/ 77388 h 82148"/>
                        <a:gd name="connsiteX5" fmla="*/ 12017 w 76717"/>
                        <a:gd name="connsiteY5" fmla="*/ 77833 h 82148"/>
                        <a:gd name="connsiteX6" fmla="*/ 14310 w 76717"/>
                        <a:gd name="connsiteY6" fmla="*/ 76148 h 82148"/>
                        <a:gd name="connsiteX7" fmla="*/ 19225 w 76717"/>
                        <a:gd name="connsiteY7" fmla="*/ 55098 h 82148"/>
                        <a:gd name="connsiteX8" fmla="*/ 25368 w 76717"/>
                        <a:gd name="connsiteY8" fmla="*/ 34048 h 82148"/>
                        <a:gd name="connsiteX9" fmla="*/ 15539 w 76717"/>
                        <a:gd name="connsiteY9" fmla="*/ 14238 h 82148"/>
                        <a:gd name="connsiteX10" fmla="*/ 0 w 76717"/>
                        <a:gd name="connsiteY10" fmla="*/ 56 h 82148"/>
                        <a:gd name="connsiteX11" fmla="*/ 26597 w 76717"/>
                        <a:gd name="connsiteY11" fmla="*/ 3087 h 82148"/>
                        <a:gd name="connsiteX12" fmla="*/ 59781 w 76717"/>
                        <a:gd name="connsiteY12" fmla="*/ 16707 h 82148"/>
                        <a:gd name="connsiteX13" fmla="*/ 71213 w 76717"/>
                        <a:gd name="connsiteY13" fmla="*/ 14027 h 82148"/>
                        <a:gd name="connsiteX14" fmla="*/ 73389 w 76717"/>
                        <a:gd name="connsiteY14" fmla="*/ 38705 h 82148"/>
                        <a:gd name="connsiteX15" fmla="*/ 73389 w 76717"/>
                        <a:gd name="connsiteY15" fmla="*/ 38705 h 821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76717" h="82148">
                          <a:moveTo>
                            <a:pt x="73389" y="38716"/>
                          </a:moveTo>
                          <a:cubicBezTo>
                            <a:pt x="63467" y="53858"/>
                            <a:pt x="53638" y="58819"/>
                            <a:pt x="53638" y="58819"/>
                          </a:cubicBezTo>
                          <a:cubicBezTo>
                            <a:pt x="53638" y="58819"/>
                            <a:pt x="57324" y="65009"/>
                            <a:pt x="49952" y="74919"/>
                          </a:cubicBezTo>
                          <a:cubicBezTo>
                            <a:pt x="48208" y="77260"/>
                            <a:pt x="46044" y="79331"/>
                            <a:pt x="43774" y="81121"/>
                          </a:cubicBezTo>
                          <a:cubicBezTo>
                            <a:pt x="29030" y="84807"/>
                            <a:pt x="13082" y="77388"/>
                            <a:pt x="13082" y="77388"/>
                          </a:cubicBezTo>
                          <a:cubicBezTo>
                            <a:pt x="12836" y="77541"/>
                            <a:pt x="12462" y="77681"/>
                            <a:pt x="12017" y="77833"/>
                          </a:cubicBezTo>
                          <a:cubicBezTo>
                            <a:pt x="12672" y="77260"/>
                            <a:pt x="13433" y="76710"/>
                            <a:pt x="14310" y="76148"/>
                          </a:cubicBezTo>
                          <a:cubicBezTo>
                            <a:pt x="24139" y="69958"/>
                            <a:pt x="19225" y="55098"/>
                            <a:pt x="19225" y="55098"/>
                          </a:cubicBezTo>
                          <a:cubicBezTo>
                            <a:pt x="24139" y="53858"/>
                            <a:pt x="25368" y="41478"/>
                            <a:pt x="25368" y="34048"/>
                          </a:cubicBezTo>
                          <a:cubicBezTo>
                            <a:pt x="25368" y="26618"/>
                            <a:pt x="15539" y="14238"/>
                            <a:pt x="15539" y="14238"/>
                          </a:cubicBezTo>
                          <a:cubicBezTo>
                            <a:pt x="9466" y="12401"/>
                            <a:pt x="3990" y="6024"/>
                            <a:pt x="0" y="56"/>
                          </a:cubicBezTo>
                          <a:cubicBezTo>
                            <a:pt x="7641" y="-166"/>
                            <a:pt x="18628" y="161"/>
                            <a:pt x="26597" y="3087"/>
                          </a:cubicBezTo>
                          <a:cubicBezTo>
                            <a:pt x="40123" y="8036"/>
                            <a:pt x="45037" y="3087"/>
                            <a:pt x="59781" y="16707"/>
                          </a:cubicBezTo>
                          <a:cubicBezTo>
                            <a:pt x="59781" y="16707"/>
                            <a:pt x="65105" y="14472"/>
                            <a:pt x="71213" y="14027"/>
                          </a:cubicBezTo>
                          <a:cubicBezTo>
                            <a:pt x="75086" y="18907"/>
                            <a:pt x="80187" y="28302"/>
                            <a:pt x="73389" y="38705"/>
                          </a:cubicBezTo>
                          <a:lnTo>
                            <a:pt x="73389" y="38705"/>
                          </a:lnTo>
                          <a:close/>
                        </a:path>
                      </a:pathLst>
                    </a:custGeom>
                    <a:solidFill>
                      <a:srgbClr val="E72B3B"/>
                    </a:solidFill>
                    <a:ln w="116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9517" name="Freeform: Shape 19516">
                      <a:extLst>
                        <a:ext uri="{FF2B5EF4-FFF2-40B4-BE49-F238E27FC236}">
                          <a16:creationId xmlns:a16="http://schemas.microsoft.com/office/drawing/2014/main" id="{F89E2E82-EB53-51FB-0BFC-D0682FDD02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18957" y="2894014"/>
                      <a:ext cx="76717" cy="82148"/>
                    </a:xfrm>
                    <a:custGeom>
                      <a:avLst/>
                      <a:gdLst>
                        <a:gd name="connsiteX0" fmla="*/ 73389 w 76717"/>
                        <a:gd name="connsiteY0" fmla="*/ 38716 h 82148"/>
                        <a:gd name="connsiteX1" fmla="*/ 53638 w 76717"/>
                        <a:gd name="connsiteY1" fmla="*/ 58819 h 82148"/>
                        <a:gd name="connsiteX2" fmla="*/ 49952 w 76717"/>
                        <a:gd name="connsiteY2" fmla="*/ 74919 h 82148"/>
                        <a:gd name="connsiteX3" fmla="*/ 43774 w 76717"/>
                        <a:gd name="connsiteY3" fmla="*/ 81121 h 82148"/>
                        <a:gd name="connsiteX4" fmla="*/ 13082 w 76717"/>
                        <a:gd name="connsiteY4" fmla="*/ 77388 h 82148"/>
                        <a:gd name="connsiteX5" fmla="*/ 12017 w 76717"/>
                        <a:gd name="connsiteY5" fmla="*/ 77833 h 82148"/>
                        <a:gd name="connsiteX6" fmla="*/ 14310 w 76717"/>
                        <a:gd name="connsiteY6" fmla="*/ 76148 h 82148"/>
                        <a:gd name="connsiteX7" fmla="*/ 19225 w 76717"/>
                        <a:gd name="connsiteY7" fmla="*/ 55098 h 82148"/>
                        <a:gd name="connsiteX8" fmla="*/ 25368 w 76717"/>
                        <a:gd name="connsiteY8" fmla="*/ 34048 h 82148"/>
                        <a:gd name="connsiteX9" fmla="*/ 15539 w 76717"/>
                        <a:gd name="connsiteY9" fmla="*/ 14238 h 82148"/>
                        <a:gd name="connsiteX10" fmla="*/ 0 w 76717"/>
                        <a:gd name="connsiteY10" fmla="*/ 56 h 82148"/>
                        <a:gd name="connsiteX11" fmla="*/ 26597 w 76717"/>
                        <a:gd name="connsiteY11" fmla="*/ 3087 h 82148"/>
                        <a:gd name="connsiteX12" fmla="*/ 59781 w 76717"/>
                        <a:gd name="connsiteY12" fmla="*/ 16707 h 82148"/>
                        <a:gd name="connsiteX13" fmla="*/ 71213 w 76717"/>
                        <a:gd name="connsiteY13" fmla="*/ 14027 h 82148"/>
                        <a:gd name="connsiteX14" fmla="*/ 73389 w 76717"/>
                        <a:gd name="connsiteY14" fmla="*/ 38705 h 82148"/>
                        <a:gd name="connsiteX15" fmla="*/ 73389 w 76717"/>
                        <a:gd name="connsiteY15" fmla="*/ 38705 h 821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76717" h="82148">
                          <a:moveTo>
                            <a:pt x="73389" y="38716"/>
                          </a:moveTo>
                          <a:cubicBezTo>
                            <a:pt x="63467" y="53858"/>
                            <a:pt x="53638" y="58819"/>
                            <a:pt x="53638" y="58819"/>
                          </a:cubicBezTo>
                          <a:cubicBezTo>
                            <a:pt x="53638" y="58819"/>
                            <a:pt x="57324" y="65009"/>
                            <a:pt x="49952" y="74919"/>
                          </a:cubicBezTo>
                          <a:cubicBezTo>
                            <a:pt x="48208" y="77260"/>
                            <a:pt x="46044" y="79331"/>
                            <a:pt x="43774" y="81121"/>
                          </a:cubicBezTo>
                          <a:cubicBezTo>
                            <a:pt x="29030" y="84807"/>
                            <a:pt x="13082" y="77388"/>
                            <a:pt x="13082" y="77388"/>
                          </a:cubicBezTo>
                          <a:cubicBezTo>
                            <a:pt x="12836" y="77541"/>
                            <a:pt x="12462" y="77681"/>
                            <a:pt x="12017" y="77833"/>
                          </a:cubicBezTo>
                          <a:cubicBezTo>
                            <a:pt x="12672" y="77260"/>
                            <a:pt x="13433" y="76710"/>
                            <a:pt x="14310" y="76148"/>
                          </a:cubicBezTo>
                          <a:cubicBezTo>
                            <a:pt x="24139" y="69958"/>
                            <a:pt x="19225" y="55098"/>
                            <a:pt x="19225" y="55098"/>
                          </a:cubicBezTo>
                          <a:cubicBezTo>
                            <a:pt x="24139" y="53858"/>
                            <a:pt x="25368" y="41478"/>
                            <a:pt x="25368" y="34048"/>
                          </a:cubicBezTo>
                          <a:cubicBezTo>
                            <a:pt x="25368" y="26618"/>
                            <a:pt x="15539" y="14238"/>
                            <a:pt x="15539" y="14238"/>
                          </a:cubicBezTo>
                          <a:cubicBezTo>
                            <a:pt x="9466" y="12401"/>
                            <a:pt x="3990" y="6024"/>
                            <a:pt x="0" y="56"/>
                          </a:cubicBezTo>
                          <a:cubicBezTo>
                            <a:pt x="7641" y="-166"/>
                            <a:pt x="18628" y="161"/>
                            <a:pt x="26597" y="3087"/>
                          </a:cubicBezTo>
                          <a:cubicBezTo>
                            <a:pt x="40123" y="8036"/>
                            <a:pt x="45037" y="3087"/>
                            <a:pt x="59781" y="16707"/>
                          </a:cubicBezTo>
                          <a:cubicBezTo>
                            <a:pt x="59781" y="16707"/>
                            <a:pt x="65105" y="14472"/>
                            <a:pt x="71213" y="14027"/>
                          </a:cubicBezTo>
                          <a:cubicBezTo>
                            <a:pt x="75086" y="18907"/>
                            <a:pt x="80187" y="28302"/>
                            <a:pt x="73389" y="38705"/>
                          </a:cubicBezTo>
                          <a:lnTo>
                            <a:pt x="73389" y="38705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210" cap="flat">
                      <a:solidFill>
                        <a:srgbClr val="99B3A8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19518" name="Graphic 18914">
                      <a:extLst>
                        <a:ext uri="{FF2B5EF4-FFF2-40B4-BE49-F238E27FC236}">
                          <a16:creationId xmlns:a16="http://schemas.microsoft.com/office/drawing/2014/main" id="{5E60C2D9-818E-14E5-0299-4A18F428C77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60016" y="2885798"/>
                      <a:ext cx="657600" cy="607869"/>
                      <a:chOff x="5560016" y="2885798"/>
                      <a:chExt cx="657600" cy="607869"/>
                    </a:xfrm>
                  </p:grpSpPr>
                  <p:sp>
                    <p:nvSpPr>
                      <p:cNvPr id="19519" name="Freeform: Shape 19518">
                        <a:extLst>
                          <a:ext uri="{FF2B5EF4-FFF2-40B4-BE49-F238E27FC236}">
                            <a16:creationId xmlns:a16="http://schemas.microsoft.com/office/drawing/2014/main" id="{65886514-7FE3-A6C9-DE61-19D658EB383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62801" y="2910440"/>
                        <a:ext cx="60289" cy="104040"/>
                      </a:xfrm>
                      <a:custGeom>
                        <a:avLst/>
                        <a:gdLst>
                          <a:gd name="connsiteX0" fmla="*/ 57043 w 60289"/>
                          <a:gd name="connsiteY0" fmla="*/ 63572 h 104040"/>
                          <a:gd name="connsiteX1" fmla="*/ 55919 w 60289"/>
                          <a:gd name="connsiteY1" fmla="*/ 79403 h 104040"/>
                          <a:gd name="connsiteX2" fmla="*/ 50689 w 60289"/>
                          <a:gd name="connsiteY2" fmla="*/ 103893 h 104040"/>
                          <a:gd name="connsiteX3" fmla="*/ 50338 w 60289"/>
                          <a:gd name="connsiteY3" fmla="*/ 103145 h 104040"/>
                          <a:gd name="connsiteX4" fmla="*/ 14568 w 60289"/>
                          <a:gd name="connsiteY4" fmla="*/ 78268 h 104040"/>
                          <a:gd name="connsiteX5" fmla="*/ 35 w 60289"/>
                          <a:gd name="connsiteY5" fmla="*/ 61302 h 104040"/>
                          <a:gd name="connsiteX6" fmla="*/ 0 w 60289"/>
                          <a:gd name="connsiteY6" fmla="*/ 61313 h 104040"/>
                          <a:gd name="connsiteX7" fmla="*/ 5628 w 60289"/>
                          <a:gd name="connsiteY7" fmla="*/ 55650 h 104040"/>
                          <a:gd name="connsiteX8" fmla="*/ 8986 w 60289"/>
                          <a:gd name="connsiteY8" fmla="*/ 40953 h 104040"/>
                          <a:gd name="connsiteX9" fmla="*/ 26948 w 60289"/>
                          <a:gd name="connsiteY9" fmla="*/ 22606 h 104040"/>
                          <a:gd name="connsiteX10" fmla="*/ 24970 w 60289"/>
                          <a:gd name="connsiteY10" fmla="*/ 70 h 104040"/>
                          <a:gd name="connsiteX11" fmla="*/ 35817 w 60289"/>
                          <a:gd name="connsiteY11" fmla="*/ 2515 h 104040"/>
                          <a:gd name="connsiteX12" fmla="*/ 45330 w 60289"/>
                          <a:gd name="connsiteY12" fmla="*/ 4306 h 104040"/>
                          <a:gd name="connsiteX13" fmla="*/ 48817 w 60289"/>
                          <a:gd name="connsiteY13" fmla="*/ 32786 h 104040"/>
                          <a:gd name="connsiteX14" fmla="*/ 59289 w 60289"/>
                          <a:gd name="connsiteY14" fmla="*/ 46617 h 104040"/>
                          <a:gd name="connsiteX15" fmla="*/ 57054 w 60289"/>
                          <a:gd name="connsiteY15" fmla="*/ 63583 h 104040"/>
                          <a:gd name="connsiteX16" fmla="*/ 57054 w 60289"/>
                          <a:gd name="connsiteY16" fmla="*/ 63583 h 1040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0289" h="104040">
                            <a:moveTo>
                              <a:pt x="57043" y="63572"/>
                            </a:moveTo>
                            <a:cubicBezTo>
                              <a:pt x="57043" y="63572"/>
                              <a:pt x="59278" y="74875"/>
                              <a:pt x="55919" y="79403"/>
                            </a:cubicBezTo>
                            <a:cubicBezTo>
                              <a:pt x="55919" y="79403"/>
                              <a:pt x="49870" y="85523"/>
                              <a:pt x="50689" y="103893"/>
                            </a:cubicBezTo>
                            <a:cubicBezTo>
                              <a:pt x="50455" y="103402"/>
                              <a:pt x="50338" y="103145"/>
                              <a:pt x="50338" y="103145"/>
                            </a:cubicBezTo>
                            <a:cubicBezTo>
                              <a:pt x="23507" y="108796"/>
                              <a:pt x="14568" y="86178"/>
                              <a:pt x="14568" y="78268"/>
                            </a:cubicBezTo>
                            <a:cubicBezTo>
                              <a:pt x="14568" y="70358"/>
                              <a:pt x="35" y="61302"/>
                              <a:pt x="35" y="61302"/>
                            </a:cubicBezTo>
                            <a:cubicBezTo>
                              <a:pt x="35" y="61302"/>
                              <a:pt x="12" y="61302"/>
                              <a:pt x="0" y="61313"/>
                            </a:cubicBezTo>
                            <a:cubicBezTo>
                              <a:pt x="2071" y="59675"/>
                              <a:pt x="4037" y="57780"/>
                              <a:pt x="5628" y="55650"/>
                            </a:cubicBezTo>
                            <a:cubicBezTo>
                              <a:pt x="12333" y="46605"/>
                              <a:pt x="8986" y="40953"/>
                              <a:pt x="8986" y="40953"/>
                            </a:cubicBezTo>
                            <a:cubicBezTo>
                              <a:pt x="8986" y="40953"/>
                              <a:pt x="17926" y="36437"/>
                              <a:pt x="26948" y="22606"/>
                            </a:cubicBezTo>
                            <a:cubicBezTo>
                              <a:pt x="33126" y="13105"/>
                              <a:pt x="28492" y="4528"/>
                              <a:pt x="24970" y="70"/>
                            </a:cubicBezTo>
                            <a:cubicBezTo>
                              <a:pt x="28668" y="-199"/>
                              <a:pt x="32681" y="245"/>
                              <a:pt x="35817" y="2515"/>
                            </a:cubicBezTo>
                            <a:cubicBezTo>
                              <a:pt x="35817" y="2515"/>
                              <a:pt x="39713" y="3019"/>
                              <a:pt x="45330" y="4306"/>
                            </a:cubicBezTo>
                            <a:cubicBezTo>
                              <a:pt x="43715" y="11467"/>
                              <a:pt x="42791" y="22676"/>
                              <a:pt x="48817" y="32786"/>
                            </a:cubicBezTo>
                            <a:cubicBezTo>
                              <a:pt x="57054" y="46617"/>
                              <a:pt x="59289" y="46617"/>
                              <a:pt x="59289" y="46617"/>
                            </a:cubicBezTo>
                            <a:cubicBezTo>
                              <a:pt x="59289" y="46617"/>
                              <a:pt x="62647" y="59055"/>
                              <a:pt x="57054" y="63583"/>
                            </a:cubicBezTo>
                            <a:lnTo>
                              <a:pt x="57054" y="63583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 w="116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9520" name="Freeform: Shape 19519">
                        <a:extLst>
                          <a:ext uri="{FF2B5EF4-FFF2-40B4-BE49-F238E27FC236}">
                            <a16:creationId xmlns:a16="http://schemas.microsoft.com/office/drawing/2014/main" id="{70CA209C-DAB4-B940-B73F-0339A58B93A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62801" y="2910440"/>
                        <a:ext cx="60289" cy="104040"/>
                      </a:xfrm>
                      <a:custGeom>
                        <a:avLst/>
                        <a:gdLst>
                          <a:gd name="connsiteX0" fmla="*/ 57043 w 60289"/>
                          <a:gd name="connsiteY0" fmla="*/ 63572 h 104040"/>
                          <a:gd name="connsiteX1" fmla="*/ 55919 w 60289"/>
                          <a:gd name="connsiteY1" fmla="*/ 79403 h 104040"/>
                          <a:gd name="connsiteX2" fmla="*/ 50689 w 60289"/>
                          <a:gd name="connsiteY2" fmla="*/ 103893 h 104040"/>
                          <a:gd name="connsiteX3" fmla="*/ 50338 w 60289"/>
                          <a:gd name="connsiteY3" fmla="*/ 103145 h 104040"/>
                          <a:gd name="connsiteX4" fmla="*/ 14568 w 60289"/>
                          <a:gd name="connsiteY4" fmla="*/ 78268 h 104040"/>
                          <a:gd name="connsiteX5" fmla="*/ 35 w 60289"/>
                          <a:gd name="connsiteY5" fmla="*/ 61302 h 104040"/>
                          <a:gd name="connsiteX6" fmla="*/ 0 w 60289"/>
                          <a:gd name="connsiteY6" fmla="*/ 61313 h 104040"/>
                          <a:gd name="connsiteX7" fmla="*/ 5628 w 60289"/>
                          <a:gd name="connsiteY7" fmla="*/ 55650 h 104040"/>
                          <a:gd name="connsiteX8" fmla="*/ 8986 w 60289"/>
                          <a:gd name="connsiteY8" fmla="*/ 40953 h 104040"/>
                          <a:gd name="connsiteX9" fmla="*/ 26948 w 60289"/>
                          <a:gd name="connsiteY9" fmla="*/ 22606 h 104040"/>
                          <a:gd name="connsiteX10" fmla="*/ 24970 w 60289"/>
                          <a:gd name="connsiteY10" fmla="*/ 70 h 104040"/>
                          <a:gd name="connsiteX11" fmla="*/ 35817 w 60289"/>
                          <a:gd name="connsiteY11" fmla="*/ 2515 h 104040"/>
                          <a:gd name="connsiteX12" fmla="*/ 45330 w 60289"/>
                          <a:gd name="connsiteY12" fmla="*/ 4306 h 104040"/>
                          <a:gd name="connsiteX13" fmla="*/ 48817 w 60289"/>
                          <a:gd name="connsiteY13" fmla="*/ 32786 h 104040"/>
                          <a:gd name="connsiteX14" fmla="*/ 59289 w 60289"/>
                          <a:gd name="connsiteY14" fmla="*/ 46617 h 104040"/>
                          <a:gd name="connsiteX15" fmla="*/ 57054 w 60289"/>
                          <a:gd name="connsiteY15" fmla="*/ 63583 h 104040"/>
                          <a:gd name="connsiteX16" fmla="*/ 57054 w 60289"/>
                          <a:gd name="connsiteY16" fmla="*/ 63583 h 1040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0289" h="104040">
                            <a:moveTo>
                              <a:pt x="57043" y="63572"/>
                            </a:moveTo>
                            <a:cubicBezTo>
                              <a:pt x="57043" y="63572"/>
                              <a:pt x="59278" y="74875"/>
                              <a:pt x="55919" y="79403"/>
                            </a:cubicBezTo>
                            <a:cubicBezTo>
                              <a:pt x="55919" y="79403"/>
                              <a:pt x="49870" y="85523"/>
                              <a:pt x="50689" y="103893"/>
                            </a:cubicBezTo>
                            <a:cubicBezTo>
                              <a:pt x="50455" y="103402"/>
                              <a:pt x="50338" y="103145"/>
                              <a:pt x="50338" y="103145"/>
                            </a:cubicBezTo>
                            <a:cubicBezTo>
                              <a:pt x="23507" y="108796"/>
                              <a:pt x="14568" y="86178"/>
                              <a:pt x="14568" y="78268"/>
                            </a:cubicBezTo>
                            <a:cubicBezTo>
                              <a:pt x="14568" y="70358"/>
                              <a:pt x="35" y="61302"/>
                              <a:pt x="35" y="61302"/>
                            </a:cubicBezTo>
                            <a:cubicBezTo>
                              <a:pt x="35" y="61302"/>
                              <a:pt x="12" y="61302"/>
                              <a:pt x="0" y="61313"/>
                            </a:cubicBezTo>
                            <a:cubicBezTo>
                              <a:pt x="2071" y="59675"/>
                              <a:pt x="4037" y="57780"/>
                              <a:pt x="5628" y="55650"/>
                            </a:cubicBezTo>
                            <a:cubicBezTo>
                              <a:pt x="12333" y="46605"/>
                              <a:pt x="8986" y="40953"/>
                              <a:pt x="8986" y="40953"/>
                            </a:cubicBezTo>
                            <a:cubicBezTo>
                              <a:pt x="8986" y="40953"/>
                              <a:pt x="17926" y="36437"/>
                              <a:pt x="26948" y="22606"/>
                            </a:cubicBezTo>
                            <a:cubicBezTo>
                              <a:pt x="33126" y="13105"/>
                              <a:pt x="28492" y="4528"/>
                              <a:pt x="24970" y="70"/>
                            </a:cubicBezTo>
                            <a:cubicBezTo>
                              <a:pt x="28668" y="-199"/>
                              <a:pt x="32681" y="245"/>
                              <a:pt x="35817" y="2515"/>
                            </a:cubicBezTo>
                            <a:cubicBezTo>
                              <a:pt x="35817" y="2515"/>
                              <a:pt x="39713" y="3019"/>
                              <a:pt x="45330" y="4306"/>
                            </a:cubicBezTo>
                            <a:cubicBezTo>
                              <a:pt x="43715" y="11467"/>
                              <a:pt x="42791" y="22676"/>
                              <a:pt x="48817" y="32786"/>
                            </a:cubicBezTo>
                            <a:cubicBezTo>
                              <a:pt x="57054" y="46617"/>
                              <a:pt x="59289" y="46617"/>
                              <a:pt x="59289" y="46617"/>
                            </a:cubicBezTo>
                            <a:cubicBezTo>
                              <a:pt x="59289" y="46617"/>
                              <a:pt x="62647" y="59055"/>
                              <a:pt x="57054" y="63583"/>
                            </a:cubicBezTo>
                            <a:lnTo>
                              <a:pt x="57054" y="63583"/>
                            </a:lnTo>
                            <a:close/>
                          </a:path>
                        </a:pathLst>
                      </a:custGeom>
                      <a:noFill/>
                      <a:ln w="210" cap="flat">
                        <a:solidFill>
                          <a:srgbClr val="99B3A8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19521" name="Graphic 18914">
                        <a:extLst>
                          <a:ext uri="{FF2B5EF4-FFF2-40B4-BE49-F238E27FC236}">
                            <a16:creationId xmlns:a16="http://schemas.microsoft.com/office/drawing/2014/main" id="{83405CF4-104C-F36B-DF00-D1F508F6322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560016" y="2885798"/>
                        <a:ext cx="657600" cy="607869"/>
                        <a:chOff x="5560016" y="2885798"/>
                        <a:chExt cx="657600" cy="607869"/>
                      </a:xfrm>
                    </p:grpSpPr>
                    <p:sp>
                      <p:nvSpPr>
                        <p:cNvPr id="19522" name="Freeform: Shape 19521">
                          <a:extLst>
                            <a:ext uri="{FF2B5EF4-FFF2-40B4-BE49-F238E27FC236}">
                              <a16:creationId xmlns:a16="http://schemas.microsoft.com/office/drawing/2014/main" id="{C3FF155A-6E32-8F19-8762-B46037E0427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06629" y="2915904"/>
                          <a:ext cx="142476" cy="235472"/>
                        </a:xfrm>
                        <a:custGeom>
                          <a:avLst/>
                          <a:gdLst>
                            <a:gd name="connsiteX0" fmla="*/ 142477 w 142476"/>
                            <a:gd name="connsiteY0" fmla="*/ 92602 h 235472"/>
                            <a:gd name="connsiteX1" fmla="*/ 139949 w 142476"/>
                            <a:gd name="connsiteY1" fmla="*/ 99131 h 235472"/>
                            <a:gd name="connsiteX2" fmla="*/ 120221 w 142476"/>
                            <a:gd name="connsiteY2" fmla="*/ 123212 h 235472"/>
                            <a:gd name="connsiteX3" fmla="*/ 114417 w 142476"/>
                            <a:gd name="connsiteY3" fmla="*/ 148440 h 235472"/>
                            <a:gd name="connsiteX4" fmla="*/ 97697 w 142476"/>
                            <a:gd name="connsiteY4" fmla="*/ 175387 h 235472"/>
                            <a:gd name="connsiteX5" fmla="*/ 85399 w 142476"/>
                            <a:gd name="connsiteY5" fmla="*/ 213802 h 235472"/>
                            <a:gd name="connsiteX6" fmla="*/ 49020 w 142476"/>
                            <a:gd name="connsiteY6" fmla="*/ 235472 h 235472"/>
                            <a:gd name="connsiteX7" fmla="*/ 61026 w 142476"/>
                            <a:gd name="connsiteY7" fmla="*/ 217242 h 235472"/>
                            <a:gd name="connsiteX8" fmla="*/ 51747 w 142476"/>
                            <a:gd name="connsiteY8" fmla="*/ 136961 h 235472"/>
                            <a:gd name="connsiteX9" fmla="*/ 6850 w 142476"/>
                            <a:gd name="connsiteY9" fmla="*/ 101015 h 235472"/>
                            <a:gd name="connsiteX10" fmla="*/ 12279 w 142476"/>
                            <a:gd name="connsiteY10" fmla="*/ 76174 h 235472"/>
                            <a:gd name="connsiteX11" fmla="*/ 13437 w 142476"/>
                            <a:gd name="connsiteY11" fmla="*/ 60120 h 235472"/>
                            <a:gd name="connsiteX12" fmla="*/ 15754 w 142476"/>
                            <a:gd name="connsiteY12" fmla="*/ 42919 h 235472"/>
                            <a:gd name="connsiteX13" fmla="*/ 4872 w 142476"/>
                            <a:gd name="connsiteY13" fmla="*/ 28890 h 235472"/>
                            <a:gd name="connsiteX14" fmla="*/ 1245 w 142476"/>
                            <a:gd name="connsiteY14" fmla="*/ 0 h 235472"/>
                            <a:gd name="connsiteX15" fmla="*/ 38957 w 142476"/>
                            <a:gd name="connsiteY15" fmla="*/ 18827 h 235472"/>
                            <a:gd name="connsiteX16" fmla="*/ 94678 w 142476"/>
                            <a:gd name="connsiteY16" fmla="*/ 49788 h 235472"/>
                            <a:gd name="connsiteX17" fmla="*/ 136462 w 142476"/>
                            <a:gd name="connsiteY17" fmla="*/ 89934 h 235472"/>
                            <a:gd name="connsiteX18" fmla="*/ 142477 w 142476"/>
                            <a:gd name="connsiteY18" fmla="*/ 92579 h 235472"/>
                            <a:gd name="connsiteX19" fmla="*/ 142477 w 142476"/>
                            <a:gd name="connsiteY19" fmla="*/ 92579 h 23547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</a:cxnLst>
                          <a:rect l="l" t="t" r="r" b="b"/>
                          <a:pathLst>
                            <a:path w="142476" h="235472">
                              <a:moveTo>
                                <a:pt x="142477" y="92602"/>
                              </a:moveTo>
                              <a:cubicBezTo>
                                <a:pt x="141587" y="94662"/>
                                <a:pt x="140710" y="96873"/>
                                <a:pt x="139949" y="99131"/>
                              </a:cubicBezTo>
                              <a:cubicBezTo>
                                <a:pt x="136474" y="109452"/>
                                <a:pt x="120221" y="115185"/>
                                <a:pt x="120221" y="123212"/>
                              </a:cubicBezTo>
                              <a:cubicBezTo>
                                <a:pt x="120221" y="131239"/>
                                <a:pt x="117904" y="145000"/>
                                <a:pt x="114417" y="148440"/>
                              </a:cubicBezTo>
                              <a:cubicBezTo>
                                <a:pt x="110942" y="151880"/>
                                <a:pt x="99522" y="163347"/>
                                <a:pt x="97697" y="175387"/>
                              </a:cubicBezTo>
                              <a:cubicBezTo>
                                <a:pt x="95848" y="187428"/>
                                <a:pt x="92373" y="205775"/>
                                <a:pt x="85399" y="213802"/>
                              </a:cubicBezTo>
                              <a:cubicBezTo>
                                <a:pt x="78788" y="221431"/>
                                <a:pt x="67988" y="234220"/>
                                <a:pt x="49020" y="235472"/>
                              </a:cubicBezTo>
                              <a:cubicBezTo>
                                <a:pt x="53747" y="229540"/>
                                <a:pt x="57901" y="222975"/>
                                <a:pt x="61026" y="217242"/>
                              </a:cubicBezTo>
                              <a:cubicBezTo>
                                <a:pt x="69146" y="202335"/>
                                <a:pt x="84240" y="146135"/>
                                <a:pt x="51747" y="136961"/>
                              </a:cubicBezTo>
                              <a:cubicBezTo>
                                <a:pt x="22435" y="128688"/>
                                <a:pt x="9166" y="105485"/>
                                <a:pt x="6850" y="101015"/>
                              </a:cubicBezTo>
                              <a:cubicBezTo>
                                <a:pt x="6007" y="82375"/>
                                <a:pt x="12279" y="76174"/>
                                <a:pt x="12279" y="76174"/>
                              </a:cubicBezTo>
                              <a:cubicBezTo>
                                <a:pt x="15766" y="71587"/>
                                <a:pt x="13437" y="60120"/>
                                <a:pt x="13437" y="60120"/>
                              </a:cubicBezTo>
                              <a:cubicBezTo>
                                <a:pt x="19241" y="55533"/>
                                <a:pt x="15754" y="42919"/>
                                <a:pt x="15754" y="42919"/>
                              </a:cubicBezTo>
                              <a:cubicBezTo>
                                <a:pt x="15754" y="42919"/>
                                <a:pt x="13437" y="42919"/>
                                <a:pt x="4872" y="28890"/>
                              </a:cubicBezTo>
                              <a:cubicBezTo>
                                <a:pt x="-1388" y="18640"/>
                                <a:pt x="-417" y="7255"/>
                                <a:pt x="1245" y="0"/>
                              </a:cubicBezTo>
                              <a:cubicBezTo>
                                <a:pt x="12770" y="2563"/>
                                <a:pt x="31246" y="8167"/>
                                <a:pt x="38957" y="18827"/>
                              </a:cubicBezTo>
                              <a:cubicBezTo>
                                <a:pt x="38957" y="18827"/>
                                <a:pt x="73780" y="24561"/>
                                <a:pt x="94678" y="49788"/>
                              </a:cubicBezTo>
                              <a:cubicBezTo>
                                <a:pt x="94678" y="49788"/>
                                <a:pt x="122538" y="54375"/>
                                <a:pt x="136462" y="89934"/>
                              </a:cubicBezTo>
                              <a:cubicBezTo>
                                <a:pt x="136462" y="89934"/>
                                <a:pt x="138861" y="90730"/>
                                <a:pt x="142477" y="92579"/>
                              </a:cubicBezTo>
                              <a:lnTo>
                                <a:pt x="142477" y="92579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4"/>
                        </a:solidFill>
                        <a:ln w="1169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19523" name="Freeform: Shape 19522">
                          <a:extLst>
                            <a:ext uri="{FF2B5EF4-FFF2-40B4-BE49-F238E27FC236}">
                              <a16:creationId xmlns:a16="http://schemas.microsoft.com/office/drawing/2014/main" id="{058944D7-26E3-9E2E-6E11-6553F03FA05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06629" y="2915904"/>
                          <a:ext cx="142476" cy="235472"/>
                        </a:xfrm>
                        <a:custGeom>
                          <a:avLst/>
                          <a:gdLst>
                            <a:gd name="connsiteX0" fmla="*/ 142477 w 142476"/>
                            <a:gd name="connsiteY0" fmla="*/ 92602 h 235472"/>
                            <a:gd name="connsiteX1" fmla="*/ 139949 w 142476"/>
                            <a:gd name="connsiteY1" fmla="*/ 99131 h 235472"/>
                            <a:gd name="connsiteX2" fmla="*/ 120221 w 142476"/>
                            <a:gd name="connsiteY2" fmla="*/ 123212 h 235472"/>
                            <a:gd name="connsiteX3" fmla="*/ 114417 w 142476"/>
                            <a:gd name="connsiteY3" fmla="*/ 148440 h 235472"/>
                            <a:gd name="connsiteX4" fmla="*/ 97697 w 142476"/>
                            <a:gd name="connsiteY4" fmla="*/ 175387 h 235472"/>
                            <a:gd name="connsiteX5" fmla="*/ 85399 w 142476"/>
                            <a:gd name="connsiteY5" fmla="*/ 213802 h 235472"/>
                            <a:gd name="connsiteX6" fmla="*/ 49020 w 142476"/>
                            <a:gd name="connsiteY6" fmla="*/ 235472 h 235472"/>
                            <a:gd name="connsiteX7" fmla="*/ 61026 w 142476"/>
                            <a:gd name="connsiteY7" fmla="*/ 217242 h 235472"/>
                            <a:gd name="connsiteX8" fmla="*/ 51747 w 142476"/>
                            <a:gd name="connsiteY8" fmla="*/ 136961 h 235472"/>
                            <a:gd name="connsiteX9" fmla="*/ 6850 w 142476"/>
                            <a:gd name="connsiteY9" fmla="*/ 101015 h 235472"/>
                            <a:gd name="connsiteX10" fmla="*/ 12279 w 142476"/>
                            <a:gd name="connsiteY10" fmla="*/ 76174 h 235472"/>
                            <a:gd name="connsiteX11" fmla="*/ 13437 w 142476"/>
                            <a:gd name="connsiteY11" fmla="*/ 60120 h 235472"/>
                            <a:gd name="connsiteX12" fmla="*/ 15754 w 142476"/>
                            <a:gd name="connsiteY12" fmla="*/ 42919 h 235472"/>
                            <a:gd name="connsiteX13" fmla="*/ 4872 w 142476"/>
                            <a:gd name="connsiteY13" fmla="*/ 28890 h 235472"/>
                            <a:gd name="connsiteX14" fmla="*/ 1245 w 142476"/>
                            <a:gd name="connsiteY14" fmla="*/ 0 h 235472"/>
                            <a:gd name="connsiteX15" fmla="*/ 38957 w 142476"/>
                            <a:gd name="connsiteY15" fmla="*/ 18827 h 235472"/>
                            <a:gd name="connsiteX16" fmla="*/ 94678 w 142476"/>
                            <a:gd name="connsiteY16" fmla="*/ 49788 h 235472"/>
                            <a:gd name="connsiteX17" fmla="*/ 136462 w 142476"/>
                            <a:gd name="connsiteY17" fmla="*/ 89934 h 235472"/>
                            <a:gd name="connsiteX18" fmla="*/ 142477 w 142476"/>
                            <a:gd name="connsiteY18" fmla="*/ 92579 h 235472"/>
                            <a:gd name="connsiteX19" fmla="*/ 142477 w 142476"/>
                            <a:gd name="connsiteY19" fmla="*/ 92579 h 23547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</a:cxnLst>
                          <a:rect l="l" t="t" r="r" b="b"/>
                          <a:pathLst>
                            <a:path w="142476" h="235472">
                              <a:moveTo>
                                <a:pt x="142477" y="92602"/>
                              </a:moveTo>
                              <a:cubicBezTo>
                                <a:pt x="141587" y="94662"/>
                                <a:pt x="140710" y="96873"/>
                                <a:pt x="139949" y="99131"/>
                              </a:cubicBezTo>
                              <a:cubicBezTo>
                                <a:pt x="136474" y="109452"/>
                                <a:pt x="120221" y="115185"/>
                                <a:pt x="120221" y="123212"/>
                              </a:cubicBezTo>
                              <a:cubicBezTo>
                                <a:pt x="120221" y="131239"/>
                                <a:pt x="117904" y="145000"/>
                                <a:pt x="114417" y="148440"/>
                              </a:cubicBezTo>
                              <a:cubicBezTo>
                                <a:pt x="110942" y="151880"/>
                                <a:pt x="99522" y="163347"/>
                                <a:pt x="97697" y="175387"/>
                              </a:cubicBezTo>
                              <a:cubicBezTo>
                                <a:pt x="95848" y="187428"/>
                                <a:pt x="92373" y="205775"/>
                                <a:pt x="85399" y="213802"/>
                              </a:cubicBezTo>
                              <a:cubicBezTo>
                                <a:pt x="78788" y="221431"/>
                                <a:pt x="67988" y="234220"/>
                                <a:pt x="49020" y="235472"/>
                              </a:cubicBezTo>
                              <a:cubicBezTo>
                                <a:pt x="53747" y="229540"/>
                                <a:pt x="57901" y="222975"/>
                                <a:pt x="61026" y="217242"/>
                              </a:cubicBezTo>
                              <a:cubicBezTo>
                                <a:pt x="69146" y="202335"/>
                                <a:pt x="84240" y="146135"/>
                                <a:pt x="51747" y="136961"/>
                              </a:cubicBezTo>
                              <a:cubicBezTo>
                                <a:pt x="22435" y="128688"/>
                                <a:pt x="9166" y="105485"/>
                                <a:pt x="6850" y="101015"/>
                              </a:cubicBezTo>
                              <a:cubicBezTo>
                                <a:pt x="6007" y="82375"/>
                                <a:pt x="12279" y="76174"/>
                                <a:pt x="12279" y="76174"/>
                              </a:cubicBezTo>
                              <a:cubicBezTo>
                                <a:pt x="15766" y="71587"/>
                                <a:pt x="13437" y="60120"/>
                                <a:pt x="13437" y="60120"/>
                              </a:cubicBezTo>
                              <a:cubicBezTo>
                                <a:pt x="19241" y="55533"/>
                                <a:pt x="15754" y="42919"/>
                                <a:pt x="15754" y="42919"/>
                              </a:cubicBezTo>
                              <a:cubicBezTo>
                                <a:pt x="15754" y="42919"/>
                                <a:pt x="13437" y="42919"/>
                                <a:pt x="4872" y="28890"/>
                              </a:cubicBezTo>
                              <a:cubicBezTo>
                                <a:pt x="-1388" y="18640"/>
                                <a:pt x="-417" y="7255"/>
                                <a:pt x="1245" y="0"/>
                              </a:cubicBezTo>
                              <a:cubicBezTo>
                                <a:pt x="12770" y="2563"/>
                                <a:pt x="31246" y="8167"/>
                                <a:pt x="38957" y="18827"/>
                              </a:cubicBezTo>
                              <a:cubicBezTo>
                                <a:pt x="38957" y="18827"/>
                                <a:pt x="73780" y="24561"/>
                                <a:pt x="94678" y="49788"/>
                              </a:cubicBezTo>
                              <a:cubicBezTo>
                                <a:pt x="94678" y="49788"/>
                                <a:pt x="122538" y="54375"/>
                                <a:pt x="136462" y="89934"/>
                              </a:cubicBezTo>
                              <a:cubicBezTo>
                                <a:pt x="136462" y="89934"/>
                                <a:pt x="138861" y="90730"/>
                                <a:pt x="142477" y="92579"/>
                              </a:cubicBezTo>
                              <a:lnTo>
                                <a:pt x="142477" y="92579"/>
                              </a:lnTo>
                              <a:close/>
                            </a:path>
                          </a:pathLst>
                        </a:custGeom>
                        <a:noFill/>
                        <a:ln w="210" cap="flat">
                          <a:solidFill>
                            <a:srgbClr val="99B3A8"/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grpSp>
                      <p:nvGrpSpPr>
                        <p:cNvPr id="19524" name="Graphic 18914">
                          <a:extLst>
                            <a:ext uri="{FF2B5EF4-FFF2-40B4-BE49-F238E27FC236}">
                              <a16:creationId xmlns:a16="http://schemas.microsoft.com/office/drawing/2014/main" id="{94001722-7F6C-6AFB-DBFA-309DD2222CC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560016" y="2885798"/>
                          <a:ext cx="657600" cy="607869"/>
                          <a:chOff x="5560016" y="2885798"/>
                          <a:chExt cx="657600" cy="607869"/>
                        </a:xfrm>
                      </p:grpSpPr>
                      <p:sp>
                        <p:nvSpPr>
                          <p:cNvPr id="19525" name="Freeform: Shape 19524">
                            <a:extLst>
                              <a:ext uri="{FF2B5EF4-FFF2-40B4-BE49-F238E27FC236}">
                                <a16:creationId xmlns:a16="http://schemas.microsoft.com/office/drawing/2014/main" id="{D507A05C-4714-40F9-7B66-8EE2AA9FB41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738117" y="3151412"/>
                            <a:ext cx="87676" cy="71200"/>
                          </a:xfrm>
                          <a:custGeom>
                            <a:avLst/>
                            <a:gdLst>
                              <a:gd name="connsiteX0" fmla="*/ 57277 w 87676"/>
                              <a:gd name="connsiteY0" fmla="*/ 66673 h 71200"/>
                              <a:gd name="connsiteX1" fmla="*/ 36238 w 87676"/>
                              <a:gd name="connsiteY1" fmla="*/ 46383 h 71200"/>
                              <a:gd name="connsiteX2" fmla="*/ 0 w 87676"/>
                              <a:gd name="connsiteY2" fmla="*/ 15949 h 71200"/>
                              <a:gd name="connsiteX3" fmla="*/ 0 w 87676"/>
                              <a:gd name="connsiteY3" fmla="*/ 0 h 71200"/>
                              <a:gd name="connsiteX4" fmla="*/ 87676 w 87676"/>
                              <a:gd name="connsiteY4" fmla="*/ 3557 h 71200"/>
                              <a:gd name="connsiteX5" fmla="*/ 85336 w 87676"/>
                              <a:gd name="connsiteY5" fmla="*/ 36250 h 71200"/>
                              <a:gd name="connsiteX6" fmla="*/ 74817 w 87676"/>
                              <a:gd name="connsiteY6" fmla="*/ 71201 h 71200"/>
                              <a:gd name="connsiteX7" fmla="*/ 57277 w 87676"/>
                              <a:gd name="connsiteY7" fmla="*/ 66696 h 71200"/>
                              <a:gd name="connsiteX8" fmla="*/ 57277 w 87676"/>
                              <a:gd name="connsiteY8" fmla="*/ 66696 h 7120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87676" h="71200">
                                <a:moveTo>
                                  <a:pt x="57277" y="66673"/>
                                </a:moveTo>
                                <a:cubicBezTo>
                                  <a:pt x="57277" y="66673"/>
                                  <a:pt x="42077" y="59909"/>
                                  <a:pt x="36238" y="46383"/>
                                </a:cubicBezTo>
                                <a:cubicBezTo>
                                  <a:pt x="36238" y="46383"/>
                                  <a:pt x="45587" y="21577"/>
                                  <a:pt x="0" y="15949"/>
                                </a:cubicBezTo>
                                <a:cubicBezTo>
                                  <a:pt x="0" y="15949"/>
                                  <a:pt x="2340" y="4329"/>
                                  <a:pt x="0" y="0"/>
                                </a:cubicBezTo>
                                <a:lnTo>
                                  <a:pt x="87676" y="3557"/>
                                </a:lnTo>
                                <a:lnTo>
                                  <a:pt x="85336" y="36250"/>
                                </a:lnTo>
                                <a:lnTo>
                                  <a:pt x="74817" y="71201"/>
                                </a:lnTo>
                                <a:lnTo>
                                  <a:pt x="57277" y="66696"/>
                                </a:lnTo>
                                <a:lnTo>
                                  <a:pt x="57277" y="66696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chemeClr val="tx1"/>
                          </a:solidFill>
                          <a:ln w="1169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9526" name="Freeform: Shape 19525">
                            <a:extLst>
                              <a:ext uri="{FF2B5EF4-FFF2-40B4-BE49-F238E27FC236}">
                                <a16:creationId xmlns:a16="http://schemas.microsoft.com/office/drawing/2014/main" id="{0488A524-4822-F56C-BCC9-33FAEA0D6DB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738117" y="3151412"/>
                            <a:ext cx="87676" cy="71200"/>
                          </a:xfrm>
                          <a:custGeom>
                            <a:avLst/>
                            <a:gdLst>
                              <a:gd name="connsiteX0" fmla="*/ 57277 w 87676"/>
                              <a:gd name="connsiteY0" fmla="*/ 66673 h 71200"/>
                              <a:gd name="connsiteX1" fmla="*/ 36238 w 87676"/>
                              <a:gd name="connsiteY1" fmla="*/ 46383 h 71200"/>
                              <a:gd name="connsiteX2" fmla="*/ 0 w 87676"/>
                              <a:gd name="connsiteY2" fmla="*/ 15949 h 71200"/>
                              <a:gd name="connsiteX3" fmla="*/ 0 w 87676"/>
                              <a:gd name="connsiteY3" fmla="*/ 0 h 71200"/>
                              <a:gd name="connsiteX4" fmla="*/ 87676 w 87676"/>
                              <a:gd name="connsiteY4" fmla="*/ 3557 h 71200"/>
                              <a:gd name="connsiteX5" fmla="*/ 85336 w 87676"/>
                              <a:gd name="connsiteY5" fmla="*/ 36250 h 71200"/>
                              <a:gd name="connsiteX6" fmla="*/ 74817 w 87676"/>
                              <a:gd name="connsiteY6" fmla="*/ 71201 h 71200"/>
                              <a:gd name="connsiteX7" fmla="*/ 57277 w 87676"/>
                              <a:gd name="connsiteY7" fmla="*/ 66696 h 71200"/>
                              <a:gd name="connsiteX8" fmla="*/ 57277 w 87676"/>
                              <a:gd name="connsiteY8" fmla="*/ 66696 h 7120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87676" h="71200">
                                <a:moveTo>
                                  <a:pt x="57277" y="66673"/>
                                </a:moveTo>
                                <a:cubicBezTo>
                                  <a:pt x="57277" y="66673"/>
                                  <a:pt x="42077" y="59909"/>
                                  <a:pt x="36238" y="46383"/>
                                </a:cubicBezTo>
                                <a:cubicBezTo>
                                  <a:pt x="36238" y="46383"/>
                                  <a:pt x="45587" y="21577"/>
                                  <a:pt x="0" y="15949"/>
                                </a:cubicBezTo>
                                <a:cubicBezTo>
                                  <a:pt x="0" y="15949"/>
                                  <a:pt x="2340" y="4329"/>
                                  <a:pt x="0" y="0"/>
                                </a:cubicBezTo>
                                <a:lnTo>
                                  <a:pt x="87676" y="3557"/>
                                </a:lnTo>
                                <a:lnTo>
                                  <a:pt x="85336" y="36250"/>
                                </a:lnTo>
                                <a:lnTo>
                                  <a:pt x="74817" y="71201"/>
                                </a:lnTo>
                                <a:lnTo>
                                  <a:pt x="57277" y="66696"/>
                                </a:lnTo>
                                <a:lnTo>
                                  <a:pt x="57277" y="66696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210" cap="flat">
                            <a:solidFill>
                              <a:srgbClr val="99B3A8"/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grpSp>
                        <p:nvGrpSpPr>
                          <p:cNvPr id="19527" name="Graphic 18914">
                            <a:extLst>
                              <a:ext uri="{FF2B5EF4-FFF2-40B4-BE49-F238E27FC236}">
                                <a16:creationId xmlns:a16="http://schemas.microsoft.com/office/drawing/2014/main" id="{0ED02E2B-E017-0D11-615E-CC9D48FE0E6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560016" y="2885798"/>
                            <a:ext cx="657600" cy="607869"/>
                            <a:chOff x="5560016" y="2885798"/>
                            <a:chExt cx="657600" cy="607869"/>
                          </a:xfrm>
                        </p:grpSpPr>
                        <p:sp>
                          <p:nvSpPr>
                            <p:cNvPr id="19528" name="Freeform: Shape 19527">
                              <a:extLst>
                                <a:ext uri="{FF2B5EF4-FFF2-40B4-BE49-F238E27FC236}">
                                  <a16:creationId xmlns:a16="http://schemas.microsoft.com/office/drawing/2014/main" id="{6517232C-0258-E43B-E0AB-A2640B2303B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012110" y="3162362"/>
                              <a:ext cx="186322" cy="208096"/>
                            </a:xfrm>
                            <a:custGeom>
                              <a:avLst/>
                              <a:gdLst>
                                <a:gd name="connsiteX0" fmla="*/ 21741 w 186322"/>
                                <a:gd name="connsiteY0" fmla="*/ 39271 h 208096"/>
                                <a:gd name="connsiteX1" fmla="*/ 39959 w 186322"/>
                                <a:gd name="connsiteY1" fmla="*/ 24785 h 208096"/>
                                <a:gd name="connsiteX2" fmla="*/ 76396 w 186322"/>
                                <a:gd name="connsiteY2" fmla="*/ 6239 h 208096"/>
                                <a:gd name="connsiteX3" fmla="*/ 114694 w 186322"/>
                                <a:gd name="connsiteY3" fmla="*/ 6192 h 208096"/>
                                <a:gd name="connsiteX4" fmla="*/ 138681 w 186322"/>
                                <a:gd name="connsiteY4" fmla="*/ 22468 h 208096"/>
                                <a:gd name="connsiteX5" fmla="*/ 179810 w 186322"/>
                                <a:gd name="connsiteY5" fmla="*/ 56085 h 208096"/>
                                <a:gd name="connsiteX6" fmla="*/ 161007 w 186322"/>
                                <a:gd name="connsiteY6" fmla="*/ 131440 h 208096"/>
                                <a:gd name="connsiteX7" fmla="*/ 113992 w 186322"/>
                                <a:gd name="connsiteY7" fmla="*/ 185920 h 208096"/>
                                <a:gd name="connsiteX8" fmla="*/ 91081 w 186322"/>
                                <a:gd name="connsiteY8" fmla="*/ 195071 h 208096"/>
                                <a:gd name="connsiteX9" fmla="*/ 38789 w 186322"/>
                                <a:gd name="connsiteY9" fmla="*/ 205625 h 208096"/>
                                <a:gd name="connsiteX10" fmla="*/ 9993 w 186322"/>
                                <a:gd name="connsiteY10" fmla="*/ 186494 h 208096"/>
                                <a:gd name="connsiteX11" fmla="*/ 9993 w 186322"/>
                                <a:gd name="connsiteY11" fmla="*/ 120664 h 208096"/>
                                <a:gd name="connsiteX12" fmla="*/ 0 w 186322"/>
                                <a:gd name="connsiteY12" fmla="*/ 68828 h 208096"/>
                                <a:gd name="connsiteX13" fmla="*/ 21741 w 186322"/>
                                <a:gd name="connsiteY13" fmla="*/ 39271 h 208096"/>
                                <a:gd name="connsiteX14" fmla="*/ 21741 w 186322"/>
                                <a:gd name="connsiteY14" fmla="*/ 39271 h 208096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</a:cxnLst>
                              <a:rect l="l" t="t" r="r" b="b"/>
                              <a:pathLst>
                                <a:path w="186322" h="208096">
                                  <a:moveTo>
                                    <a:pt x="21741" y="39271"/>
                                  </a:moveTo>
                                  <a:cubicBezTo>
                                    <a:pt x="21741" y="39271"/>
                                    <a:pt x="29381" y="28260"/>
                                    <a:pt x="39959" y="24785"/>
                                  </a:cubicBezTo>
                                  <a:cubicBezTo>
                                    <a:pt x="39959" y="24785"/>
                                    <a:pt x="52889" y="5080"/>
                                    <a:pt x="76396" y="6239"/>
                                  </a:cubicBezTo>
                                  <a:cubicBezTo>
                                    <a:pt x="76396" y="6239"/>
                                    <a:pt x="84833" y="-7767"/>
                                    <a:pt x="114694" y="6192"/>
                                  </a:cubicBezTo>
                                  <a:cubicBezTo>
                                    <a:pt x="114694" y="6192"/>
                                    <a:pt x="132807" y="8556"/>
                                    <a:pt x="138681" y="22468"/>
                                  </a:cubicBezTo>
                                  <a:cubicBezTo>
                                    <a:pt x="138681" y="22468"/>
                                    <a:pt x="169233" y="21310"/>
                                    <a:pt x="179810" y="56085"/>
                                  </a:cubicBezTo>
                                  <a:cubicBezTo>
                                    <a:pt x="179810" y="56085"/>
                                    <a:pt x="203318" y="111736"/>
                                    <a:pt x="161007" y="131440"/>
                                  </a:cubicBezTo>
                                  <a:cubicBezTo>
                                    <a:pt x="161007" y="131440"/>
                                    <a:pt x="146907" y="177811"/>
                                    <a:pt x="113992" y="185920"/>
                                  </a:cubicBezTo>
                                  <a:cubicBezTo>
                                    <a:pt x="113992" y="185920"/>
                                    <a:pt x="108118" y="198417"/>
                                    <a:pt x="91081" y="195071"/>
                                  </a:cubicBezTo>
                                  <a:cubicBezTo>
                                    <a:pt x="91081" y="195071"/>
                                    <a:pt x="64637" y="214904"/>
                                    <a:pt x="38789" y="205625"/>
                                  </a:cubicBezTo>
                                  <a:cubicBezTo>
                                    <a:pt x="12930" y="196346"/>
                                    <a:pt x="9993" y="186494"/>
                                    <a:pt x="9993" y="186494"/>
                                  </a:cubicBezTo>
                                  <a:lnTo>
                                    <a:pt x="9993" y="120664"/>
                                  </a:lnTo>
                                  <a:lnTo>
                                    <a:pt x="0" y="68828"/>
                                  </a:lnTo>
                                  <a:lnTo>
                                    <a:pt x="21741" y="39271"/>
                                  </a:lnTo>
                                  <a:lnTo>
                                    <a:pt x="21741" y="39271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1169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GB"/>
                            </a:p>
                          </p:txBody>
                        </p:sp>
                        <p:sp>
                          <p:nvSpPr>
                            <p:cNvPr id="19529" name="Freeform: Shape 19528">
                              <a:extLst>
                                <a:ext uri="{FF2B5EF4-FFF2-40B4-BE49-F238E27FC236}">
                                  <a16:creationId xmlns:a16="http://schemas.microsoft.com/office/drawing/2014/main" id="{D5F1D5EF-4BC6-5DDC-7422-E5A0CC8A94E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012110" y="3162362"/>
                              <a:ext cx="186322" cy="208096"/>
                            </a:xfrm>
                            <a:custGeom>
                              <a:avLst/>
                              <a:gdLst>
                                <a:gd name="connsiteX0" fmla="*/ 21741 w 186322"/>
                                <a:gd name="connsiteY0" fmla="*/ 39271 h 208096"/>
                                <a:gd name="connsiteX1" fmla="*/ 39959 w 186322"/>
                                <a:gd name="connsiteY1" fmla="*/ 24785 h 208096"/>
                                <a:gd name="connsiteX2" fmla="*/ 76396 w 186322"/>
                                <a:gd name="connsiteY2" fmla="*/ 6239 h 208096"/>
                                <a:gd name="connsiteX3" fmla="*/ 114694 w 186322"/>
                                <a:gd name="connsiteY3" fmla="*/ 6192 h 208096"/>
                                <a:gd name="connsiteX4" fmla="*/ 138681 w 186322"/>
                                <a:gd name="connsiteY4" fmla="*/ 22468 h 208096"/>
                                <a:gd name="connsiteX5" fmla="*/ 179810 w 186322"/>
                                <a:gd name="connsiteY5" fmla="*/ 56085 h 208096"/>
                                <a:gd name="connsiteX6" fmla="*/ 161007 w 186322"/>
                                <a:gd name="connsiteY6" fmla="*/ 131440 h 208096"/>
                                <a:gd name="connsiteX7" fmla="*/ 113992 w 186322"/>
                                <a:gd name="connsiteY7" fmla="*/ 185920 h 208096"/>
                                <a:gd name="connsiteX8" fmla="*/ 91081 w 186322"/>
                                <a:gd name="connsiteY8" fmla="*/ 195071 h 208096"/>
                                <a:gd name="connsiteX9" fmla="*/ 38789 w 186322"/>
                                <a:gd name="connsiteY9" fmla="*/ 205625 h 208096"/>
                                <a:gd name="connsiteX10" fmla="*/ 9993 w 186322"/>
                                <a:gd name="connsiteY10" fmla="*/ 186494 h 208096"/>
                                <a:gd name="connsiteX11" fmla="*/ 9993 w 186322"/>
                                <a:gd name="connsiteY11" fmla="*/ 120664 h 208096"/>
                                <a:gd name="connsiteX12" fmla="*/ 0 w 186322"/>
                                <a:gd name="connsiteY12" fmla="*/ 68828 h 208096"/>
                                <a:gd name="connsiteX13" fmla="*/ 21741 w 186322"/>
                                <a:gd name="connsiteY13" fmla="*/ 39271 h 208096"/>
                                <a:gd name="connsiteX14" fmla="*/ 21741 w 186322"/>
                                <a:gd name="connsiteY14" fmla="*/ 39271 h 208096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</a:cxnLst>
                              <a:rect l="l" t="t" r="r" b="b"/>
                              <a:pathLst>
                                <a:path w="186322" h="208096">
                                  <a:moveTo>
                                    <a:pt x="21741" y="39271"/>
                                  </a:moveTo>
                                  <a:cubicBezTo>
                                    <a:pt x="21741" y="39271"/>
                                    <a:pt x="29381" y="28260"/>
                                    <a:pt x="39959" y="24785"/>
                                  </a:cubicBezTo>
                                  <a:cubicBezTo>
                                    <a:pt x="39959" y="24785"/>
                                    <a:pt x="52889" y="5080"/>
                                    <a:pt x="76396" y="6239"/>
                                  </a:cubicBezTo>
                                  <a:cubicBezTo>
                                    <a:pt x="76396" y="6239"/>
                                    <a:pt x="84833" y="-7767"/>
                                    <a:pt x="114694" y="6192"/>
                                  </a:cubicBezTo>
                                  <a:cubicBezTo>
                                    <a:pt x="114694" y="6192"/>
                                    <a:pt x="132807" y="8556"/>
                                    <a:pt x="138681" y="22468"/>
                                  </a:cubicBezTo>
                                  <a:cubicBezTo>
                                    <a:pt x="138681" y="22468"/>
                                    <a:pt x="169233" y="21310"/>
                                    <a:pt x="179810" y="56085"/>
                                  </a:cubicBezTo>
                                  <a:cubicBezTo>
                                    <a:pt x="179810" y="56085"/>
                                    <a:pt x="203318" y="111736"/>
                                    <a:pt x="161007" y="131440"/>
                                  </a:cubicBezTo>
                                  <a:cubicBezTo>
                                    <a:pt x="161007" y="131440"/>
                                    <a:pt x="146907" y="177811"/>
                                    <a:pt x="113992" y="185920"/>
                                  </a:cubicBezTo>
                                  <a:cubicBezTo>
                                    <a:pt x="113992" y="185920"/>
                                    <a:pt x="108118" y="198417"/>
                                    <a:pt x="91081" y="195071"/>
                                  </a:cubicBezTo>
                                  <a:cubicBezTo>
                                    <a:pt x="91081" y="195071"/>
                                    <a:pt x="64637" y="214904"/>
                                    <a:pt x="38789" y="205625"/>
                                  </a:cubicBezTo>
                                  <a:cubicBezTo>
                                    <a:pt x="12930" y="196346"/>
                                    <a:pt x="9993" y="186494"/>
                                    <a:pt x="9993" y="186494"/>
                                  </a:cubicBezTo>
                                  <a:lnTo>
                                    <a:pt x="9993" y="120664"/>
                                  </a:lnTo>
                                  <a:lnTo>
                                    <a:pt x="0" y="68828"/>
                                  </a:lnTo>
                                  <a:lnTo>
                                    <a:pt x="21741" y="39271"/>
                                  </a:lnTo>
                                  <a:lnTo>
                                    <a:pt x="21741" y="39271"/>
                                  </a:lnTo>
                                  <a:close/>
                                </a:path>
                              </a:pathLst>
                            </a:custGeom>
                            <a:noFill/>
                            <a:ln w="210" cap="flat">
                              <a:solidFill>
                                <a:srgbClr val="99B3A8"/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GB"/>
                            </a:p>
                          </p:txBody>
                        </p:sp>
                        <p:grpSp>
                          <p:nvGrpSpPr>
                            <p:cNvPr id="19530" name="Graphic 18914">
                              <a:extLst>
                                <a:ext uri="{FF2B5EF4-FFF2-40B4-BE49-F238E27FC236}">
                                  <a16:creationId xmlns:a16="http://schemas.microsoft.com/office/drawing/2014/main" id="{CCC62287-9B1E-92DE-51FD-E42C4EA80522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5560016" y="2885798"/>
                              <a:ext cx="657600" cy="607869"/>
                              <a:chOff x="5560016" y="2885798"/>
                              <a:chExt cx="657600" cy="607869"/>
                            </a:xfrm>
                          </p:grpSpPr>
                          <p:sp>
                            <p:nvSpPr>
                              <p:cNvPr id="19531" name="Freeform: Shape 19530">
                                <a:extLst>
                                  <a:ext uri="{FF2B5EF4-FFF2-40B4-BE49-F238E27FC236}">
                                    <a16:creationId xmlns:a16="http://schemas.microsoft.com/office/drawing/2014/main" id="{A242D10D-A819-64FA-0894-21E7A978A65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028535" y="3167832"/>
                                <a:ext cx="147950" cy="164284"/>
                              </a:xfrm>
                              <a:custGeom>
                                <a:avLst/>
                                <a:gdLst>
                                  <a:gd name="connsiteX0" fmla="*/ 49979 w 147950"/>
                                  <a:gd name="connsiteY0" fmla="*/ 123115 h 164284"/>
                                  <a:gd name="connsiteX1" fmla="*/ 35633 w 147950"/>
                                  <a:gd name="connsiteY1" fmla="*/ 137262 h 164284"/>
                                  <a:gd name="connsiteX2" fmla="*/ 24880 w 147950"/>
                                  <a:gd name="connsiteY2" fmla="*/ 150226 h 164284"/>
                                  <a:gd name="connsiteX3" fmla="*/ 37283 w 147950"/>
                                  <a:gd name="connsiteY3" fmla="*/ 156100 h 164284"/>
                                  <a:gd name="connsiteX4" fmla="*/ 41612 w 147950"/>
                                  <a:gd name="connsiteY4" fmla="*/ 145523 h 164284"/>
                                  <a:gd name="connsiteX5" fmla="*/ 45193 w 147950"/>
                                  <a:gd name="connsiteY5" fmla="*/ 152590 h 164284"/>
                                  <a:gd name="connsiteX6" fmla="*/ 42935 w 147950"/>
                                  <a:gd name="connsiteY6" fmla="*/ 159622 h 164284"/>
                                  <a:gd name="connsiteX7" fmla="*/ 65506 w 147950"/>
                                  <a:gd name="connsiteY7" fmla="*/ 162021 h 164284"/>
                                  <a:gd name="connsiteX8" fmla="*/ 83432 w 147950"/>
                                  <a:gd name="connsiteY8" fmla="*/ 157306 h 164284"/>
                                  <a:gd name="connsiteX9" fmla="*/ 75662 w 147950"/>
                                  <a:gd name="connsiteY9" fmla="*/ 143709 h 164284"/>
                                  <a:gd name="connsiteX10" fmla="*/ 81045 w 147950"/>
                                  <a:gd name="connsiteY10" fmla="*/ 134910 h 164284"/>
                                  <a:gd name="connsiteX11" fmla="*/ 75662 w 147950"/>
                                  <a:gd name="connsiteY11" fmla="*/ 118739 h 164284"/>
                                  <a:gd name="connsiteX12" fmla="*/ 85339 w 147950"/>
                                  <a:gd name="connsiteY12" fmla="*/ 128427 h 164284"/>
                                  <a:gd name="connsiteX13" fmla="*/ 86884 w 147950"/>
                                  <a:gd name="connsiteY13" fmla="*/ 141158 h 164284"/>
                                  <a:gd name="connsiteX14" fmla="*/ 104178 w 147950"/>
                                  <a:gd name="connsiteY14" fmla="*/ 141158 h 164284"/>
                                  <a:gd name="connsiteX15" fmla="*/ 125240 w 147950"/>
                                  <a:gd name="connsiteY15" fmla="*/ 123127 h 164284"/>
                                  <a:gd name="connsiteX16" fmla="*/ 119261 w 147950"/>
                                  <a:gd name="connsiteY16" fmla="*/ 111344 h 164284"/>
                                  <a:gd name="connsiteX17" fmla="*/ 112123 w 147950"/>
                                  <a:gd name="connsiteY17" fmla="*/ 95957 h 164284"/>
                                  <a:gd name="connsiteX18" fmla="*/ 97754 w 147950"/>
                                  <a:gd name="connsiteY18" fmla="*/ 98379 h 164284"/>
                                  <a:gd name="connsiteX19" fmla="*/ 102528 w 147950"/>
                                  <a:gd name="connsiteY19" fmla="*/ 90130 h 164284"/>
                                  <a:gd name="connsiteX20" fmla="*/ 79828 w 147950"/>
                                  <a:gd name="connsiteY20" fmla="*/ 84232 h 164284"/>
                                  <a:gd name="connsiteX21" fmla="*/ 97754 w 147950"/>
                                  <a:gd name="connsiteY21" fmla="*/ 80699 h 164284"/>
                                  <a:gd name="connsiteX22" fmla="*/ 113293 w 147950"/>
                                  <a:gd name="connsiteY22" fmla="*/ 88948 h 164284"/>
                                  <a:gd name="connsiteX23" fmla="*/ 125544 w 147950"/>
                                  <a:gd name="connsiteY23" fmla="*/ 97993 h 164284"/>
                                  <a:gd name="connsiteX24" fmla="*/ 143915 w 147950"/>
                                  <a:gd name="connsiteY24" fmla="*/ 80593 h 164284"/>
                                  <a:gd name="connsiteX25" fmla="*/ 141972 w 147950"/>
                                  <a:gd name="connsiteY25" fmla="*/ 55951 h 164284"/>
                                  <a:gd name="connsiteX26" fmla="*/ 120466 w 147950"/>
                                  <a:gd name="connsiteY26" fmla="*/ 63018 h 164284"/>
                                  <a:gd name="connsiteX27" fmla="*/ 101346 w 147950"/>
                                  <a:gd name="connsiteY27" fmla="*/ 63018 h 164284"/>
                                  <a:gd name="connsiteX28" fmla="*/ 125240 w 147950"/>
                                  <a:gd name="connsiteY28" fmla="*/ 58303 h 164284"/>
                                  <a:gd name="connsiteX29" fmla="*/ 147905 w 147950"/>
                                  <a:gd name="connsiteY29" fmla="*/ 46333 h 164284"/>
                                  <a:gd name="connsiteX30" fmla="*/ 135993 w 147950"/>
                                  <a:gd name="connsiteY30" fmla="*/ 28828 h 164284"/>
                                  <a:gd name="connsiteX31" fmla="*/ 121648 w 147950"/>
                                  <a:gd name="connsiteY31" fmla="*/ 26476 h 164284"/>
                                  <a:gd name="connsiteX32" fmla="*/ 113281 w 147950"/>
                                  <a:gd name="connsiteY32" fmla="*/ 37077 h 164284"/>
                                  <a:gd name="connsiteX33" fmla="*/ 103722 w 147950"/>
                                  <a:gd name="connsiteY33" fmla="*/ 46508 h 164284"/>
                                  <a:gd name="connsiteX34" fmla="*/ 108496 w 147950"/>
                                  <a:gd name="connsiteY34" fmla="*/ 38259 h 164284"/>
                                  <a:gd name="connsiteX35" fmla="*/ 115668 w 147950"/>
                                  <a:gd name="connsiteY35" fmla="*/ 26476 h 164284"/>
                                  <a:gd name="connsiteX36" fmla="*/ 115668 w 147950"/>
                                  <a:gd name="connsiteY36" fmla="*/ 15875 h 164284"/>
                                  <a:gd name="connsiteX37" fmla="*/ 95355 w 147950"/>
                                  <a:gd name="connsiteY37" fmla="*/ 11159 h 164284"/>
                                  <a:gd name="connsiteX38" fmla="*/ 82215 w 147950"/>
                                  <a:gd name="connsiteY38" fmla="*/ 30021 h 164284"/>
                                  <a:gd name="connsiteX39" fmla="*/ 78447 w 147950"/>
                                  <a:gd name="connsiteY39" fmla="*/ 35357 h 164284"/>
                                  <a:gd name="connsiteX40" fmla="*/ 82215 w 147950"/>
                                  <a:gd name="connsiteY40" fmla="*/ 22942 h 164284"/>
                                  <a:gd name="connsiteX41" fmla="*/ 86264 w 147950"/>
                                  <a:gd name="connsiteY41" fmla="*/ 10059 h 164284"/>
                                  <a:gd name="connsiteX42" fmla="*/ 86264 w 147950"/>
                                  <a:gd name="connsiteY42" fmla="*/ 1600 h 164284"/>
                                  <a:gd name="connsiteX43" fmla="*/ 61621 w 147950"/>
                                  <a:gd name="connsiteY43" fmla="*/ 1600 h 164284"/>
                                  <a:gd name="connsiteX44" fmla="*/ 63107 w 147950"/>
                                  <a:gd name="connsiteY44" fmla="*/ 28840 h 164284"/>
                                  <a:gd name="connsiteX45" fmla="*/ 55934 w 147950"/>
                                  <a:gd name="connsiteY45" fmla="*/ 15875 h 164284"/>
                                  <a:gd name="connsiteX46" fmla="*/ 52354 w 147950"/>
                                  <a:gd name="connsiteY46" fmla="*/ 4092 h 164284"/>
                                  <a:gd name="connsiteX47" fmla="*/ 32041 w 147950"/>
                                  <a:gd name="connsiteY47" fmla="*/ 15875 h 164284"/>
                                  <a:gd name="connsiteX48" fmla="*/ 38020 w 147950"/>
                                  <a:gd name="connsiteY48" fmla="*/ 26476 h 164284"/>
                                  <a:gd name="connsiteX49" fmla="*/ 34978 w 147950"/>
                                  <a:gd name="connsiteY49" fmla="*/ 35357 h 164284"/>
                                  <a:gd name="connsiteX50" fmla="*/ 54753 w 147950"/>
                                  <a:gd name="connsiteY50" fmla="*/ 39441 h 164284"/>
                                  <a:gd name="connsiteX51" fmla="*/ 42806 w 147950"/>
                                  <a:gd name="connsiteY51" fmla="*/ 42974 h 164284"/>
                                  <a:gd name="connsiteX52" fmla="*/ 52366 w 147950"/>
                                  <a:gd name="connsiteY52" fmla="*/ 55939 h 164284"/>
                                  <a:gd name="connsiteX53" fmla="*/ 55946 w 147950"/>
                                  <a:gd name="connsiteY53" fmla="*/ 64188 h 164284"/>
                                  <a:gd name="connsiteX54" fmla="*/ 45193 w 147950"/>
                                  <a:gd name="connsiteY54" fmla="*/ 54757 h 164284"/>
                                  <a:gd name="connsiteX55" fmla="*/ 30309 w 147950"/>
                                  <a:gd name="connsiteY55" fmla="*/ 35345 h 164284"/>
                                  <a:gd name="connsiteX56" fmla="*/ 16514 w 147950"/>
                                  <a:gd name="connsiteY56" fmla="*/ 26464 h 164284"/>
                                  <a:gd name="connsiteX57" fmla="*/ 5760 w 147950"/>
                                  <a:gd name="connsiteY57" fmla="*/ 41793 h 164284"/>
                                  <a:gd name="connsiteX58" fmla="*/ 6954 w 147950"/>
                                  <a:gd name="connsiteY58" fmla="*/ 55939 h 164284"/>
                                  <a:gd name="connsiteX59" fmla="*/ 22493 w 147950"/>
                                  <a:gd name="connsiteY59" fmla="*/ 63007 h 164284"/>
                                  <a:gd name="connsiteX60" fmla="*/ 27267 w 147950"/>
                                  <a:gd name="connsiteY60" fmla="*/ 58291 h 164284"/>
                                  <a:gd name="connsiteX61" fmla="*/ 30847 w 147950"/>
                                  <a:gd name="connsiteY61" fmla="*/ 68892 h 164284"/>
                                  <a:gd name="connsiteX62" fmla="*/ 12921 w 147950"/>
                                  <a:gd name="connsiteY62" fmla="*/ 68892 h 164284"/>
                                  <a:gd name="connsiteX63" fmla="*/ 974 w 147950"/>
                                  <a:gd name="connsiteY63" fmla="*/ 77142 h 164284"/>
                                  <a:gd name="connsiteX64" fmla="*/ 4555 w 147950"/>
                                  <a:gd name="connsiteY64" fmla="*/ 91288 h 164284"/>
                                  <a:gd name="connsiteX65" fmla="*/ 8136 w 147950"/>
                                  <a:gd name="connsiteY65" fmla="*/ 103071 h 164284"/>
                                  <a:gd name="connsiteX66" fmla="*/ 34498 w 147950"/>
                                  <a:gd name="connsiteY66" fmla="*/ 95933 h 164284"/>
                                  <a:gd name="connsiteX67" fmla="*/ 45169 w 147950"/>
                                  <a:gd name="connsiteY67" fmla="*/ 86573 h 164284"/>
                                  <a:gd name="connsiteX68" fmla="*/ 29630 w 147950"/>
                                  <a:gd name="connsiteY68" fmla="*/ 101901 h 164284"/>
                                  <a:gd name="connsiteX69" fmla="*/ 14091 w 147950"/>
                                  <a:gd name="connsiteY69" fmla="*/ 105435 h 164284"/>
                                  <a:gd name="connsiteX70" fmla="*/ 23651 w 147950"/>
                                  <a:gd name="connsiteY70" fmla="*/ 116036 h 164284"/>
                                  <a:gd name="connsiteX71" fmla="*/ 39190 w 147950"/>
                                  <a:gd name="connsiteY71" fmla="*/ 126637 h 164284"/>
                                  <a:gd name="connsiteX72" fmla="*/ 49943 w 147950"/>
                                  <a:gd name="connsiteY72" fmla="*/ 123103 h 164284"/>
                                  <a:gd name="connsiteX73" fmla="*/ 49943 w 147950"/>
                                  <a:gd name="connsiteY73" fmla="*/ 123103 h 16428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  <a:cxn ang="0">
                                    <a:pos x="connsiteX15" y="connsiteY15"/>
                                  </a:cxn>
                                  <a:cxn ang="0">
                                    <a:pos x="connsiteX16" y="connsiteY16"/>
                                  </a:cxn>
                                  <a:cxn ang="0">
                                    <a:pos x="connsiteX17" y="connsiteY17"/>
                                  </a:cxn>
                                  <a:cxn ang="0">
                                    <a:pos x="connsiteX18" y="connsiteY18"/>
                                  </a:cxn>
                                  <a:cxn ang="0">
                                    <a:pos x="connsiteX19" y="connsiteY19"/>
                                  </a:cxn>
                                  <a:cxn ang="0">
                                    <a:pos x="connsiteX20" y="connsiteY20"/>
                                  </a:cxn>
                                  <a:cxn ang="0">
                                    <a:pos x="connsiteX21" y="connsiteY21"/>
                                  </a:cxn>
                                  <a:cxn ang="0">
                                    <a:pos x="connsiteX22" y="connsiteY22"/>
                                  </a:cxn>
                                  <a:cxn ang="0">
                                    <a:pos x="connsiteX23" y="connsiteY23"/>
                                  </a:cxn>
                                  <a:cxn ang="0">
                                    <a:pos x="connsiteX24" y="connsiteY24"/>
                                  </a:cxn>
                                  <a:cxn ang="0">
                                    <a:pos x="connsiteX25" y="connsiteY25"/>
                                  </a:cxn>
                                  <a:cxn ang="0">
                                    <a:pos x="connsiteX26" y="connsiteY26"/>
                                  </a:cxn>
                                  <a:cxn ang="0">
                                    <a:pos x="connsiteX27" y="connsiteY27"/>
                                  </a:cxn>
                                  <a:cxn ang="0">
                                    <a:pos x="connsiteX28" y="connsiteY28"/>
                                  </a:cxn>
                                  <a:cxn ang="0">
                                    <a:pos x="connsiteX29" y="connsiteY29"/>
                                  </a:cxn>
                                  <a:cxn ang="0">
                                    <a:pos x="connsiteX30" y="connsiteY30"/>
                                  </a:cxn>
                                  <a:cxn ang="0">
                                    <a:pos x="connsiteX31" y="connsiteY31"/>
                                  </a:cxn>
                                  <a:cxn ang="0">
                                    <a:pos x="connsiteX32" y="connsiteY32"/>
                                  </a:cxn>
                                  <a:cxn ang="0">
                                    <a:pos x="connsiteX33" y="connsiteY33"/>
                                  </a:cxn>
                                  <a:cxn ang="0">
                                    <a:pos x="connsiteX34" y="connsiteY34"/>
                                  </a:cxn>
                                  <a:cxn ang="0">
                                    <a:pos x="connsiteX35" y="connsiteY35"/>
                                  </a:cxn>
                                  <a:cxn ang="0">
                                    <a:pos x="connsiteX36" y="connsiteY36"/>
                                  </a:cxn>
                                  <a:cxn ang="0">
                                    <a:pos x="connsiteX37" y="connsiteY37"/>
                                  </a:cxn>
                                  <a:cxn ang="0">
                                    <a:pos x="connsiteX38" y="connsiteY38"/>
                                  </a:cxn>
                                  <a:cxn ang="0">
                                    <a:pos x="connsiteX39" y="connsiteY39"/>
                                  </a:cxn>
                                  <a:cxn ang="0">
                                    <a:pos x="connsiteX40" y="connsiteY40"/>
                                  </a:cxn>
                                  <a:cxn ang="0">
                                    <a:pos x="connsiteX41" y="connsiteY41"/>
                                  </a:cxn>
                                  <a:cxn ang="0">
                                    <a:pos x="connsiteX42" y="connsiteY42"/>
                                  </a:cxn>
                                  <a:cxn ang="0">
                                    <a:pos x="connsiteX43" y="connsiteY43"/>
                                  </a:cxn>
                                  <a:cxn ang="0">
                                    <a:pos x="connsiteX44" y="connsiteY44"/>
                                  </a:cxn>
                                  <a:cxn ang="0">
                                    <a:pos x="connsiteX45" y="connsiteY45"/>
                                  </a:cxn>
                                  <a:cxn ang="0">
                                    <a:pos x="connsiteX46" y="connsiteY46"/>
                                  </a:cxn>
                                  <a:cxn ang="0">
                                    <a:pos x="connsiteX47" y="connsiteY47"/>
                                  </a:cxn>
                                  <a:cxn ang="0">
                                    <a:pos x="connsiteX48" y="connsiteY48"/>
                                  </a:cxn>
                                  <a:cxn ang="0">
                                    <a:pos x="connsiteX49" y="connsiteY49"/>
                                  </a:cxn>
                                  <a:cxn ang="0">
                                    <a:pos x="connsiteX50" y="connsiteY50"/>
                                  </a:cxn>
                                  <a:cxn ang="0">
                                    <a:pos x="connsiteX51" y="connsiteY51"/>
                                  </a:cxn>
                                  <a:cxn ang="0">
                                    <a:pos x="connsiteX52" y="connsiteY52"/>
                                  </a:cxn>
                                  <a:cxn ang="0">
                                    <a:pos x="connsiteX53" y="connsiteY53"/>
                                  </a:cxn>
                                  <a:cxn ang="0">
                                    <a:pos x="connsiteX54" y="connsiteY54"/>
                                  </a:cxn>
                                  <a:cxn ang="0">
                                    <a:pos x="connsiteX55" y="connsiteY55"/>
                                  </a:cxn>
                                  <a:cxn ang="0">
                                    <a:pos x="connsiteX56" y="connsiteY56"/>
                                  </a:cxn>
                                  <a:cxn ang="0">
                                    <a:pos x="connsiteX57" y="connsiteY57"/>
                                  </a:cxn>
                                  <a:cxn ang="0">
                                    <a:pos x="connsiteX58" y="connsiteY58"/>
                                  </a:cxn>
                                  <a:cxn ang="0">
                                    <a:pos x="connsiteX59" y="connsiteY59"/>
                                  </a:cxn>
                                  <a:cxn ang="0">
                                    <a:pos x="connsiteX60" y="connsiteY60"/>
                                  </a:cxn>
                                  <a:cxn ang="0">
                                    <a:pos x="connsiteX61" y="connsiteY61"/>
                                  </a:cxn>
                                  <a:cxn ang="0">
                                    <a:pos x="connsiteX62" y="connsiteY62"/>
                                  </a:cxn>
                                  <a:cxn ang="0">
                                    <a:pos x="connsiteX63" y="connsiteY63"/>
                                  </a:cxn>
                                  <a:cxn ang="0">
                                    <a:pos x="connsiteX64" y="connsiteY64"/>
                                  </a:cxn>
                                  <a:cxn ang="0">
                                    <a:pos x="connsiteX65" y="connsiteY65"/>
                                  </a:cxn>
                                  <a:cxn ang="0">
                                    <a:pos x="connsiteX66" y="connsiteY66"/>
                                  </a:cxn>
                                  <a:cxn ang="0">
                                    <a:pos x="connsiteX67" y="connsiteY67"/>
                                  </a:cxn>
                                  <a:cxn ang="0">
                                    <a:pos x="connsiteX68" y="connsiteY68"/>
                                  </a:cxn>
                                  <a:cxn ang="0">
                                    <a:pos x="connsiteX69" y="connsiteY69"/>
                                  </a:cxn>
                                  <a:cxn ang="0">
                                    <a:pos x="connsiteX70" y="connsiteY70"/>
                                  </a:cxn>
                                  <a:cxn ang="0">
                                    <a:pos x="connsiteX71" y="connsiteY71"/>
                                  </a:cxn>
                                  <a:cxn ang="0">
                                    <a:pos x="connsiteX72" y="connsiteY72"/>
                                  </a:cxn>
                                  <a:cxn ang="0">
                                    <a:pos x="connsiteX73" y="connsiteY73"/>
                                  </a:cxn>
                                </a:cxnLst>
                                <a:rect l="l" t="t" r="r" b="b"/>
                                <a:pathLst>
                                  <a:path w="147950" h="164284">
                                    <a:moveTo>
                                      <a:pt x="49979" y="123115"/>
                                    </a:moveTo>
                                    <a:cubicBezTo>
                                      <a:pt x="49979" y="123115"/>
                                      <a:pt x="45205" y="137262"/>
                                      <a:pt x="35633" y="137262"/>
                                    </a:cubicBezTo>
                                    <a:cubicBezTo>
                                      <a:pt x="26062" y="137262"/>
                                      <a:pt x="23686" y="139614"/>
                                      <a:pt x="24880" y="150226"/>
                                    </a:cubicBezTo>
                                    <a:cubicBezTo>
                                      <a:pt x="26073" y="160828"/>
                                      <a:pt x="32965" y="161963"/>
                                      <a:pt x="37283" y="156100"/>
                                    </a:cubicBezTo>
                                    <a:cubicBezTo>
                                      <a:pt x="41612" y="150226"/>
                                      <a:pt x="41612" y="145523"/>
                                      <a:pt x="41612" y="145523"/>
                                    </a:cubicBezTo>
                                    <a:cubicBezTo>
                                      <a:pt x="41612" y="145523"/>
                                      <a:pt x="40419" y="152590"/>
                                      <a:pt x="45193" y="152590"/>
                                    </a:cubicBezTo>
                                    <a:cubicBezTo>
                                      <a:pt x="45193" y="152590"/>
                                      <a:pt x="35890" y="156053"/>
                                      <a:pt x="42935" y="159622"/>
                                    </a:cubicBezTo>
                                    <a:cubicBezTo>
                                      <a:pt x="49979" y="163191"/>
                                      <a:pt x="60732" y="166725"/>
                                      <a:pt x="65506" y="162021"/>
                                    </a:cubicBezTo>
                                    <a:cubicBezTo>
                                      <a:pt x="70280" y="157306"/>
                                      <a:pt x="77453" y="166737"/>
                                      <a:pt x="83432" y="157306"/>
                                    </a:cubicBezTo>
                                    <a:cubicBezTo>
                                      <a:pt x="89411" y="147874"/>
                                      <a:pt x="79851" y="143077"/>
                                      <a:pt x="75662" y="143709"/>
                                    </a:cubicBezTo>
                                    <a:cubicBezTo>
                                      <a:pt x="71473" y="144341"/>
                                      <a:pt x="83432" y="139625"/>
                                      <a:pt x="81045" y="134910"/>
                                    </a:cubicBezTo>
                                    <a:cubicBezTo>
                                      <a:pt x="78658" y="130194"/>
                                      <a:pt x="73872" y="122612"/>
                                      <a:pt x="75662" y="118739"/>
                                    </a:cubicBezTo>
                                    <a:cubicBezTo>
                                      <a:pt x="77453" y="114866"/>
                                      <a:pt x="77698" y="127831"/>
                                      <a:pt x="85339" y="128427"/>
                                    </a:cubicBezTo>
                                    <a:cubicBezTo>
                                      <a:pt x="92992" y="129024"/>
                                      <a:pt x="83163" y="139157"/>
                                      <a:pt x="86884" y="141158"/>
                                    </a:cubicBezTo>
                                    <a:cubicBezTo>
                                      <a:pt x="90593" y="143159"/>
                                      <a:pt x="96256" y="145043"/>
                                      <a:pt x="104178" y="141158"/>
                                    </a:cubicBezTo>
                                    <a:cubicBezTo>
                                      <a:pt x="112100" y="137273"/>
                                      <a:pt x="124046" y="131376"/>
                                      <a:pt x="125240" y="123127"/>
                                    </a:cubicBezTo>
                                    <a:cubicBezTo>
                                      <a:pt x="126433" y="114877"/>
                                      <a:pt x="124046" y="117229"/>
                                      <a:pt x="119261" y="111344"/>
                                    </a:cubicBezTo>
                                    <a:cubicBezTo>
                                      <a:pt x="114487" y="105446"/>
                                      <a:pt x="116920" y="94705"/>
                                      <a:pt x="112123" y="95957"/>
                                    </a:cubicBezTo>
                                    <a:cubicBezTo>
                                      <a:pt x="107326" y="97209"/>
                                      <a:pt x="98948" y="94845"/>
                                      <a:pt x="97754" y="98379"/>
                                    </a:cubicBezTo>
                                    <a:cubicBezTo>
                                      <a:pt x="97754" y="98379"/>
                                      <a:pt x="98948" y="94845"/>
                                      <a:pt x="102528" y="90130"/>
                                    </a:cubicBezTo>
                                    <a:cubicBezTo>
                                      <a:pt x="106109" y="85414"/>
                                      <a:pt x="85796" y="84232"/>
                                      <a:pt x="79828" y="84232"/>
                                    </a:cubicBezTo>
                                    <a:cubicBezTo>
                                      <a:pt x="73860" y="84232"/>
                                      <a:pt x="96561" y="81880"/>
                                      <a:pt x="97754" y="80699"/>
                                    </a:cubicBezTo>
                                    <a:cubicBezTo>
                                      <a:pt x="98948" y="79517"/>
                                      <a:pt x="109701" y="88948"/>
                                      <a:pt x="113293" y="88948"/>
                                    </a:cubicBezTo>
                                    <a:cubicBezTo>
                                      <a:pt x="116885" y="88948"/>
                                      <a:pt x="118687" y="97607"/>
                                      <a:pt x="125544" y="97993"/>
                                    </a:cubicBezTo>
                                    <a:cubicBezTo>
                                      <a:pt x="132413" y="98379"/>
                                      <a:pt x="136309" y="96998"/>
                                      <a:pt x="143915" y="80593"/>
                                    </a:cubicBezTo>
                                    <a:cubicBezTo>
                                      <a:pt x="151520" y="64200"/>
                                      <a:pt x="146746" y="54769"/>
                                      <a:pt x="141972" y="55951"/>
                                    </a:cubicBezTo>
                                    <a:cubicBezTo>
                                      <a:pt x="137198" y="57133"/>
                                      <a:pt x="128832" y="63018"/>
                                      <a:pt x="120466" y="63018"/>
                                    </a:cubicBezTo>
                                    <a:lnTo>
                                      <a:pt x="101346" y="63018"/>
                                    </a:lnTo>
                                    <a:cubicBezTo>
                                      <a:pt x="101346" y="63018"/>
                                      <a:pt x="122853" y="61837"/>
                                      <a:pt x="125240" y="58303"/>
                                    </a:cubicBezTo>
                                    <a:cubicBezTo>
                                      <a:pt x="127627" y="54769"/>
                                      <a:pt x="149063" y="56770"/>
                                      <a:pt x="147905" y="46333"/>
                                    </a:cubicBezTo>
                                    <a:cubicBezTo>
                                      <a:pt x="146746" y="35907"/>
                                      <a:pt x="143166" y="34725"/>
                                      <a:pt x="135993" y="28828"/>
                                    </a:cubicBezTo>
                                    <a:cubicBezTo>
                                      <a:pt x="128820" y="22942"/>
                                      <a:pt x="125240" y="20579"/>
                                      <a:pt x="121648" y="26476"/>
                                    </a:cubicBezTo>
                                    <a:cubicBezTo>
                                      <a:pt x="118067" y="32362"/>
                                      <a:pt x="112088" y="32362"/>
                                      <a:pt x="113281" y="37077"/>
                                    </a:cubicBezTo>
                                    <a:cubicBezTo>
                                      <a:pt x="114475" y="41793"/>
                                      <a:pt x="101335" y="42974"/>
                                      <a:pt x="103722" y="46508"/>
                                    </a:cubicBezTo>
                                    <a:cubicBezTo>
                                      <a:pt x="103722" y="46508"/>
                                      <a:pt x="102528" y="42974"/>
                                      <a:pt x="108496" y="38259"/>
                                    </a:cubicBezTo>
                                    <a:cubicBezTo>
                                      <a:pt x="114475" y="33543"/>
                                      <a:pt x="112076" y="28828"/>
                                      <a:pt x="115668" y="26476"/>
                                    </a:cubicBezTo>
                                    <a:cubicBezTo>
                                      <a:pt x="119249" y="24124"/>
                                      <a:pt x="121648" y="18227"/>
                                      <a:pt x="115668" y="15875"/>
                                    </a:cubicBezTo>
                                    <a:cubicBezTo>
                                      <a:pt x="109689" y="13523"/>
                                      <a:pt x="103722" y="7626"/>
                                      <a:pt x="95355" y="11159"/>
                                    </a:cubicBezTo>
                                    <a:cubicBezTo>
                                      <a:pt x="86989" y="14693"/>
                                      <a:pt x="83409" y="26488"/>
                                      <a:pt x="82215" y="30021"/>
                                    </a:cubicBezTo>
                                    <a:cubicBezTo>
                                      <a:pt x="81021" y="33555"/>
                                      <a:pt x="78447" y="35357"/>
                                      <a:pt x="78447" y="35357"/>
                                    </a:cubicBezTo>
                                    <a:cubicBezTo>
                                      <a:pt x="78447" y="35357"/>
                                      <a:pt x="79828" y="28840"/>
                                      <a:pt x="82215" y="22942"/>
                                    </a:cubicBezTo>
                                    <a:cubicBezTo>
                                      <a:pt x="84602" y="17057"/>
                                      <a:pt x="81934" y="11311"/>
                                      <a:pt x="86264" y="10059"/>
                                    </a:cubicBezTo>
                                    <a:cubicBezTo>
                                      <a:pt x="90581" y="8807"/>
                                      <a:pt x="91506" y="1483"/>
                                      <a:pt x="86264" y="1600"/>
                                    </a:cubicBezTo>
                                    <a:cubicBezTo>
                                      <a:pt x="81021" y="1728"/>
                                      <a:pt x="61340" y="-2063"/>
                                      <a:pt x="61621" y="1600"/>
                                    </a:cubicBezTo>
                                    <a:cubicBezTo>
                                      <a:pt x="61902" y="5262"/>
                                      <a:pt x="59515" y="21760"/>
                                      <a:pt x="63107" y="28840"/>
                                    </a:cubicBezTo>
                                    <a:cubicBezTo>
                                      <a:pt x="63107" y="28840"/>
                                      <a:pt x="54741" y="21772"/>
                                      <a:pt x="55934" y="15875"/>
                                    </a:cubicBezTo>
                                    <a:cubicBezTo>
                                      <a:pt x="57128" y="9977"/>
                                      <a:pt x="57128" y="558"/>
                                      <a:pt x="52354" y="4092"/>
                                    </a:cubicBezTo>
                                    <a:cubicBezTo>
                                      <a:pt x="47580" y="7626"/>
                                      <a:pt x="35621" y="12341"/>
                                      <a:pt x="32041" y="15875"/>
                                    </a:cubicBezTo>
                                    <a:cubicBezTo>
                                      <a:pt x="28460" y="19409"/>
                                      <a:pt x="33234" y="26476"/>
                                      <a:pt x="38020" y="26476"/>
                                    </a:cubicBezTo>
                                    <a:cubicBezTo>
                                      <a:pt x="38020" y="26476"/>
                                      <a:pt x="28355" y="30092"/>
                                      <a:pt x="34978" y="35357"/>
                                    </a:cubicBezTo>
                                    <a:cubicBezTo>
                                      <a:pt x="41601" y="40623"/>
                                      <a:pt x="45181" y="34725"/>
                                      <a:pt x="54753" y="39441"/>
                                    </a:cubicBezTo>
                                    <a:cubicBezTo>
                                      <a:pt x="54753" y="39441"/>
                                      <a:pt x="38020" y="38259"/>
                                      <a:pt x="42806" y="42974"/>
                                    </a:cubicBezTo>
                                    <a:cubicBezTo>
                                      <a:pt x="47580" y="47690"/>
                                      <a:pt x="48785" y="55939"/>
                                      <a:pt x="52366" y="55939"/>
                                    </a:cubicBezTo>
                                    <a:cubicBezTo>
                                      <a:pt x="55946" y="55939"/>
                                      <a:pt x="55946" y="64188"/>
                                      <a:pt x="55946" y="64188"/>
                                    </a:cubicBezTo>
                                    <a:cubicBezTo>
                                      <a:pt x="55946" y="64188"/>
                                      <a:pt x="51172" y="59473"/>
                                      <a:pt x="45193" y="54757"/>
                                    </a:cubicBezTo>
                                    <a:cubicBezTo>
                                      <a:pt x="39214" y="50042"/>
                                      <a:pt x="39319" y="40693"/>
                                      <a:pt x="30309" y="35345"/>
                                    </a:cubicBezTo>
                                    <a:cubicBezTo>
                                      <a:pt x="21299" y="30010"/>
                                      <a:pt x="22493" y="24112"/>
                                      <a:pt x="16514" y="26464"/>
                                    </a:cubicBezTo>
                                    <a:cubicBezTo>
                                      <a:pt x="10534" y="28816"/>
                                      <a:pt x="3373" y="38247"/>
                                      <a:pt x="5760" y="41793"/>
                                    </a:cubicBezTo>
                                    <a:cubicBezTo>
                                      <a:pt x="8147" y="45326"/>
                                      <a:pt x="986" y="47690"/>
                                      <a:pt x="6954" y="55939"/>
                                    </a:cubicBezTo>
                                    <a:cubicBezTo>
                                      <a:pt x="12933" y="64188"/>
                                      <a:pt x="22493" y="68904"/>
                                      <a:pt x="22493" y="63007"/>
                                    </a:cubicBezTo>
                                    <a:cubicBezTo>
                                      <a:pt x="22493" y="57109"/>
                                      <a:pt x="24880" y="55939"/>
                                      <a:pt x="27267" y="58291"/>
                                    </a:cubicBezTo>
                                    <a:cubicBezTo>
                                      <a:pt x="29654" y="60643"/>
                                      <a:pt x="24880" y="63007"/>
                                      <a:pt x="30847" y="68892"/>
                                    </a:cubicBezTo>
                                    <a:cubicBezTo>
                                      <a:pt x="36827" y="74790"/>
                                      <a:pt x="21288" y="67710"/>
                                      <a:pt x="12921" y="68892"/>
                                    </a:cubicBezTo>
                                    <a:cubicBezTo>
                                      <a:pt x="4555" y="70074"/>
                                      <a:pt x="2168" y="66540"/>
                                      <a:pt x="974" y="77142"/>
                                    </a:cubicBezTo>
                                    <a:cubicBezTo>
                                      <a:pt x="-219" y="87743"/>
                                      <a:pt x="-1413" y="90106"/>
                                      <a:pt x="4555" y="91288"/>
                                    </a:cubicBezTo>
                                    <a:cubicBezTo>
                                      <a:pt x="10534" y="92470"/>
                                      <a:pt x="-1424" y="100719"/>
                                      <a:pt x="8136" y="103071"/>
                                    </a:cubicBezTo>
                                    <a:cubicBezTo>
                                      <a:pt x="17695" y="105423"/>
                                      <a:pt x="27407" y="97033"/>
                                      <a:pt x="34498" y="95933"/>
                                    </a:cubicBezTo>
                                    <a:cubicBezTo>
                                      <a:pt x="41589" y="94822"/>
                                      <a:pt x="45169" y="86573"/>
                                      <a:pt x="45169" y="86573"/>
                                    </a:cubicBezTo>
                                    <a:cubicBezTo>
                                      <a:pt x="45169" y="86573"/>
                                      <a:pt x="37997" y="103071"/>
                                      <a:pt x="29630" y="101901"/>
                                    </a:cubicBezTo>
                                    <a:cubicBezTo>
                                      <a:pt x="21264" y="100719"/>
                                      <a:pt x="21264" y="103083"/>
                                      <a:pt x="14091" y="105435"/>
                                    </a:cubicBezTo>
                                    <a:cubicBezTo>
                                      <a:pt x="6919" y="107787"/>
                                      <a:pt x="18865" y="117218"/>
                                      <a:pt x="23651" y="116036"/>
                                    </a:cubicBezTo>
                                    <a:cubicBezTo>
                                      <a:pt x="28425" y="114854"/>
                                      <a:pt x="35598" y="124285"/>
                                      <a:pt x="39190" y="126637"/>
                                    </a:cubicBezTo>
                                    <a:cubicBezTo>
                                      <a:pt x="42771" y="128989"/>
                                      <a:pt x="49943" y="123103"/>
                                      <a:pt x="49943" y="123103"/>
                                    </a:cubicBezTo>
                                    <a:lnTo>
                                      <a:pt x="49943" y="123103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1169" cap="flat">
                                <a:noFill/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19532" name="Freeform: Shape 19531">
                                <a:extLst>
                                  <a:ext uri="{FF2B5EF4-FFF2-40B4-BE49-F238E27FC236}">
                                    <a16:creationId xmlns:a16="http://schemas.microsoft.com/office/drawing/2014/main" id="{16A89815-77FB-FFDD-B618-BAB5BAABEC5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028535" y="3167832"/>
                                <a:ext cx="147950" cy="164284"/>
                              </a:xfrm>
                              <a:custGeom>
                                <a:avLst/>
                                <a:gdLst>
                                  <a:gd name="connsiteX0" fmla="*/ 49979 w 147950"/>
                                  <a:gd name="connsiteY0" fmla="*/ 123115 h 164284"/>
                                  <a:gd name="connsiteX1" fmla="*/ 35633 w 147950"/>
                                  <a:gd name="connsiteY1" fmla="*/ 137262 h 164284"/>
                                  <a:gd name="connsiteX2" fmla="*/ 24880 w 147950"/>
                                  <a:gd name="connsiteY2" fmla="*/ 150226 h 164284"/>
                                  <a:gd name="connsiteX3" fmla="*/ 37283 w 147950"/>
                                  <a:gd name="connsiteY3" fmla="*/ 156100 h 164284"/>
                                  <a:gd name="connsiteX4" fmla="*/ 41612 w 147950"/>
                                  <a:gd name="connsiteY4" fmla="*/ 145523 h 164284"/>
                                  <a:gd name="connsiteX5" fmla="*/ 45193 w 147950"/>
                                  <a:gd name="connsiteY5" fmla="*/ 152590 h 164284"/>
                                  <a:gd name="connsiteX6" fmla="*/ 42935 w 147950"/>
                                  <a:gd name="connsiteY6" fmla="*/ 159622 h 164284"/>
                                  <a:gd name="connsiteX7" fmla="*/ 65506 w 147950"/>
                                  <a:gd name="connsiteY7" fmla="*/ 162021 h 164284"/>
                                  <a:gd name="connsiteX8" fmla="*/ 83432 w 147950"/>
                                  <a:gd name="connsiteY8" fmla="*/ 157306 h 164284"/>
                                  <a:gd name="connsiteX9" fmla="*/ 75662 w 147950"/>
                                  <a:gd name="connsiteY9" fmla="*/ 143709 h 164284"/>
                                  <a:gd name="connsiteX10" fmla="*/ 81045 w 147950"/>
                                  <a:gd name="connsiteY10" fmla="*/ 134910 h 164284"/>
                                  <a:gd name="connsiteX11" fmla="*/ 75662 w 147950"/>
                                  <a:gd name="connsiteY11" fmla="*/ 118739 h 164284"/>
                                  <a:gd name="connsiteX12" fmla="*/ 85339 w 147950"/>
                                  <a:gd name="connsiteY12" fmla="*/ 128427 h 164284"/>
                                  <a:gd name="connsiteX13" fmla="*/ 86884 w 147950"/>
                                  <a:gd name="connsiteY13" fmla="*/ 141158 h 164284"/>
                                  <a:gd name="connsiteX14" fmla="*/ 104178 w 147950"/>
                                  <a:gd name="connsiteY14" fmla="*/ 141158 h 164284"/>
                                  <a:gd name="connsiteX15" fmla="*/ 125240 w 147950"/>
                                  <a:gd name="connsiteY15" fmla="*/ 123127 h 164284"/>
                                  <a:gd name="connsiteX16" fmla="*/ 119261 w 147950"/>
                                  <a:gd name="connsiteY16" fmla="*/ 111344 h 164284"/>
                                  <a:gd name="connsiteX17" fmla="*/ 112123 w 147950"/>
                                  <a:gd name="connsiteY17" fmla="*/ 95957 h 164284"/>
                                  <a:gd name="connsiteX18" fmla="*/ 97754 w 147950"/>
                                  <a:gd name="connsiteY18" fmla="*/ 98379 h 164284"/>
                                  <a:gd name="connsiteX19" fmla="*/ 102528 w 147950"/>
                                  <a:gd name="connsiteY19" fmla="*/ 90130 h 164284"/>
                                  <a:gd name="connsiteX20" fmla="*/ 79828 w 147950"/>
                                  <a:gd name="connsiteY20" fmla="*/ 84232 h 164284"/>
                                  <a:gd name="connsiteX21" fmla="*/ 97754 w 147950"/>
                                  <a:gd name="connsiteY21" fmla="*/ 80699 h 164284"/>
                                  <a:gd name="connsiteX22" fmla="*/ 113293 w 147950"/>
                                  <a:gd name="connsiteY22" fmla="*/ 88948 h 164284"/>
                                  <a:gd name="connsiteX23" fmla="*/ 125544 w 147950"/>
                                  <a:gd name="connsiteY23" fmla="*/ 97993 h 164284"/>
                                  <a:gd name="connsiteX24" fmla="*/ 143915 w 147950"/>
                                  <a:gd name="connsiteY24" fmla="*/ 80593 h 164284"/>
                                  <a:gd name="connsiteX25" fmla="*/ 141972 w 147950"/>
                                  <a:gd name="connsiteY25" fmla="*/ 55951 h 164284"/>
                                  <a:gd name="connsiteX26" fmla="*/ 120466 w 147950"/>
                                  <a:gd name="connsiteY26" fmla="*/ 63018 h 164284"/>
                                  <a:gd name="connsiteX27" fmla="*/ 101346 w 147950"/>
                                  <a:gd name="connsiteY27" fmla="*/ 63018 h 164284"/>
                                  <a:gd name="connsiteX28" fmla="*/ 125240 w 147950"/>
                                  <a:gd name="connsiteY28" fmla="*/ 58303 h 164284"/>
                                  <a:gd name="connsiteX29" fmla="*/ 147905 w 147950"/>
                                  <a:gd name="connsiteY29" fmla="*/ 46333 h 164284"/>
                                  <a:gd name="connsiteX30" fmla="*/ 135993 w 147950"/>
                                  <a:gd name="connsiteY30" fmla="*/ 28828 h 164284"/>
                                  <a:gd name="connsiteX31" fmla="*/ 121648 w 147950"/>
                                  <a:gd name="connsiteY31" fmla="*/ 26476 h 164284"/>
                                  <a:gd name="connsiteX32" fmla="*/ 113281 w 147950"/>
                                  <a:gd name="connsiteY32" fmla="*/ 37077 h 164284"/>
                                  <a:gd name="connsiteX33" fmla="*/ 103722 w 147950"/>
                                  <a:gd name="connsiteY33" fmla="*/ 46508 h 164284"/>
                                  <a:gd name="connsiteX34" fmla="*/ 108496 w 147950"/>
                                  <a:gd name="connsiteY34" fmla="*/ 38259 h 164284"/>
                                  <a:gd name="connsiteX35" fmla="*/ 115668 w 147950"/>
                                  <a:gd name="connsiteY35" fmla="*/ 26476 h 164284"/>
                                  <a:gd name="connsiteX36" fmla="*/ 115668 w 147950"/>
                                  <a:gd name="connsiteY36" fmla="*/ 15875 h 164284"/>
                                  <a:gd name="connsiteX37" fmla="*/ 95355 w 147950"/>
                                  <a:gd name="connsiteY37" fmla="*/ 11159 h 164284"/>
                                  <a:gd name="connsiteX38" fmla="*/ 82215 w 147950"/>
                                  <a:gd name="connsiteY38" fmla="*/ 30021 h 164284"/>
                                  <a:gd name="connsiteX39" fmla="*/ 78447 w 147950"/>
                                  <a:gd name="connsiteY39" fmla="*/ 35357 h 164284"/>
                                  <a:gd name="connsiteX40" fmla="*/ 82215 w 147950"/>
                                  <a:gd name="connsiteY40" fmla="*/ 22942 h 164284"/>
                                  <a:gd name="connsiteX41" fmla="*/ 86264 w 147950"/>
                                  <a:gd name="connsiteY41" fmla="*/ 10059 h 164284"/>
                                  <a:gd name="connsiteX42" fmla="*/ 86264 w 147950"/>
                                  <a:gd name="connsiteY42" fmla="*/ 1600 h 164284"/>
                                  <a:gd name="connsiteX43" fmla="*/ 61621 w 147950"/>
                                  <a:gd name="connsiteY43" fmla="*/ 1600 h 164284"/>
                                  <a:gd name="connsiteX44" fmla="*/ 63107 w 147950"/>
                                  <a:gd name="connsiteY44" fmla="*/ 28840 h 164284"/>
                                  <a:gd name="connsiteX45" fmla="*/ 55934 w 147950"/>
                                  <a:gd name="connsiteY45" fmla="*/ 15875 h 164284"/>
                                  <a:gd name="connsiteX46" fmla="*/ 52354 w 147950"/>
                                  <a:gd name="connsiteY46" fmla="*/ 4092 h 164284"/>
                                  <a:gd name="connsiteX47" fmla="*/ 32041 w 147950"/>
                                  <a:gd name="connsiteY47" fmla="*/ 15875 h 164284"/>
                                  <a:gd name="connsiteX48" fmla="*/ 38020 w 147950"/>
                                  <a:gd name="connsiteY48" fmla="*/ 26476 h 164284"/>
                                  <a:gd name="connsiteX49" fmla="*/ 34978 w 147950"/>
                                  <a:gd name="connsiteY49" fmla="*/ 35357 h 164284"/>
                                  <a:gd name="connsiteX50" fmla="*/ 54753 w 147950"/>
                                  <a:gd name="connsiteY50" fmla="*/ 39441 h 164284"/>
                                  <a:gd name="connsiteX51" fmla="*/ 42806 w 147950"/>
                                  <a:gd name="connsiteY51" fmla="*/ 42974 h 164284"/>
                                  <a:gd name="connsiteX52" fmla="*/ 52366 w 147950"/>
                                  <a:gd name="connsiteY52" fmla="*/ 55939 h 164284"/>
                                  <a:gd name="connsiteX53" fmla="*/ 55946 w 147950"/>
                                  <a:gd name="connsiteY53" fmla="*/ 64188 h 164284"/>
                                  <a:gd name="connsiteX54" fmla="*/ 45193 w 147950"/>
                                  <a:gd name="connsiteY54" fmla="*/ 54757 h 164284"/>
                                  <a:gd name="connsiteX55" fmla="*/ 30309 w 147950"/>
                                  <a:gd name="connsiteY55" fmla="*/ 35345 h 164284"/>
                                  <a:gd name="connsiteX56" fmla="*/ 16514 w 147950"/>
                                  <a:gd name="connsiteY56" fmla="*/ 26464 h 164284"/>
                                  <a:gd name="connsiteX57" fmla="*/ 5760 w 147950"/>
                                  <a:gd name="connsiteY57" fmla="*/ 41793 h 164284"/>
                                  <a:gd name="connsiteX58" fmla="*/ 6954 w 147950"/>
                                  <a:gd name="connsiteY58" fmla="*/ 55939 h 164284"/>
                                  <a:gd name="connsiteX59" fmla="*/ 22493 w 147950"/>
                                  <a:gd name="connsiteY59" fmla="*/ 63007 h 164284"/>
                                  <a:gd name="connsiteX60" fmla="*/ 27267 w 147950"/>
                                  <a:gd name="connsiteY60" fmla="*/ 58291 h 164284"/>
                                  <a:gd name="connsiteX61" fmla="*/ 30847 w 147950"/>
                                  <a:gd name="connsiteY61" fmla="*/ 68892 h 164284"/>
                                  <a:gd name="connsiteX62" fmla="*/ 12921 w 147950"/>
                                  <a:gd name="connsiteY62" fmla="*/ 68892 h 164284"/>
                                  <a:gd name="connsiteX63" fmla="*/ 974 w 147950"/>
                                  <a:gd name="connsiteY63" fmla="*/ 77142 h 164284"/>
                                  <a:gd name="connsiteX64" fmla="*/ 4555 w 147950"/>
                                  <a:gd name="connsiteY64" fmla="*/ 91288 h 164284"/>
                                  <a:gd name="connsiteX65" fmla="*/ 8136 w 147950"/>
                                  <a:gd name="connsiteY65" fmla="*/ 103071 h 164284"/>
                                  <a:gd name="connsiteX66" fmla="*/ 34498 w 147950"/>
                                  <a:gd name="connsiteY66" fmla="*/ 95933 h 164284"/>
                                  <a:gd name="connsiteX67" fmla="*/ 45169 w 147950"/>
                                  <a:gd name="connsiteY67" fmla="*/ 86573 h 164284"/>
                                  <a:gd name="connsiteX68" fmla="*/ 29630 w 147950"/>
                                  <a:gd name="connsiteY68" fmla="*/ 101901 h 164284"/>
                                  <a:gd name="connsiteX69" fmla="*/ 14091 w 147950"/>
                                  <a:gd name="connsiteY69" fmla="*/ 105435 h 164284"/>
                                  <a:gd name="connsiteX70" fmla="*/ 23651 w 147950"/>
                                  <a:gd name="connsiteY70" fmla="*/ 116036 h 164284"/>
                                  <a:gd name="connsiteX71" fmla="*/ 39190 w 147950"/>
                                  <a:gd name="connsiteY71" fmla="*/ 126637 h 164284"/>
                                  <a:gd name="connsiteX72" fmla="*/ 49943 w 147950"/>
                                  <a:gd name="connsiteY72" fmla="*/ 123103 h 164284"/>
                                  <a:gd name="connsiteX73" fmla="*/ 49943 w 147950"/>
                                  <a:gd name="connsiteY73" fmla="*/ 123103 h 16428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  <a:cxn ang="0">
                                    <a:pos x="connsiteX15" y="connsiteY15"/>
                                  </a:cxn>
                                  <a:cxn ang="0">
                                    <a:pos x="connsiteX16" y="connsiteY16"/>
                                  </a:cxn>
                                  <a:cxn ang="0">
                                    <a:pos x="connsiteX17" y="connsiteY17"/>
                                  </a:cxn>
                                  <a:cxn ang="0">
                                    <a:pos x="connsiteX18" y="connsiteY18"/>
                                  </a:cxn>
                                  <a:cxn ang="0">
                                    <a:pos x="connsiteX19" y="connsiteY19"/>
                                  </a:cxn>
                                  <a:cxn ang="0">
                                    <a:pos x="connsiteX20" y="connsiteY20"/>
                                  </a:cxn>
                                  <a:cxn ang="0">
                                    <a:pos x="connsiteX21" y="connsiteY21"/>
                                  </a:cxn>
                                  <a:cxn ang="0">
                                    <a:pos x="connsiteX22" y="connsiteY22"/>
                                  </a:cxn>
                                  <a:cxn ang="0">
                                    <a:pos x="connsiteX23" y="connsiteY23"/>
                                  </a:cxn>
                                  <a:cxn ang="0">
                                    <a:pos x="connsiteX24" y="connsiteY24"/>
                                  </a:cxn>
                                  <a:cxn ang="0">
                                    <a:pos x="connsiteX25" y="connsiteY25"/>
                                  </a:cxn>
                                  <a:cxn ang="0">
                                    <a:pos x="connsiteX26" y="connsiteY26"/>
                                  </a:cxn>
                                  <a:cxn ang="0">
                                    <a:pos x="connsiteX27" y="connsiteY27"/>
                                  </a:cxn>
                                  <a:cxn ang="0">
                                    <a:pos x="connsiteX28" y="connsiteY28"/>
                                  </a:cxn>
                                  <a:cxn ang="0">
                                    <a:pos x="connsiteX29" y="connsiteY29"/>
                                  </a:cxn>
                                  <a:cxn ang="0">
                                    <a:pos x="connsiteX30" y="connsiteY30"/>
                                  </a:cxn>
                                  <a:cxn ang="0">
                                    <a:pos x="connsiteX31" y="connsiteY31"/>
                                  </a:cxn>
                                  <a:cxn ang="0">
                                    <a:pos x="connsiteX32" y="connsiteY32"/>
                                  </a:cxn>
                                  <a:cxn ang="0">
                                    <a:pos x="connsiteX33" y="connsiteY33"/>
                                  </a:cxn>
                                  <a:cxn ang="0">
                                    <a:pos x="connsiteX34" y="connsiteY34"/>
                                  </a:cxn>
                                  <a:cxn ang="0">
                                    <a:pos x="connsiteX35" y="connsiteY35"/>
                                  </a:cxn>
                                  <a:cxn ang="0">
                                    <a:pos x="connsiteX36" y="connsiteY36"/>
                                  </a:cxn>
                                  <a:cxn ang="0">
                                    <a:pos x="connsiteX37" y="connsiteY37"/>
                                  </a:cxn>
                                  <a:cxn ang="0">
                                    <a:pos x="connsiteX38" y="connsiteY38"/>
                                  </a:cxn>
                                  <a:cxn ang="0">
                                    <a:pos x="connsiteX39" y="connsiteY39"/>
                                  </a:cxn>
                                  <a:cxn ang="0">
                                    <a:pos x="connsiteX40" y="connsiteY40"/>
                                  </a:cxn>
                                  <a:cxn ang="0">
                                    <a:pos x="connsiteX41" y="connsiteY41"/>
                                  </a:cxn>
                                  <a:cxn ang="0">
                                    <a:pos x="connsiteX42" y="connsiteY42"/>
                                  </a:cxn>
                                  <a:cxn ang="0">
                                    <a:pos x="connsiteX43" y="connsiteY43"/>
                                  </a:cxn>
                                  <a:cxn ang="0">
                                    <a:pos x="connsiteX44" y="connsiteY44"/>
                                  </a:cxn>
                                  <a:cxn ang="0">
                                    <a:pos x="connsiteX45" y="connsiteY45"/>
                                  </a:cxn>
                                  <a:cxn ang="0">
                                    <a:pos x="connsiteX46" y="connsiteY46"/>
                                  </a:cxn>
                                  <a:cxn ang="0">
                                    <a:pos x="connsiteX47" y="connsiteY47"/>
                                  </a:cxn>
                                  <a:cxn ang="0">
                                    <a:pos x="connsiteX48" y="connsiteY48"/>
                                  </a:cxn>
                                  <a:cxn ang="0">
                                    <a:pos x="connsiteX49" y="connsiteY49"/>
                                  </a:cxn>
                                  <a:cxn ang="0">
                                    <a:pos x="connsiteX50" y="connsiteY50"/>
                                  </a:cxn>
                                  <a:cxn ang="0">
                                    <a:pos x="connsiteX51" y="connsiteY51"/>
                                  </a:cxn>
                                  <a:cxn ang="0">
                                    <a:pos x="connsiteX52" y="connsiteY52"/>
                                  </a:cxn>
                                  <a:cxn ang="0">
                                    <a:pos x="connsiteX53" y="connsiteY53"/>
                                  </a:cxn>
                                  <a:cxn ang="0">
                                    <a:pos x="connsiteX54" y="connsiteY54"/>
                                  </a:cxn>
                                  <a:cxn ang="0">
                                    <a:pos x="connsiteX55" y="connsiteY55"/>
                                  </a:cxn>
                                  <a:cxn ang="0">
                                    <a:pos x="connsiteX56" y="connsiteY56"/>
                                  </a:cxn>
                                  <a:cxn ang="0">
                                    <a:pos x="connsiteX57" y="connsiteY57"/>
                                  </a:cxn>
                                  <a:cxn ang="0">
                                    <a:pos x="connsiteX58" y="connsiteY58"/>
                                  </a:cxn>
                                  <a:cxn ang="0">
                                    <a:pos x="connsiteX59" y="connsiteY59"/>
                                  </a:cxn>
                                  <a:cxn ang="0">
                                    <a:pos x="connsiteX60" y="connsiteY60"/>
                                  </a:cxn>
                                  <a:cxn ang="0">
                                    <a:pos x="connsiteX61" y="connsiteY61"/>
                                  </a:cxn>
                                  <a:cxn ang="0">
                                    <a:pos x="connsiteX62" y="connsiteY62"/>
                                  </a:cxn>
                                  <a:cxn ang="0">
                                    <a:pos x="connsiteX63" y="connsiteY63"/>
                                  </a:cxn>
                                  <a:cxn ang="0">
                                    <a:pos x="connsiteX64" y="connsiteY64"/>
                                  </a:cxn>
                                  <a:cxn ang="0">
                                    <a:pos x="connsiteX65" y="connsiteY65"/>
                                  </a:cxn>
                                  <a:cxn ang="0">
                                    <a:pos x="connsiteX66" y="connsiteY66"/>
                                  </a:cxn>
                                  <a:cxn ang="0">
                                    <a:pos x="connsiteX67" y="connsiteY67"/>
                                  </a:cxn>
                                  <a:cxn ang="0">
                                    <a:pos x="connsiteX68" y="connsiteY68"/>
                                  </a:cxn>
                                  <a:cxn ang="0">
                                    <a:pos x="connsiteX69" y="connsiteY69"/>
                                  </a:cxn>
                                  <a:cxn ang="0">
                                    <a:pos x="connsiteX70" y="connsiteY70"/>
                                  </a:cxn>
                                  <a:cxn ang="0">
                                    <a:pos x="connsiteX71" y="connsiteY71"/>
                                  </a:cxn>
                                  <a:cxn ang="0">
                                    <a:pos x="connsiteX72" y="connsiteY72"/>
                                  </a:cxn>
                                  <a:cxn ang="0">
                                    <a:pos x="connsiteX73" y="connsiteY73"/>
                                  </a:cxn>
                                </a:cxnLst>
                                <a:rect l="l" t="t" r="r" b="b"/>
                                <a:pathLst>
                                  <a:path w="147950" h="164284">
                                    <a:moveTo>
                                      <a:pt x="49979" y="123115"/>
                                    </a:moveTo>
                                    <a:cubicBezTo>
                                      <a:pt x="49979" y="123115"/>
                                      <a:pt x="45205" y="137262"/>
                                      <a:pt x="35633" y="137262"/>
                                    </a:cubicBezTo>
                                    <a:cubicBezTo>
                                      <a:pt x="26062" y="137262"/>
                                      <a:pt x="23686" y="139614"/>
                                      <a:pt x="24880" y="150226"/>
                                    </a:cubicBezTo>
                                    <a:cubicBezTo>
                                      <a:pt x="26073" y="160828"/>
                                      <a:pt x="32965" y="161963"/>
                                      <a:pt x="37283" y="156100"/>
                                    </a:cubicBezTo>
                                    <a:cubicBezTo>
                                      <a:pt x="41612" y="150226"/>
                                      <a:pt x="41612" y="145523"/>
                                      <a:pt x="41612" y="145523"/>
                                    </a:cubicBezTo>
                                    <a:cubicBezTo>
                                      <a:pt x="41612" y="145523"/>
                                      <a:pt x="40419" y="152590"/>
                                      <a:pt x="45193" y="152590"/>
                                    </a:cubicBezTo>
                                    <a:cubicBezTo>
                                      <a:pt x="45193" y="152590"/>
                                      <a:pt x="35890" y="156053"/>
                                      <a:pt x="42935" y="159622"/>
                                    </a:cubicBezTo>
                                    <a:cubicBezTo>
                                      <a:pt x="49979" y="163191"/>
                                      <a:pt x="60732" y="166725"/>
                                      <a:pt x="65506" y="162021"/>
                                    </a:cubicBezTo>
                                    <a:cubicBezTo>
                                      <a:pt x="70280" y="157306"/>
                                      <a:pt x="77453" y="166737"/>
                                      <a:pt x="83432" y="157306"/>
                                    </a:cubicBezTo>
                                    <a:cubicBezTo>
                                      <a:pt x="89411" y="147874"/>
                                      <a:pt x="79851" y="143077"/>
                                      <a:pt x="75662" y="143709"/>
                                    </a:cubicBezTo>
                                    <a:cubicBezTo>
                                      <a:pt x="71473" y="144341"/>
                                      <a:pt x="83432" y="139625"/>
                                      <a:pt x="81045" y="134910"/>
                                    </a:cubicBezTo>
                                    <a:cubicBezTo>
                                      <a:pt x="78658" y="130194"/>
                                      <a:pt x="73872" y="122612"/>
                                      <a:pt x="75662" y="118739"/>
                                    </a:cubicBezTo>
                                    <a:cubicBezTo>
                                      <a:pt x="77453" y="114866"/>
                                      <a:pt x="77698" y="127831"/>
                                      <a:pt x="85339" y="128427"/>
                                    </a:cubicBezTo>
                                    <a:cubicBezTo>
                                      <a:pt x="92992" y="129024"/>
                                      <a:pt x="83163" y="139157"/>
                                      <a:pt x="86884" y="141158"/>
                                    </a:cubicBezTo>
                                    <a:cubicBezTo>
                                      <a:pt x="90593" y="143159"/>
                                      <a:pt x="96256" y="145043"/>
                                      <a:pt x="104178" y="141158"/>
                                    </a:cubicBezTo>
                                    <a:cubicBezTo>
                                      <a:pt x="112100" y="137273"/>
                                      <a:pt x="124046" y="131376"/>
                                      <a:pt x="125240" y="123127"/>
                                    </a:cubicBezTo>
                                    <a:cubicBezTo>
                                      <a:pt x="126433" y="114877"/>
                                      <a:pt x="124046" y="117229"/>
                                      <a:pt x="119261" y="111344"/>
                                    </a:cubicBezTo>
                                    <a:cubicBezTo>
                                      <a:pt x="114487" y="105446"/>
                                      <a:pt x="116920" y="94705"/>
                                      <a:pt x="112123" y="95957"/>
                                    </a:cubicBezTo>
                                    <a:cubicBezTo>
                                      <a:pt x="107326" y="97209"/>
                                      <a:pt x="98948" y="94845"/>
                                      <a:pt x="97754" y="98379"/>
                                    </a:cubicBezTo>
                                    <a:cubicBezTo>
                                      <a:pt x="97754" y="98379"/>
                                      <a:pt x="98948" y="94845"/>
                                      <a:pt x="102528" y="90130"/>
                                    </a:cubicBezTo>
                                    <a:cubicBezTo>
                                      <a:pt x="106109" y="85414"/>
                                      <a:pt x="85796" y="84232"/>
                                      <a:pt x="79828" y="84232"/>
                                    </a:cubicBezTo>
                                    <a:cubicBezTo>
                                      <a:pt x="73860" y="84232"/>
                                      <a:pt x="96561" y="81880"/>
                                      <a:pt x="97754" y="80699"/>
                                    </a:cubicBezTo>
                                    <a:cubicBezTo>
                                      <a:pt x="98948" y="79517"/>
                                      <a:pt x="109701" y="88948"/>
                                      <a:pt x="113293" y="88948"/>
                                    </a:cubicBezTo>
                                    <a:cubicBezTo>
                                      <a:pt x="116885" y="88948"/>
                                      <a:pt x="118687" y="97607"/>
                                      <a:pt x="125544" y="97993"/>
                                    </a:cubicBezTo>
                                    <a:cubicBezTo>
                                      <a:pt x="132413" y="98379"/>
                                      <a:pt x="136309" y="96998"/>
                                      <a:pt x="143915" y="80593"/>
                                    </a:cubicBezTo>
                                    <a:cubicBezTo>
                                      <a:pt x="151520" y="64200"/>
                                      <a:pt x="146746" y="54769"/>
                                      <a:pt x="141972" y="55951"/>
                                    </a:cubicBezTo>
                                    <a:cubicBezTo>
                                      <a:pt x="137198" y="57133"/>
                                      <a:pt x="128832" y="63018"/>
                                      <a:pt x="120466" y="63018"/>
                                    </a:cubicBezTo>
                                    <a:lnTo>
                                      <a:pt x="101346" y="63018"/>
                                    </a:lnTo>
                                    <a:cubicBezTo>
                                      <a:pt x="101346" y="63018"/>
                                      <a:pt x="122853" y="61837"/>
                                      <a:pt x="125240" y="58303"/>
                                    </a:cubicBezTo>
                                    <a:cubicBezTo>
                                      <a:pt x="127627" y="54769"/>
                                      <a:pt x="149063" y="56770"/>
                                      <a:pt x="147905" y="46333"/>
                                    </a:cubicBezTo>
                                    <a:cubicBezTo>
                                      <a:pt x="146746" y="35907"/>
                                      <a:pt x="143166" y="34725"/>
                                      <a:pt x="135993" y="28828"/>
                                    </a:cubicBezTo>
                                    <a:cubicBezTo>
                                      <a:pt x="128820" y="22942"/>
                                      <a:pt x="125240" y="20579"/>
                                      <a:pt x="121648" y="26476"/>
                                    </a:cubicBezTo>
                                    <a:cubicBezTo>
                                      <a:pt x="118067" y="32362"/>
                                      <a:pt x="112088" y="32362"/>
                                      <a:pt x="113281" y="37077"/>
                                    </a:cubicBezTo>
                                    <a:cubicBezTo>
                                      <a:pt x="114475" y="41793"/>
                                      <a:pt x="101335" y="42974"/>
                                      <a:pt x="103722" y="46508"/>
                                    </a:cubicBezTo>
                                    <a:cubicBezTo>
                                      <a:pt x="103722" y="46508"/>
                                      <a:pt x="102528" y="42974"/>
                                      <a:pt x="108496" y="38259"/>
                                    </a:cubicBezTo>
                                    <a:cubicBezTo>
                                      <a:pt x="114475" y="33543"/>
                                      <a:pt x="112076" y="28828"/>
                                      <a:pt x="115668" y="26476"/>
                                    </a:cubicBezTo>
                                    <a:cubicBezTo>
                                      <a:pt x="119249" y="24124"/>
                                      <a:pt x="121648" y="18227"/>
                                      <a:pt x="115668" y="15875"/>
                                    </a:cubicBezTo>
                                    <a:cubicBezTo>
                                      <a:pt x="109689" y="13523"/>
                                      <a:pt x="103722" y="7626"/>
                                      <a:pt x="95355" y="11159"/>
                                    </a:cubicBezTo>
                                    <a:cubicBezTo>
                                      <a:pt x="86989" y="14693"/>
                                      <a:pt x="83409" y="26488"/>
                                      <a:pt x="82215" y="30021"/>
                                    </a:cubicBezTo>
                                    <a:cubicBezTo>
                                      <a:pt x="81021" y="33555"/>
                                      <a:pt x="78447" y="35357"/>
                                      <a:pt x="78447" y="35357"/>
                                    </a:cubicBezTo>
                                    <a:cubicBezTo>
                                      <a:pt x="78447" y="35357"/>
                                      <a:pt x="79828" y="28840"/>
                                      <a:pt x="82215" y="22942"/>
                                    </a:cubicBezTo>
                                    <a:cubicBezTo>
                                      <a:pt x="84602" y="17057"/>
                                      <a:pt x="81934" y="11311"/>
                                      <a:pt x="86264" y="10059"/>
                                    </a:cubicBezTo>
                                    <a:cubicBezTo>
                                      <a:pt x="90581" y="8807"/>
                                      <a:pt x="91506" y="1483"/>
                                      <a:pt x="86264" y="1600"/>
                                    </a:cubicBezTo>
                                    <a:cubicBezTo>
                                      <a:pt x="81021" y="1728"/>
                                      <a:pt x="61340" y="-2063"/>
                                      <a:pt x="61621" y="1600"/>
                                    </a:cubicBezTo>
                                    <a:cubicBezTo>
                                      <a:pt x="61902" y="5262"/>
                                      <a:pt x="59515" y="21760"/>
                                      <a:pt x="63107" y="28840"/>
                                    </a:cubicBezTo>
                                    <a:cubicBezTo>
                                      <a:pt x="63107" y="28840"/>
                                      <a:pt x="54741" y="21772"/>
                                      <a:pt x="55934" y="15875"/>
                                    </a:cubicBezTo>
                                    <a:cubicBezTo>
                                      <a:pt x="57128" y="9977"/>
                                      <a:pt x="57128" y="558"/>
                                      <a:pt x="52354" y="4092"/>
                                    </a:cubicBezTo>
                                    <a:cubicBezTo>
                                      <a:pt x="47580" y="7626"/>
                                      <a:pt x="35621" y="12341"/>
                                      <a:pt x="32041" y="15875"/>
                                    </a:cubicBezTo>
                                    <a:cubicBezTo>
                                      <a:pt x="28460" y="19409"/>
                                      <a:pt x="33234" y="26476"/>
                                      <a:pt x="38020" y="26476"/>
                                    </a:cubicBezTo>
                                    <a:cubicBezTo>
                                      <a:pt x="38020" y="26476"/>
                                      <a:pt x="28355" y="30092"/>
                                      <a:pt x="34978" y="35357"/>
                                    </a:cubicBezTo>
                                    <a:cubicBezTo>
                                      <a:pt x="41601" y="40623"/>
                                      <a:pt x="45181" y="34725"/>
                                      <a:pt x="54753" y="39441"/>
                                    </a:cubicBezTo>
                                    <a:cubicBezTo>
                                      <a:pt x="54753" y="39441"/>
                                      <a:pt x="38020" y="38259"/>
                                      <a:pt x="42806" y="42974"/>
                                    </a:cubicBezTo>
                                    <a:cubicBezTo>
                                      <a:pt x="47580" y="47690"/>
                                      <a:pt x="48785" y="55939"/>
                                      <a:pt x="52366" y="55939"/>
                                    </a:cubicBezTo>
                                    <a:cubicBezTo>
                                      <a:pt x="55946" y="55939"/>
                                      <a:pt x="55946" y="64188"/>
                                      <a:pt x="55946" y="64188"/>
                                    </a:cubicBezTo>
                                    <a:cubicBezTo>
                                      <a:pt x="55946" y="64188"/>
                                      <a:pt x="51172" y="59473"/>
                                      <a:pt x="45193" y="54757"/>
                                    </a:cubicBezTo>
                                    <a:cubicBezTo>
                                      <a:pt x="39214" y="50042"/>
                                      <a:pt x="39319" y="40693"/>
                                      <a:pt x="30309" y="35345"/>
                                    </a:cubicBezTo>
                                    <a:cubicBezTo>
                                      <a:pt x="21299" y="30010"/>
                                      <a:pt x="22493" y="24112"/>
                                      <a:pt x="16514" y="26464"/>
                                    </a:cubicBezTo>
                                    <a:cubicBezTo>
                                      <a:pt x="10534" y="28816"/>
                                      <a:pt x="3373" y="38247"/>
                                      <a:pt x="5760" y="41793"/>
                                    </a:cubicBezTo>
                                    <a:cubicBezTo>
                                      <a:pt x="8147" y="45326"/>
                                      <a:pt x="986" y="47690"/>
                                      <a:pt x="6954" y="55939"/>
                                    </a:cubicBezTo>
                                    <a:cubicBezTo>
                                      <a:pt x="12933" y="64188"/>
                                      <a:pt x="22493" y="68904"/>
                                      <a:pt x="22493" y="63007"/>
                                    </a:cubicBezTo>
                                    <a:cubicBezTo>
                                      <a:pt x="22493" y="57109"/>
                                      <a:pt x="24880" y="55939"/>
                                      <a:pt x="27267" y="58291"/>
                                    </a:cubicBezTo>
                                    <a:cubicBezTo>
                                      <a:pt x="29654" y="60643"/>
                                      <a:pt x="24880" y="63007"/>
                                      <a:pt x="30847" y="68892"/>
                                    </a:cubicBezTo>
                                    <a:cubicBezTo>
                                      <a:pt x="36827" y="74790"/>
                                      <a:pt x="21288" y="67710"/>
                                      <a:pt x="12921" y="68892"/>
                                    </a:cubicBezTo>
                                    <a:cubicBezTo>
                                      <a:pt x="4555" y="70074"/>
                                      <a:pt x="2168" y="66540"/>
                                      <a:pt x="974" y="77142"/>
                                    </a:cubicBezTo>
                                    <a:cubicBezTo>
                                      <a:pt x="-219" y="87743"/>
                                      <a:pt x="-1413" y="90106"/>
                                      <a:pt x="4555" y="91288"/>
                                    </a:cubicBezTo>
                                    <a:cubicBezTo>
                                      <a:pt x="10534" y="92470"/>
                                      <a:pt x="-1424" y="100719"/>
                                      <a:pt x="8136" y="103071"/>
                                    </a:cubicBezTo>
                                    <a:cubicBezTo>
                                      <a:pt x="17695" y="105423"/>
                                      <a:pt x="27407" y="97033"/>
                                      <a:pt x="34498" y="95933"/>
                                    </a:cubicBezTo>
                                    <a:cubicBezTo>
                                      <a:pt x="41589" y="94822"/>
                                      <a:pt x="45169" y="86573"/>
                                      <a:pt x="45169" y="86573"/>
                                    </a:cubicBezTo>
                                    <a:cubicBezTo>
                                      <a:pt x="45169" y="86573"/>
                                      <a:pt x="37997" y="103071"/>
                                      <a:pt x="29630" y="101901"/>
                                    </a:cubicBezTo>
                                    <a:cubicBezTo>
                                      <a:pt x="21264" y="100719"/>
                                      <a:pt x="21264" y="103083"/>
                                      <a:pt x="14091" y="105435"/>
                                    </a:cubicBezTo>
                                    <a:cubicBezTo>
                                      <a:pt x="6919" y="107787"/>
                                      <a:pt x="18865" y="117218"/>
                                      <a:pt x="23651" y="116036"/>
                                    </a:cubicBezTo>
                                    <a:cubicBezTo>
                                      <a:pt x="28425" y="114854"/>
                                      <a:pt x="35598" y="124285"/>
                                      <a:pt x="39190" y="126637"/>
                                    </a:cubicBezTo>
                                    <a:cubicBezTo>
                                      <a:pt x="42771" y="128989"/>
                                      <a:pt x="49943" y="123103"/>
                                      <a:pt x="49943" y="123103"/>
                                    </a:cubicBezTo>
                                    <a:lnTo>
                                      <a:pt x="49943" y="123103"/>
                                    </a:lnTo>
                                    <a:close/>
                                  </a:path>
                                </a:pathLst>
                              </a:custGeom>
                              <a:noFill/>
                              <a:ln w="210" cap="flat">
                                <a:solidFill>
                                  <a:srgbClr val="99B3A8"/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grpSp>
                            <p:nvGrpSpPr>
                              <p:cNvPr id="19533" name="Graphic 18914">
                                <a:extLst>
                                  <a:ext uri="{FF2B5EF4-FFF2-40B4-BE49-F238E27FC236}">
                                    <a16:creationId xmlns:a16="http://schemas.microsoft.com/office/drawing/2014/main" id="{AA55B10C-06DE-B53D-D0CC-12CFBB1BF898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5560016" y="2885798"/>
                                <a:ext cx="657600" cy="607869"/>
                                <a:chOff x="5560016" y="2885798"/>
                                <a:chExt cx="657600" cy="607869"/>
                              </a:xfrm>
                            </p:grpSpPr>
                            <p:sp>
                              <p:nvSpPr>
                                <p:cNvPr id="19534" name="Freeform: Shape 19533">
                                  <a:extLst>
                                    <a:ext uri="{FF2B5EF4-FFF2-40B4-BE49-F238E27FC236}">
                                      <a16:creationId xmlns:a16="http://schemas.microsoft.com/office/drawing/2014/main" id="{2DD9504A-2077-6DF0-3A5E-68B1516EB29D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5699761" y="3030934"/>
                                  <a:ext cx="367160" cy="454519"/>
                                </a:xfrm>
                                <a:custGeom>
                                  <a:avLst/>
                                  <a:gdLst>
                                    <a:gd name="connsiteX0" fmla="*/ 365039 w 367160"/>
                                    <a:gd name="connsiteY0" fmla="*/ 264517 h 454519"/>
                                    <a:gd name="connsiteX1" fmla="*/ 343918 w 367160"/>
                                    <a:gd name="connsiteY1" fmla="*/ 279670 h 454519"/>
                                    <a:gd name="connsiteX2" fmla="*/ 322798 w 367160"/>
                                    <a:gd name="connsiteY2" fmla="*/ 320472 h 454519"/>
                                    <a:gd name="connsiteX3" fmla="*/ 323968 w 367160"/>
                                    <a:gd name="connsiteY3" fmla="*/ 371758 h 454519"/>
                                    <a:gd name="connsiteX4" fmla="*/ 325138 w 367160"/>
                                    <a:gd name="connsiteY4" fmla="*/ 446364 h 454519"/>
                                    <a:gd name="connsiteX5" fmla="*/ 274683 w 367160"/>
                                    <a:gd name="connsiteY5" fmla="*/ 454519 h 454519"/>
                                    <a:gd name="connsiteX6" fmla="*/ 237134 w 367160"/>
                                    <a:gd name="connsiteY6" fmla="*/ 347279 h 454519"/>
                                    <a:gd name="connsiteX7" fmla="*/ 196064 w 367160"/>
                                    <a:gd name="connsiteY7" fmla="*/ 319302 h 454519"/>
                                    <a:gd name="connsiteX8" fmla="*/ 176441 w 367160"/>
                                    <a:gd name="connsiteY8" fmla="*/ 287182 h 454519"/>
                                    <a:gd name="connsiteX9" fmla="*/ 160855 w 367160"/>
                                    <a:gd name="connsiteY9" fmla="*/ 254033 h 454519"/>
                                    <a:gd name="connsiteX10" fmla="*/ 136213 w 367160"/>
                                    <a:gd name="connsiteY10" fmla="*/ 237710 h 454519"/>
                                    <a:gd name="connsiteX11" fmla="*/ 124476 w 367160"/>
                                    <a:gd name="connsiteY11" fmla="*/ 241209 h 454519"/>
                                    <a:gd name="connsiteX12" fmla="*/ 124219 w 367160"/>
                                    <a:gd name="connsiteY12" fmla="*/ 244041 h 454519"/>
                                    <a:gd name="connsiteX13" fmla="*/ 110400 w 367160"/>
                                    <a:gd name="connsiteY13" fmla="*/ 270356 h 454519"/>
                                    <a:gd name="connsiteX14" fmla="*/ 103356 w 367160"/>
                                    <a:gd name="connsiteY14" fmla="*/ 242379 h 454519"/>
                                    <a:gd name="connsiteX15" fmla="*/ 112296 w 367160"/>
                                    <a:gd name="connsiteY15" fmla="*/ 231485 h 454519"/>
                                    <a:gd name="connsiteX16" fmla="*/ 112296 w 367160"/>
                                    <a:gd name="connsiteY16" fmla="*/ 231485 h 454519"/>
                                    <a:gd name="connsiteX17" fmla="*/ 108048 w 367160"/>
                                    <a:gd name="connsiteY17" fmla="*/ 222569 h 454519"/>
                                    <a:gd name="connsiteX18" fmla="*/ 92790 w 367160"/>
                                    <a:gd name="connsiteY18" fmla="*/ 209745 h 454519"/>
                                    <a:gd name="connsiteX19" fmla="*/ 71669 w 367160"/>
                                    <a:gd name="connsiteY19" fmla="*/ 200419 h 454519"/>
                                    <a:gd name="connsiteX20" fmla="*/ 106878 w 367160"/>
                                    <a:gd name="connsiteY20" fmla="*/ 165445 h 454519"/>
                                    <a:gd name="connsiteX21" fmla="*/ 71330 w 367160"/>
                                    <a:gd name="connsiteY21" fmla="*/ 124748 h 454519"/>
                                    <a:gd name="connsiteX22" fmla="*/ 94 w 367160"/>
                                    <a:gd name="connsiteY22" fmla="*/ 89680 h 454519"/>
                                    <a:gd name="connsiteX23" fmla="*/ 261777 w 367160"/>
                                    <a:gd name="connsiteY23" fmla="*/ 12746 h 454519"/>
                                    <a:gd name="connsiteX24" fmla="*/ 338641 w 367160"/>
                                    <a:gd name="connsiteY24" fmla="*/ 126398 h 454519"/>
                                    <a:gd name="connsiteX25" fmla="*/ 316936 w 367160"/>
                                    <a:gd name="connsiteY25" fmla="*/ 125813 h 454519"/>
                                    <a:gd name="connsiteX26" fmla="*/ 316830 w 367160"/>
                                    <a:gd name="connsiteY26" fmla="*/ 126550 h 454519"/>
                                    <a:gd name="connsiteX27" fmla="*/ 316351 w 367160"/>
                                    <a:gd name="connsiteY27" fmla="*/ 132506 h 454519"/>
                                    <a:gd name="connsiteX28" fmla="*/ 317872 w 367160"/>
                                    <a:gd name="connsiteY28" fmla="*/ 150140 h 454519"/>
                                    <a:gd name="connsiteX29" fmla="*/ 318761 w 367160"/>
                                    <a:gd name="connsiteY29" fmla="*/ 153439 h 454519"/>
                                    <a:gd name="connsiteX30" fmla="*/ 324775 w 367160"/>
                                    <a:gd name="connsiteY30" fmla="*/ 164941 h 454519"/>
                                    <a:gd name="connsiteX31" fmla="*/ 334534 w 367160"/>
                                    <a:gd name="connsiteY31" fmla="*/ 172442 h 454519"/>
                                    <a:gd name="connsiteX32" fmla="*/ 329842 w 367160"/>
                                    <a:gd name="connsiteY32" fmla="*/ 202748 h 454519"/>
                                    <a:gd name="connsiteX33" fmla="*/ 329842 w 367160"/>
                                    <a:gd name="connsiteY33" fmla="*/ 241221 h 454519"/>
                                    <a:gd name="connsiteX34" fmla="*/ 346270 w 367160"/>
                                    <a:gd name="connsiteY34" fmla="*/ 256374 h 454519"/>
                                    <a:gd name="connsiteX35" fmla="*/ 346317 w 367160"/>
                                    <a:gd name="connsiteY35" fmla="*/ 256374 h 454519"/>
                                    <a:gd name="connsiteX36" fmla="*/ 362698 w 367160"/>
                                    <a:gd name="connsiteY36" fmla="*/ 247048 h 454519"/>
                                    <a:gd name="connsiteX37" fmla="*/ 365050 w 367160"/>
                                    <a:gd name="connsiteY37" fmla="*/ 264529 h 454519"/>
                                    <a:gd name="connsiteX38" fmla="*/ 365050 w 367160"/>
                                    <a:gd name="connsiteY38" fmla="*/ 264529 h 454519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  <a:cxn ang="0">
                                      <a:pos x="connsiteX6" y="connsiteY6"/>
                                    </a:cxn>
                                    <a:cxn ang="0">
                                      <a:pos x="connsiteX7" y="connsiteY7"/>
                                    </a:cxn>
                                    <a:cxn ang="0">
                                      <a:pos x="connsiteX8" y="connsiteY8"/>
                                    </a:cxn>
                                    <a:cxn ang="0">
                                      <a:pos x="connsiteX9" y="connsiteY9"/>
                                    </a:cxn>
                                    <a:cxn ang="0">
                                      <a:pos x="connsiteX10" y="connsiteY10"/>
                                    </a:cxn>
                                    <a:cxn ang="0">
                                      <a:pos x="connsiteX11" y="connsiteY11"/>
                                    </a:cxn>
                                    <a:cxn ang="0">
                                      <a:pos x="connsiteX12" y="connsiteY12"/>
                                    </a:cxn>
                                    <a:cxn ang="0">
                                      <a:pos x="connsiteX13" y="connsiteY13"/>
                                    </a:cxn>
                                    <a:cxn ang="0">
                                      <a:pos x="connsiteX14" y="connsiteY14"/>
                                    </a:cxn>
                                    <a:cxn ang="0">
                                      <a:pos x="connsiteX15" y="connsiteY15"/>
                                    </a:cxn>
                                    <a:cxn ang="0">
                                      <a:pos x="connsiteX16" y="connsiteY16"/>
                                    </a:cxn>
                                    <a:cxn ang="0">
                                      <a:pos x="connsiteX17" y="connsiteY17"/>
                                    </a:cxn>
                                    <a:cxn ang="0">
                                      <a:pos x="connsiteX18" y="connsiteY18"/>
                                    </a:cxn>
                                    <a:cxn ang="0">
                                      <a:pos x="connsiteX19" y="connsiteY19"/>
                                    </a:cxn>
                                    <a:cxn ang="0">
                                      <a:pos x="connsiteX20" y="connsiteY20"/>
                                    </a:cxn>
                                    <a:cxn ang="0">
                                      <a:pos x="connsiteX21" y="connsiteY21"/>
                                    </a:cxn>
                                    <a:cxn ang="0">
                                      <a:pos x="connsiteX22" y="connsiteY22"/>
                                    </a:cxn>
                                    <a:cxn ang="0">
                                      <a:pos x="connsiteX23" y="connsiteY23"/>
                                    </a:cxn>
                                    <a:cxn ang="0">
                                      <a:pos x="connsiteX24" y="connsiteY24"/>
                                    </a:cxn>
                                    <a:cxn ang="0">
                                      <a:pos x="connsiteX25" y="connsiteY25"/>
                                    </a:cxn>
                                    <a:cxn ang="0">
                                      <a:pos x="connsiteX26" y="connsiteY26"/>
                                    </a:cxn>
                                    <a:cxn ang="0">
                                      <a:pos x="connsiteX27" y="connsiteY27"/>
                                    </a:cxn>
                                    <a:cxn ang="0">
                                      <a:pos x="connsiteX28" y="connsiteY28"/>
                                    </a:cxn>
                                    <a:cxn ang="0">
                                      <a:pos x="connsiteX29" y="connsiteY29"/>
                                    </a:cxn>
                                    <a:cxn ang="0">
                                      <a:pos x="connsiteX30" y="connsiteY30"/>
                                    </a:cxn>
                                    <a:cxn ang="0">
                                      <a:pos x="connsiteX31" y="connsiteY31"/>
                                    </a:cxn>
                                    <a:cxn ang="0">
                                      <a:pos x="connsiteX32" y="connsiteY32"/>
                                    </a:cxn>
                                    <a:cxn ang="0">
                                      <a:pos x="connsiteX33" y="connsiteY33"/>
                                    </a:cxn>
                                    <a:cxn ang="0">
                                      <a:pos x="connsiteX34" y="connsiteY34"/>
                                    </a:cxn>
                                    <a:cxn ang="0">
                                      <a:pos x="connsiteX35" y="connsiteY35"/>
                                    </a:cxn>
                                    <a:cxn ang="0">
                                      <a:pos x="connsiteX36" y="connsiteY36"/>
                                    </a:cxn>
                                    <a:cxn ang="0">
                                      <a:pos x="connsiteX37" y="connsiteY37"/>
                                    </a:cxn>
                                    <a:cxn ang="0">
                                      <a:pos x="connsiteX38" y="connsiteY38"/>
                                    </a:cxn>
                                  </a:cxnLst>
                                  <a:rect l="l" t="t" r="r" b="b"/>
                                  <a:pathLst>
                                    <a:path w="367160" h="454519">
                                      <a:moveTo>
                                        <a:pt x="365039" y="264517"/>
                                      </a:moveTo>
                                      <a:cubicBezTo>
                                        <a:pt x="359176" y="265688"/>
                                        <a:pt x="356825" y="270345"/>
                                        <a:pt x="343918" y="279670"/>
                                      </a:cubicBezTo>
                                      <a:cubicBezTo>
                                        <a:pt x="331012" y="288996"/>
                                        <a:pt x="320446" y="298322"/>
                                        <a:pt x="322798" y="320472"/>
                                      </a:cubicBezTo>
                                      <a:cubicBezTo>
                                        <a:pt x="325150" y="342622"/>
                                        <a:pt x="320458" y="360103"/>
                                        <a:pt x="323968" y="371758"/>
                                      </a:cubicBezTo>
                                      <a:cubicBezTo>
                                        <a:pt x="327490" y="383412"/>
                                        <a:pt x="325138" y="446364"/>
                                        <a:pt x="325138" y="446364"/>
                                      </a:cubicBezTo>
                                      <a:lnTo>
                                        <a:pt x="274683" y="454519"/>
                                      </a:lnTo>
                                      <a:cubicBezTo>
                                        <a:pt x="274683" y="454519"/>
                                        <a:pt x="246519" y="379913"/>
                                        <a:pt x="237134" y="347279"/>
                                      </a:cubicBezTo>
                                      <a:cubicBezTo>
                                        <a:pt x="237134" y="347279"/>
                                        <a:pt x="220706" y="355435"/>
                                        <a:pt x="196064" y="319302"/>
                                      </a:cubicBezTo>
                                      <a:cubicBezTo>
                                        <a:pt x="188095" y="307612"/>
                                        <a:pt x="181601" y="296649"/>
                                        <a:pt x="176441" y="287182"/>
                                      </a:cubicBezTo>
                                      <a:cubicBezTo>
                                        <a:pt x="165688" y="267361"/>
                                        <a:pt x="160855" y="254033"/>
                                        <a:pt x="160855" y="254033"/>
                                      </a:cubicBezTo>
                                      <a:cubicBezTo>
                                        <a:pt x="160855" y="254033"/>
                                        <a:pt x="140905" y="245878"/>
                                        <a:pt x="136213" y="237710"/>
                                      </a:cubicBezTo>
                                      <a:cubicBezTo>
                                        <a:pt x="136213" y="237710"/>
                                        <a:pt x="125647" y="229555"/>
                                        <a:pt x="124476" y="241209"/>
                                      </a:cubicBezTo>
                                      <a:cubicBezTo>
                                        <a:pt x="124383" y="242110"/>
                                        <a:pt x="124301" y="243058"/>
                                        <a:pt x="124219" y="244041"/>
                                      </a:cubicBezTo>
                                      <a:cubicBezTo>
                                        <a:pt x="123224" y="255789"/>
                                        <a:pt x="122312" y="272509"/>
                                        <a:pt x="110400" y="270356"/>
                                      </a:cubicBezTo>
                                      <a:cubicBezTo>
                                        <a:pt x="97494" y="268028"/>
                                        <a:pt x="97494" y="249376"/>
                                        <a:pt x="103356" y="242379"/>
                                      </a:cubicBezTo>
                                      <a:cubicBezTo>
                                        <a:pt x="107217" y="237769"/>
                                        <a:pt x="112108" y="235686"/>
                                        <a:pt x="112296" y="231485"/>
                                      </a:cubicBezTo>
                                      <a:lnTo>
                                        <a:pt x="112296" y="231485"/>
                                      </a:lnTo>
                                      <a:cubicBezTo>
                                        <a:pt x="112401" y="229297"/>
                                        <a:pt x="111243" y="226548"/>
                                        <a:pt x="108048" y="222569"/>
                                      </a:cubicBezTo>
                                      <a:cubicBezTo>
                                        <a:pt x="98664" y="210915"/>
                                        <a:pt x="92790" y="209745"/>
                                        <a:pt x="92790" y="209745"/>
                                      </a:cubicBezTo>
                                      <a:cubicBezTo>
                                        <a:pt x="92790" y="209745"/>
                                        <a:pt x="68147" y="219071"/>
                                        <a:pt x="71669" y="200419"/>
                                      </a:cubicBezTo>
                                      <a:cubicBezTo>
                                        <a:pt x="75192" y="181768"/>
                                        <a:pt x="102174" y="196920"/>
                                        <a:pt x="106878" y="165445"/>
                                      </a:cubicBezTo>
                                      <a:cubicBezTo>
                                        <a:pt x="111570" y="133969"/>
                                        <a:pt x="86237" y="127170"/>
                                        <a:pt x="71330" y="124748"/>
                                      </a:cubicBezTo>
                                      <a:cubicBezTo>
                                        <a:pt x="56411" y="122315"/>
                                        <a:pt x="4786" y="137467"/>
                                        <a:pt x="94" y="89680"/>
                                      </a:cubicBezTo>
                                      <a:cubicBezTo>
                                        <a:pt x="-4598" y="41893"/>
                                        <a:pt x="167373" y="-29226"/>
                                        <a:pt x="261777" y="12746"/>
                                      </a:cubicBezTo>
                                      <a:cubicBezTo>
                                        <a:pt x="356450" y="54835"/>
                                        <a:pt x="366806" y="104248"/>
                                        <a:pt x="338641" y="126398"/>
                                      </a:cubicBezTo>
                                      <a:cubicBezTo>
                                        <a:pt x="324729" y="137339"/>
                                        <a:pt x="316936" y="125813"/>
                                        <a:pt x="316936" y="125813"/>
                                      </a:cubicBezTo>
                                      <a:cubicBezTo>
                                        <a:pt x="316936" y="125813"/>
                                        <a:pt x="316889" y="126071"/>
                                        <a:pt x="316830" y="126550"/>
                                      </a:cubicBezTo>
                                      <a:cubicBezTo>
                                        <a:pt x="316702" y="127592"/>
                                        <a:pt x="316468" y="129721"/>
                                        <a:pt x="316351" y="132506"/>
                                      </a:cubicBezTo>
                                      <a:cubicBezTo>
                                        <a:pt x="316163" y="137140"/>
                                        <a:pt x="316327" y="143622"/>
                                        <a:pt x="317872" y="150140"/>
                                      </a:cubicBezTo>
                                      <a:cubicBezTo>
                                        <a:pt x="318117" y="151251"/>
                                        <a:pt x="318422" y="152339"/>
                                        <a:pt x="318761" y="153439"/>
                                      </a:cubicBezTo>
                                      <a:cubicBezTo>
                                        <a:pt x="320048" y="157535"/>
                                        <a:pt x="321967" y="161513"/>
                                        <a:pt x="324775" y="164941"/>
                                      </a:cubicBezTo>
                                      <a:cubicBezTo>
                                        <a:pt x="327256" y="168007"/>
                                        <a:pt x="330450" y="170605"/>
                                        <a:pt x="334534" y="172442"/>
                                      </a:cubicBezTo>
                                      <a:cubicBezTo>
                                        <a:pt x="334534" y="172442"/>
                                        <a:pt x="321628" y="189923"/>
                                        <a:pt x="329842" y="202748"/>
                                      </a:cubicBezTo>
                                      <a:cubicBezTo>
                                        <a:pt x="329842" y="202748"/>
                                        <a:pt x="313414" y="226056"/>
                                        <a:pt x="329842" y="241221"/>
                                      </a:cubicBezTo>
                                      <a:lnTo>
                                        <a:pt x="346270" y="256374"/>
                                      </a:lnTo>
                                      <a:lnTo>
                                        <a:pt x="346317" y="256374"/>
                                      </a:lnTo>
                                      <a:cubicBezTo>
                                        <a:pt x="347089" y="256444"/>
                                        <a:pt x="357070" y="257134"/>
                                        <a:pt x="362698" y="247048"/>
                                      </a:cubicBezTo>
                                      <a:cubicBezTo>
                                        <a:pt x="362698" y="247048"/>
                                        <a:pt x="370913" y="263371"/>
                                        <a:pt x="365050" y="264529"/>
                                      </a:cubicBezTo>
                                      <a:lnTo>
                                        <a:pt x="365050" y="264529"/>
                                      </a:lnTo>
                                      <a:close/>
                                    </a:path>
                                  </a:pathLst>
                                </a:custGeom>
                                <a:solidFill>
                                  <a:srgbClr val="FFFFFF"/>
                                </a:solidFill>
                                <a:ln w="1169" cap="flat">
                                  <a:noFill/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GB"/>
                                </a:p>
                              </p:txBody>
                            </p:sp>
                            <p:sp>
                              <p:nvSpPr>
                                <p:cNvPr id="19535" name="Freeform: Shape 19534">
                                  <a:extLst>
                                    <a:ext uri="{FF2B5EF4-FFF2-40B4-BE49-F238E27FC236}">
                                      <a16:creationId xmlns:a16="http://schemas.microsoft.com/office/drawing/2014/main" id="{52FA4A87-4714-7EF4-D158-654D0D1C7163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5699761" y="3030934"/>
                                  <a:ext cx="367160" cy="454519"/>
                                </a:xfrm>
                                <a:custGeom>
                                  <a:avLst/>
                                  <a:gdLst>
                                    <a:gd name="connsiteX0" fmla="*/ 365039 w 367160"/>
                                    <a:gd name="connsiteY0" fmla="*/ 264517 h 454519"/>
                                    <a:gd name="connsiteX1" fmla="*/ 343918 w 367160"/>
                                    <a:gd name="connsiteY1" fmla="*/ 279670 h 454519"/>
                                    <a:gd name="connsiteX2" fmla="*/ 322798 w 367160"/>
                                    <a:gd name="connsiteY2" fmla="*/ 320472 h 454519"/>
                                    <a:gd name="connsiteX3" fmla="*/ 323968 w 367160"/>
                                    <a:gd name="connsiteY3" fmla="*/ 371758 h 454519"/>
                                    <a:gd name="connsiteX4" fmla="*/ 325138 w 367160"/>
                                    <a:gd name="connsiteY4" fmla="*/ 446364 h 454519"/>
                                    <a:gd name="connsiteX5" fmla="*/ 274683 w 367160"/>
                                    <a:gd name="connsiteY5" fmla="*/ 454519 h 454519"/>
                                    <a:gd name="connsiteX6" fmla="*/ 237134 w 367160"/>
                                    <a:gd name="connsiteY6" fmla="*/ 347279 h 454519"/>
                                    <a:gd name="connsiteX7" fmla="*/ 196064 w 367160"/>
                                    <a:gd name="connsiteY7" fmla="*/ 319302 h 454519"/>
                                    <a:gd name="connsiteX8" fmla="*/ 176441 w 367160"/>
                                    <a:gd name="connsiteY8" fmla="*/ 287182 h 454519"/>
                                    <a:gd name="connsiteX9" fmla="*/ 160855 w 367160"/>
                                    <a:gd name="connsiteY9" fmla="*/ 254033 h 454519"/>
                                    <a:gd name="connsiteX10" fmla="*/ 136213 w 367160"/>
                                    <a:gd name="connsiteY10" fmla="*/ 237710 h 454519"/>
                                    <a:gd name="connsiteX11" fmla="*/ 124476 w 367160"/>
                                    <a:gd name="connsiteY11" fmla="*/ 241209 h 454519"/>
                                    <a:gd name="connsiteX12" fmla="*/ 124219 w 367160"/>
                                    <a:gd name="connsiteY12" fmla="*/ 244041 h 454519"/>
                                    <a:gd name="connsiteX13" fmla="*/ 110400 w 367160"/>
                                    <a:gd name="connsiteY13" fmla="*/ 270356 h 454519"/>
                                    <a:gd name="connsiteX14" fmla="*/ 103356 w 367160"/>
                                    <a:gd name="connsiteY14" fmla="*/ 242379 h 454519"/>
                                    <a:gd name="connsiteX15" fmla="*/ 112296 w 367160"/>
                                    <a:gd name="connsiteY15" fmla="*/ 231485 h 454519"/>
                                    <a:gd name="connsiteX16" fmla="*/ 112296 w 367160"/>
                                    <a:gd name="connsiteY16" fmla="*/ 231485 h 454519"/>
                                    <a:gd name="connsiteX17" fmla="*/ 108048 w 367160"/>
                                    <a:gd name="connsiteY17" fmla="*/ 222569 h 454519"/>
                                    <a:gd name="connsiteX18" fmla="*/ 92790 w 367160"/>
                                    <a:gd name="connsiteY18" fmla="*/ 209745 h 454519"/>
                                    <a:gd name="connsiteX19" fmla="*/ 71669 w 367160"/>
                                    <a:gd name="connsiteY19" fmla="*/ 200419 h 454519"/>
                                    <a:gd name="connsiteX20" fmla="*/ 106878 w 367160"/>
                                    <a:gd name="connsiteY20" fmla="*/ 165445 h 454519"/>
                                    <a:gd name="connsiteX21" fmla="*/ 71330 w 367160"/>
                                    <a:gd name="connsiteY21" fmla="*/ 124748 h 454519"/>
                                    <a:gd name="connsiteX22" fmla="*/ 94 w 367160"/>
                                    <a:gd name="connsiteY22" fmla="*/ 89680 h 454519"/>
                                    <a:gd name="connsiteX23" fmla="*/ 261777 w 367160"/>
                                    <a:gd name="connsiteY23" fmla="*/ 12746 h 454519"/>
                                    <a:gd name="connsiteX24" fmla="*/ 338641 w 367160"/>
                                    <a:gd name="connsiteY24" fmla="*/ 126398 h 454519"/>
                                    <a:gd name="connsiteX25" fmla="*/ 316936 w 367160"/>
                                    <a:gd name="connsiteY25" fmla="*/ 125813 h 454519"/>
                                    <a:gd name="connsiteX26" fmla="*/ 316830 w 367160"/>
                                    <a:gd name="connsiteY26" fmla="*/ 126550 h 454519"/>
                                    <a:gd name="connsiteX27" fmla="*/ 316351 w 367160"/>
                                    <a:gd name="connsiteY27" fmla="*/ 132506 h 454519"/>
                                    <a:gd name="connsiteX28" fmla="*/ 317872 w 367160"/>
                                    <a:gd name="connsiteY28" fmla="*/ 150140 h 454519"/>
                                    <a:gd name="connsiteX29" fmla="*/ 318761 w 367160"/>
                                    <a:gd name="connsiteY29" fmla="*/ 153439 h 454519"/>
                                    <a:gd name="connsiteX30" fmla="*/ 324775 w 367160"/>
                                    <a:gd name="connsiteY30" fmla="*/ 164941 h 454519"/>
                                    <a:gd name="connsiteX31" fmla="*/ 334534 w 367160"/>
                                    <a:gd name="connsiteY31" fmla="*/ 172442 h 454519"/>
                                    <a:gd name="connsiteX32" fmla="*/ 329842 w 367160"/>
                                    <a:gd name="connsiteY32" fmla="*/ 202748 h 454519"/>
                                    <a:gd name="connsiteX33" fmla="*/ 329842 w 367160"/>
                                    <a:gd name="connsiteY33" fmla="*/ 241221 h 454519"/>
                                    <a:gd name="connsiteX34" fmla="*/ 346270 w 367160"/>
                                    <a:gd name="connsiteY34" fmla="*/ 256374 h 454519"/>
                                    <a:gd name="connsiteX35" fmla="*/ 346317 w 367160"/>
                                    <a:gd name="connsiteY35" fmla="*/ 256374 h 454519"/>
                                    <a:gd name="connsiteX36" fmla="*/ 362698 w 367160"/>
                                    <a:gd name="connsiteY36" fmla="*/ 247048 h 454519"/>
                                    <a:gd name="connsiteX37" fmla="*/ 365050 w 367160"/>
                                    <a:gd name="connsiteY37" fmla="*/ 264529 h 454519"/>
                                    <a:gd name="connsiteX38" fmla="*/ 365050 w 367160"/>
                                    <a:gd name="connsiteY38" fmla="*/ 264529 h 454519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  <a:cxn ang="0">
                                      <a:pos x="connsiteX6" y="connsiteY6"/>
                                    </a:cxn>
                                    <a:cxn ang="0">
                                      <a:pos x="connsiteX7" y="connsiteY7"/>
                                    </a:cxn>
                                    <a:cxn ang="0">
                                      <a:pos x="connsiteX8" y="connsiteY8"/>
                                    </a:cxn>
                                    <a:cxn ang="0">
                                      <a:pos x="connsiteX9" y="connsiteY9"/>
                                    </a:cxn>
                                    <a:cxn ang="0">
                                      <a:pos x="connsiteX10" y="connsiteY10"/>
                                    </a:cxn>
                                    <a:cxn ang="0">
                                      <a:pos x="connsiteX11" y="connsiteY11"/>
                                    </a:cxn>
                                    <a:cxn ang="0">
                                      <a:pos x="connsiteX12" y="connsiteY12"/>
                                    </a:cxn>
                                    <a:cxn ang="0">
                                      <a:pos x="connsiteX13" y="connsiteY13"/>
                                    </a:cxn>
                                    <a:cxn ang="0">
                                      <a:pos x="connsiteX14" y="connsiteY14"/>
                                    </a:cxn>
                                    <a:cxn ang="0">
                                      <a:pos x="connsiteX15" y="connsiteY15"/>
                                    </a:cxn>
                                    <a:cxn ang="0">
                                      <a:pos x="connsiteX16" y="connsiteY16"/>
                                    </a:cxn>
                                    <a:cxn ang="0">
                                      <a:pos x="connsiteX17" y="connsiteY17"/>
                                    </a:cxn>
                                    <a:cxn ang="0">
                                      <a:pos x="connsiteX18" y="connsiteY18"/>
                                    </a:cxn>
                                    <a:cxn ang="0">
                                      <a:pos x="connsiteX19" y="connsiteY19"/>
                                    </a:cxn>
                                    <a:cxn ang="0">
                                      <a:pos x="connsiteX20" y="connsiteY20"/>
                                    </a:cxn>
                                    <a:cxn ang="0">
                                      <a:pos x="connsiteX21" y="connsiteY21"/>
                                    </a:cxn>
                                    <a:cxn ang="0">
                                      <a:pos x="connsiteX22" y="connsiteY22"/>
                                    </a:cxn>
                                    <a:cxn ang="0">
                                      <a:pos x="connsiteX23" y="connsiteY23"/>
                                    </a:cxn>
                                    <a:cxn ang="0">
                                      <a:pos x="connsiteX24" y="connsiteY24"/>
                                    </a:cxn>
                                    <a:cxn ang="0">
                                      <a:pos x="connsiteX25" y="connsiteY25"/>
                                    </a:cxn>
                                    <a:cxn ang="0">
                                      <a:pos x="connsiteX26" y="connsiteY26"/>
                                    </a:cxn>
                                    <a:cxn ang="0">
                                      <a:pos x="connsiteX27" y="connsiteY27"/>
                                    </a:cxn>
                                    <a:cxn ang="0">
                                      <a:pos x="connsiteX28" y="connsiteY28"/>
                                    </a:cxn>
                                    <a:cxn ang="0">
                                      <a:pos x="connsiteX29" y="connsiteY29"/>
                                    </a:cxn>
                                    <a:cxn ang="0">
                                      <a:pos x="connsiteX30" y="connsiteY30"/>
                                    </a:cxn>
                                    <a:cxn ang="0">
                                      <a:pos x="connsiteX31" y="connsiteY31"/>
                                    </a:cxn>
                                    <a:cxn ang="0">
                                      <a:pos x="connsiteX32" y="connsiteY32"/>
                                    </a:cxn>
                                    <a:cxn ang="0">
                                      <a:pos x="connsiteX33" y="connsiteY33"/>
                                    </a:cxn>
                                    <a:cxn ang="0">
                                      <a:pos x="connsiteX34" y="connsiteY34"/>
                                    </a:cxn>
                                    <a:cxn ang="0">
                                      <a:pos x="connsiteX35" y="connsiteY35"/>
                                    </a:cxn>
                                    <a:cxn ang="0">
                                      <a:pos x="connsiteX36" y="connsiteY36"/>
                                    </a:cxn>
                                    <a:cxn ang="0">
                                      <a:pos x="connsiteX37" y="connsiteY37"/>
                                    </a:cxn>
                                    <a:cxn ang="0">
                                      <a:pos x="connsiteX38" y="connsiteY38"/>
                                    </a:cxn>
                                  </a:cxnLst>
                                  <a:rect l="l" t="t" r="r" b="b"/>
                                  <a:pathLst>
                                    <a:path w="367160" h="454519">
                                      <a:moveTo>
                                        <a:pt x="365039" y="264517"/>
                                      </a:moveTo>
                                      <a:cubicBezTo>
                                        <a:pt x="359176" y="265688"/>
                                        <a:pt x="356825" y="270345"/>
                                        <a:pt x="343918" y="279670"/>
                                      </a:cubicBezTo>
                                      <a:cubicBezTo>
                                        <a:pt x="331012" y="288996"/>
                                        <a:pt x="320446" y="298322"/>
                                        <a:pt x="322798" y="320472"/>
                                      </a:cubicBezTo>
                                      <a:cubicBezTo>
                                        <a:pt x="325150" y="342622"/>
                                        <a:pt x="320458" y="360103"/>
                                        <a:pt x="323968" y="371758"/>
                                      </a:cubicBezTo>
                                      <a:cubicBezTo>
                                        <a:pt x="327490" y="383412"/>
                                        <a:pt x="325138" y="446364"/>
                                        <a:pt x="325138" y="446364"/>
                                      </a:cubicBezTo>
                                      <a:lnTo>
                                        <a:pt x="274683" y="454519"/>
                                      </a:lnTo>
                                      <a:cubicBezTo>
                                        <a:pt x="274683" y="454519"/>
                                        <a:pt x="246519" y="379913"/>
                                        <a:pt x="237134" y="347279"/>
                                      </a:cubicBezTo>
                                      <a:cubicBezTo>
                                        <a:pt x="237134" y="347279"/>
                                        <a:pt x="220706" y="355435"/>
                                        <a:pt x="196064" y="319302"/>
                                      </a:cubicBezTo>
                                      <a:cubicBezTo>
                                        <a:pt x="188095" y="307612"/>
                                        <a:pt x="181601" y="296649"/>
                                        <a:pt x="176441" y="287182"/>
                                      </a:cubicBezTo>
                                      <a:cubicBezTo>
                                        <a:pt x="165688" y="267361"/>
                                        <a:pt x="160855" y="254033"/>
                                        <a:pt x="160855" y="254033"/>
                                      </a:cubicBezTo>
                                      <a:cubicBezTo>
                                        <a:pt x="160855" y="254033"/>
                                        <a:pt x="140905" y="245878"/>
                                        <a:pt x="136213" y="237710"/>
                                      </a:cubicBezTo>
                                      <a:cubicBezTo>
                                        <a:pt x="136213" y="237710"/>
                                        <a:pt x="125647" y="229555"/>
                                        <a:pt x="124476" y="241209"/>
                                      </a:cubicBezTo>
                                      <a:cubicBezTo>
                                        <a:pt x="124383" y="242110"/>
                                        <a:pt x="124301" y="243058"/>
                                        <a:pt x="124219" y="244041"/>
                                      </a:cubicBezTo>
                                      <a:cubicBezTo>
                                        <a:pt x="123224" y="255789"/>
                                        <a:pt x="122312" y="272509"/>
                                        <a:pt x="110400" y="270356"/>
                                      </a:cubicBezTo>
                                      <a:cubicBezTo>
                                        <a:pt x="97494" y="268028"/>
                                        <a:pt x="97494" y="249376"/>
                                        <a:pt x="103356" y="242379"/>
                                      </a:cubicBezTo>
                                      <a:cubicBezTo>
                                        <a:pt x="107217" y="237769"/>
                                        <a:pt x="112108" y="235686"/>
                                        <a:pt x="112296" y="231485"/>
                                      </a:cubicBezTo>
                                      <a:lnTo>
                                        <a:pt x="112296" y="231485"/>
                                      </a:lnTo>
                                      <a:cubicBezTo>
                                        <a:pt x="112401" y="229297"/>
                                        <a:pt x="111243" y="226548"/>
                                        <a:pt x="108048" y="222569"/>
                                      </a:cubicBezTo>
                                      <a:cubicBezTo>
                                        <a:pt x="98664" y="210915"/>
                                        <a:pt x="92790" y="209745"/>
                                        <a:pt x="92790" y="209745"/>
                                      </a:cubicBezTo>
                                      <a:cubicBezTo>
                                        <a:pt x="92790" y="209745"/>
                                        <a:pt x="68147" y="219071"/>
                                        <a:pt x="71669" y="200419"/>
                                      </a:cubicBezTo>
                                      <a:cubicBezTo>
                                        <a:pt x="75192" y="181768"/>
                                        <a:pt x="102174" y="196920"/>
                                        <a:pt x="106878" y="165445"/>
                                      </a:cubicBezTo>
                                      <a:cubicBezTo>
                                        <a:pt x="111570" y="133969"/>
                                        <a:pt x="86237" y="127170"/>
                                        <a:pt x="71330" y="124748"/>
                                      </a:cubicBezTo>
                                      <a:cubicBezTo>
                                        <a:pt x="56411" y="122315"/>
                                        <a:pt x="4786" y="137467"/>
                                        <a:pt x="94" y="89680"/>
                                      </a:cubicBezTo>
                                      <a:cubicBezTo>
                                        <a:pt x="-4598" y="41893"/>
                                        <a:pt x="167373" y="-29226"/>
                                        <a:pt x="261777" y="12746"/>
                                      </a:cubicBezTo>
                                      <a:cubicBezTo>
                                        <a:pt x="356450" y="54835"/>
                                        <a:pt x="366806" y="104248"/>
                                        <a:pt x="338641" y="126398"/>
                                      </a:cubicBezTo>
                                      <a:cubicBezTo>
                                        <a:pt x="324729" y="137339"/>
                                        <a:pt x="316936" y="125813"/>
                                        <a:pt x="316936" y="125813"/>
                                      </a:cubicBezTo>
                                      <a:cubicBezTo>
                                        <a:pt x="316936" y="125813"/>
                                        <a:pt x="316889" y="126071"/>
                                        <a:pt x="316830" y="126550"/>
                                      </a:cubicBezTo>
                                      <a:cubicBezTo>
                                        <a:pt x="316702" y="127592"/>
                                        <a:pt x="316468" y="129721"/>
                                        <a:pt x="316351" y="132506"/>
                                      </a:cubicBezTo>
                                      <a:cubicBezTo>
                                        <a:pt x="316163" y="137140"/>
                                        <a:pt x="316327" y="143622"/>
                                        <a:pt x="317872" y="150140"/>
                                      </a:cubicBezTo>
                                      <a:cubicBezTo>
                                        <a:pt x="318117" y="151251"/>
                                        <a:pt x="318422" y="152339"/>
                                        <a:pt x="318761" y="153439"/>
                                      </a:cubicBezTo>
                                      <a:cubicBezTo>
                                        <a:pt x="320048" y="157535"/>
                                        <a:pt x="321967" y="161513"/>
                                        <a:pt x="324775" y="164941"/>
                                      </a:cubicBezTo>
                                      <a:cubicBezTo>
                                        <a:pt x="327256" y="168007"/>
                                        <a:pt x="330450" y="170605"/>
                                        <a:pt x="334534" y="172442"/>
                                      </a:cubicBezTo>
                                      <a:cubicBezTo>
                                        <a:pt x="334534" y="172442"/>
                                        <a:pt x="321628" y="189923"/>
                                        <a:pt x="329842" y="202748"/>
                                      </a:cubicBezTo>
                                      <a:cubicBezTo>
                                        <a:pt x="329842" y="202748"/>
                                        <a:pt x="313414" y="226056"/>
                                        <a:pt x="329842" y="241221"/>
                                      </a:cubicBezTo>
                                      <a:lnTo>
                                        <a:pt x="346270" y="256374"/>
                                      </a:lnTo>
                                      <a:lnTo>
                                        <a:pt x="346317" y="256374"/>
                                      </a:lnTo>
                                      <a:cubicBezTo>
                                        <a:pt x="347089" y="256444"/>
                                        <a:pt x="357070" y="257134"/>
                                        <a:pt x="362698" y="247048"/>
                                      </a:cubicBezTo>
                                      <a:cubicBezTo>
                                        <a:pt x="362698" y="247048"/>
                                        <a:pt x="370913" y="263371"/>
                                        <a:pt x="365050" y="264529"/>
                                      </a:cubicBezTo>
                                      <a:lnTo>
                                        <a:pt x="365050" y="264529"/>
                                      </a:lnTo>
                                      <a:close/>
                                    </a:path>
                                  </a:pathLst>
                                </a:custGeom>
                                <a:noFill/>
                                <a:ln w="210" cap="flat">
                                  <a:solidFill>
                                    <a:srgbClr val="99B3A8"/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GB"/>
                                </a:p>
                              </p:txBody>
                            </p:sp>
                            <p:grpSp>
                              <p:nvGrpSpPr>
                                <p:cNvPr id="19536" name="Graphic 18914">
                                  <a:extLst>
                                    <a:ext uri="{FF2B5EF4-FFF2-40B4-BE49-F238E27FC236}">
                                      <a16:creationId xmlns:a16="http://schemas.microsoft.com/office/drawing/2014/main" id="{7C1DD1FE-E48A-A9CF-BB37-4E8F7F8BC8A2}"/>
                                    </a:ext>
                                  </a:extLst>
                                </p:cNvPr>
                                <p:cNvGrpSpPr/>
                                <p:nvPr/>
                              </p:nvGrpSpPr>
                              <p:grpSpPr>
                                <a:xfrm>
                                  <a:off x="5560016" y="2885798"/>
                                  <a:ext cx="657600" cy="607869"/>
                                  <a:chOff x="5560016" y="2885798"/>
                                  <a:chExt cx="657600" cy="607869"/>
                                </a:xfrm>
                              </p:grpSpPr>
                              <p:sp>
                                <p:nvSpPr>
                                  <p:cNvPr id="19537" name="Freeform: Shape 19536">
                                    <a:extLst>
                                      <a:ext uri="{FF2B5EF4-FFF2-40B4-BE49-F238E27FC236}">
                                        <a16:creationId xmlns:a16="http://schemas.microsoft.com/office/drawing/2014/main" id="{A4F493A8-9011-F125-2F52-F277746EF36F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5825784" y="3228081"/>
                                    <a:ext cx="98661" cy="87613"/>
                                  </a:xfrm>
                                  <a:custGeom>
                                    <a:avLst/>
                                    <a:gdLst>
                                      <a:gd name="connsiteX0" fmla="*/ 98650 w 98661"/>
                                      <a:gd name="connsiteY0" fmla="*/ 47127 h 87613"/>
                                      <a:gd name="connsiteX1" fmla="*/ 51588 w 98661"/>
                                      <a:gd name="connsiteY1" fmla="*/ 87613 h 87613"/>
                                      <a:gd name="connsiteX2" fmla="*/ 36236 w 98661"/>
                                      <a:gd name="connsiteY2" fmla="*/ 53704 h 87613"/>
                                      <a:gd name="connsiteX3" fmla="*/ 11956 w 98661"/>
                                      <a:gd name="connsiteY3" fmla="*/ 37006 h 87613"/>
                                      <a:gd name="connsiteX4" fmla="*/ 396 w 98661"/>
                                      <a:gd name="connsiteY4" fmla="*/ 40587 h 87613"/>
                                      <a:gd name="connsiteX5" fmla="*/ 138 w 98661"/>
                                      <a:gd name="connsiteY5" fmla="*/ 43488 h 87613"/>
                                      <a:gd name="connsiteX6" fmla="*/ 39700 w 98661"/>
                                      <a:gd name="connsiteY6" fmla="*/ 11381 h 87613"/>
                                      <a:gd name="connsiteX7" fmla="*/ 57041 w 98661"/>
                                      <a:gd name="connsiteY7" fmla="*/ 19724 h 87613"/>
                                      <a:gd name="connsiteX8" fmla="*/ 63979 w 98661"/>
                                      <a:gd name="connsiteY8" fmla="*/ 8994 h 87613"/>
                                      <a:gd name="connsiteX9" fmla="*/ 65138 w 98661"/>
                                      <a:gd name="connsiteY9" fmla="*/ 651 h 87613"/>
                                      <a:gd name="connsiteX10" fmla="*/ 79015 w 98661"/>
                                      <a:gd name="connsiteY10" fmla="*/ 18542 h 87613"/>
                                      <a:gd name="connsiteX11" fmla="*/ 98661 w 98661"/>
                                      <a:gd name="connsiteY11" fmla="*/ 47151 h 87613"/>
                                      <a:gd name="connsiteX12" fmla="*/ 98661 w 98661"/>
                                      <a:gd name="connsiteY12" fmla="*/ 47151 h 87613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  <a:cxn ang="0">
                                        <a:pos x="connsiteX5" y="connsiteY5"/>
                                      </a:cxn>
                                      <a:cxn ang="0">
                                        <a:pos x="connsiteX6" y="connsiteY6"/>
                                      </a:cxn>
                                      <a:cxn ang="0">
                                        <a:pos x="connsiteX7" y="connsiteY7"/>
                                      </a:cxn>
                                      <a:cxn ang="0">
                                        <a:pos x="connsiteX8" y="connsiteY8"/>
                                      </a:cxn>
                                      <a:cxn ang="0">
                                        <a:pos x="connsiteX9" y="connsiteY9"/>
                                      </a:cxn>
                                      <a:cxn ang="0">
                                        <a:pos x="connsiteX10" y="connsiteY10"/>
                                      </a:cxn>
                                      <a:cxn ang="0">
                                        <a:pos x="connsiteX11" y="connsiteY11"/>
                                      </a:cxn>
                                      <a:cxn ang="0">
                                        <a:pos x="connsiteX12" y="connsiteY12"/>
                                      </a:cxn>
                                    </a:cxnLst>
                                    <a:rect l="l" t="t" r="r" b="b"/>
                                    <a:pathLst>
                                      <a:path w="98661" h="87613">
                                        <a:moveTo>
                                          <a:pt x="98650" y="47127"/>
                                        </a:moveTo>
                                        <a:cubicBezTo>
                                          <a:pt x="49517" y="22228"/>
                                          <a:pt x="48394" y="62912"/>
                                          <a:pt x="51588" y="87613"/>
                                        </a:cubicBezTo>
                                        <a:cubicBezTo>
                                          <a:pt x="40998" y="67347"/>
                                          <a:pt x="36236" y="53704"/>
                                          <a:pt x="36236" y="53704"/>
                                        </a:cubicBezTo>
                                        <a:cubicBezTo>
                                          <a:pt x="36236" y="53704"/>
                                          <a:pt x="16590" y="45361"/>
                                          <a:pt x="11956" y="37006"/>
                                        </a:cubicBezTo>
                                        <a:cubicBezTo>
                                          <a:pt x="11956" y="37006"/>
                                          <a:pt x="1554" y="28663"/>
                                          <a:pt x="396" y="40587"/>
                                        </a:cubicBezTo>
                                        <a:cubicBezTo>
                                          <a:pt x="302" y="41511"/>
                                          <a:pt x="220" y="42482"/>
                                          <a:pt x="138" y="43488"/>
                                        </a:cubicBezTo>
                                        <a:cubicBezTo>
                                          <a:pt x="-2483" y="26253"/>
                                          <a:pt x="32925" y="13698"/>
                                          <a:pt x="39700" y="11381"/>
                                        </a:cubicBezTo>
                                        <a:cubicBezTo>
                                          <a:pt x="46638" y="8994"/>
                                          <a:pt x="48943" y="17337"/>
                                          <a:pt x="57041" y="19724"/>
                                        </a:cubicBezTo>
                                        <a:cubicBezTo>
                                          <a:pt x="65126" y="22111"/>
                                          <a:pt x="67443" y="13756"/>
                                          <a:pt x="63979" y="8994"/>
                                        </a:cubicBezTo>
                                        <a:cubicBezTo>
                                          <a:pt x="60516" y="4220"/>
                                          <a:pt x="65138" y="651"/>
                                          <a:pt x="65138" y="651"/>
                                        </a:cubicBezTo>
                                        <a:cubicBezTo>
                                          <a:pt x="75540" y="-2930"/>
                                          <a:pt x="80162" y="8994"/>
                                          <a:pt x="79015" y="18542"/>
                                        </a:cubicBezTo>
                                        <a:cubicBezTo>
                                          <a:pt x="77880" y="27938"/>
                                          <a:pt x="98041" y="46589"/>
                                          <a:pt x="98661" y="47151"/>
                                        </a:cubicBezTo>
                                        <a:lnTo>
                                          <a:pt x="98661" y="47151"/>
                                        </a:lnTo>
                                        <a:close/>
                                      </a:path>
                                    </a:pathLst>
                                  </a:custGeom>
                                  <a:solidFill>
                                    <a:srgbClr val="FFFFFF"/>
                                  </a:solidFill>
                                  <a:ln w="1169" cap="flat">
                                    <a:noFill/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19538" name="Freeform: Shape 19537">
                                    <a:extLst>
                                      <a:ext uri="{FF2B5EF4-FFF2-40B4-BE49-F238E27FC236}">
                                        <a16:creationId xmlns:a16="http://schemas.microsoft.com/office/drawing/2014/main" id="{1D7F984A-F34C-7436-144A-3278D65C8FF0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5825784" y="3228081"/>
                                    <a:ext cx="98661" cy="87613"/>
                                  </a:xfrm>
                                  <a:custGeom>
                                    <a:avLst/>
                                    <a:gdLst>
                                      <a:gd name="connsiteX0" fmla="*/ 98650 w 98661"/>
                                      <a:gd name="connsiteY0" fmla="*/ 47127 h 87613"/>
                                      <a:gd name="connsiteX1" fmla="*/ 51588 w 98661"/>
                                      <a:gd name="connsiteY1" fmla="*/ 87613 h 87613"/>
                                      <a:gd name="connsiteX2" fmla="*/ 36236 w 98661"/>
                                      <a:gd name="connsiteY2" fmla="*/ 53704 h 87613"/>
                                      <a:gd name="connsiteX3" fmla="*/ 11956 w 98661"/>
                                      <a:gd name="connsiteY3" fmla="*/ 37006 h 87613"/>
                                      <a:gd name="connsiteX4" fmla="*/ 396 w 98661"/>
                                      <a:gd name="connsiteY4" fmla="*/ 40587 h 87613"/>
                                      <a:gd name="connsiteX5" fmla="*/ 138 w 98661"/>
                                      <a:gd name="connsiteY5" fmla="*/ 43488 h 87613"/>
                                      <a:gd name="connsiteX6" fmla="*/ 39700 w 98661"/>
                                      <a:gd name="connsiteY6" fmla="*/ 11381 h 87613"/>
                                      <a:gd name="connsiteX7" fmla="*/ 57041 w 98661"/>
                                      <a:gd name="connsiteY7" fmla="*/ 19724 h 87613"/>
                                      <a:gd name="connsiteX8" fmla="*/ 63979 w 98661"/>
                                      <a:gd name="connsiteY8" fmla="*/ 8994 h 87613"/>
                                      <a:gd name="connsiteX9" fmla="*/ 65138 w 98661"/>
                                      <a:gd name="connsiteY9" fmla="*/ 651 h 87613"/>
                                      <a:gd name="connsiteX10" fmla="*/ 79015 w 98661"/>
                                      <a:gd name="connsiteY10" fmla="*/ 18542 h 87613"/>
                                      <a:gd name="connsiteX11" fmla="*/ 98661 w 98661"/>
                                      <a:gd name="connsiteY11" fmla="*/ 47151 h 87613"/>
                                      <a:gd name="connsiteX12" fmla="*/ 98661 w 98661"/>
                                      <a:gd name="connsiteY12" fmla="*/ 47151 h 87613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  <a:cxn ang="0">
                                        <a:pos x="connsiteX5" y="connsiteY5"/>
                                      </a:cxn>
                                      <a:cxn ang="0">
                                        <a:pos x="connsiteX6" y="connsiteY6"/>
                                      </a:cxn>
                                      <a:cxn ang="0">
                                        <a:pos x="connsiteX7" y="connsiteY7"/>
                                      </a:cxn>
                                      <a:cxn ang="0">
                                        <a:pos x="connsiteX8" y="connsiteY8"/>
                                      </a:cxn>
                                      <a:cxn ang="0">
                                        <a:pos x="connsiteX9" y="connsiteY9"/>
                                      </a:cxn>
                                      <a:cxn ang="0">
                                        <a:pos x="connsiteX10" y="connsiteY10"/>
                                      </a:cxn>
                                      <a:cxn ang="0">
                                        <a:pos x="connsiteX11" y="connsiteY11"/>
                                      </a:cxn>
                                      <a:cxn ang="0">
                                        <a:pos x="connsiteX12" y="connsiteY12"/>
                                      </a:cxn>
                                    </a:cxnLst>
                                    <a:rect l="l" t="t" r="r" b="b"/>
                                    <a:pathLst>
                                      <a:path w="98661" h="87613">
                                        <a:moveTo>
                                          <a:pt x="98650" y="47127"/>
                                        </a:moveTo>
                                        <a:cubicBezTo>
                                          <a:pt x="49517" y="22228"/>
                                          <a:pt x="48394" y="62912"/>
                                          <a:pt x="51588" y="87613"/>
                                        </a:cubicBezTo>
                                        <a:cubicBezTo>
                                          <a:pt x="40998" y="67347"/>
                                          <a:pt x="36236" y="53704"/>
                                          <a:pt x="36236" y="53704"/>
                                        </a:cubicBezTo>
                                        <a:cubicBezTo>
                                          <a:pt x="36236" y="53704"/>
                                          <a:pt x="16590" y="45361"/>
                                          <a:pt x="11956" y="37006"/>
                                        </a:cubicBezTo>
                                        <a:cubicBezTo>
                                          <a:pt x="11956" y="37006"/>
                                          <a:pt x="1554" y="28663"/>
                                          <a:pt x="396" y="40587"/>
                                        </a:cubicBezTo>
                                        <a:cubicBezTo>
                                          <a:pt x="302" y="41511"/>
                                          <a:pt x="220" y="42482"/>
                                          <a:pt x="138" y="43488"/>
                                        </a:cubicBezTo>
                                        <a:cubicBezTo>
                                          <a:pt x="-2483" y="26253"/>
                                          <a:pt x="32925" y="13698"/>
                                          <a:pt x="39700" y="11381"/>
                                        </a:cubicBezTo>
                                        <a:cubicBezTo>
                                          <a:pt x="46638" y="8994"/>
                                          <a:pt x="48943" y="17337"/>
                                          <a:pt x="57041" y="19724"/>
                                        </a:cubicBezTo>
                                        <a:cubicBezTo>
                                          <a:pt x="65126" y="22111"/>
                                          <a:pt x="67443" y="13756"/>
                                          <a:pt x="63979" y="8994"/>
                                        </a:cubicBezTo>
                                        <a:cubicBezTo>
                                          <a:pt x="60516" y="4220"/>
                                          <a:pt x="65138" y="651"/>
                                          <a:pt x="65138" y="651"/>
                                        </a:cubicBezTo>
                                        <a:cubicBezTo>
                                          <a:pt x="75540" y="-2930"/>
                                          <a:pt x="80162" y="8994"/>
                                          <a:pt x="79015" y="18542"/>
                                        </a:cubicBezTo>
                                        <a:cubicBezTo>
                                          <a:pt x="77880" y="27938"/>
                                          <a:pt x="98041" y="46589"/>
                                          <a:pt x="98661" y="47151"/>
                                        </a:cubicBezTo>
                                        <a:lnTo>
                                          <a:pt x="98661" y="47151"/>
                                        </a:lnTo>
                                        <a:close/>
                                      </a:path>
                                    </a:pathLst>
                                  </a:custGeom>
                                  <a:noFill/>
                                  <a:ln w="210" cap="flat">
                                    <a:solidFill>
                                      <a:srgbClr val="99B3A8"/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grpSp>
                                <p:nvGrpSpPr>
                                  <p:cNvPr id="19539" name="Graphic 18914">
                                    <a:extLst>
                                      <a:ext uri="{FF2B5EF4-FFF2-40B4-BE49-F238E27FC236}">
                                        <a16:creationId xmlns:a16="http://schemas.microsoft.com/office/drawing/2014/main" id="{27763668-F348-0673-E8E7-3AC40311F9A0}"/>
                                      </a:ext>
                                    </a:extLst>
                                  </p:cNvPr>
                                  <p:cNvGrpSpPr/>
                                  <p:nvPr/>
                                </p:nvGrpSpPr>
                                <p:grpSpPr>
                                  <a:xfrm>
                                    <a:off x="5560016" y="2885798"/>
                                    <a:ext cx="657600" cy="607869"/>
                                    <a:chOff x="5560016" y="2885798"/>
                                    <a:chExt cx="657600" cy="607869"/>
                                  </a:xfrm>
                                </p:grpSpPr>
                                <p:sp>
                                  <p:nvSpPr>
                                    <p:cNvPr id="19540" name="Freeform: Shape 19539">
                                      <a:extLst>
                                        <a:ext uri="{FF2B5EF4-FFF2-40B4-BE49-F238E27FC236}">
                                          <a16:creationId xmlns:a16="http://schemas.microsoft.com/office/drawing/2014/main" id="{69F9094A-54D8-0342-5689-F973AAC5768B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5798401" y="3069286"/>
                                      <a:ext cx="241135" cy="405227"/>
                                    </a:xfrm>
                                    <a:custGeom>
                                      <a:avLst/>
                                      <a:gdLst>
                                        <a:gd name="connsiteX0" fmla="*/ 212269 w 241135"/>
                                        <a:gd name="connsiteY0" fmla="*/ 263258 h 405227"/>
                                        <a:gd name="connsiteX1" fmla="*/ 207659 w 241135"/>
                                        <a:gd name="connsiteY1" fmla="*/ 316790 h 405227"/>
                                        <a:gd name="connsiteX2" fmla="*/ 198965 w 241135"/>
                                        <a:gd name="connsiteY2" fmla="*/ 359265 h 405227"/>
                                        <a:gd name="connsiteX3" fmla="*/ 200744 w 241135"/>
                                        <a:gd name="connsiteY3" fmla="*/ 405227 h 405227"/>
                                        <a:gd name="connsiteX4" fmla="*/ 194975 w 241135"/>
                                        <a:gd name="connsiteY4" fmla="*/ 330762 h 405227"/>
                                        <a:gd name="connsiteX5" fmla="*/ 199585 w 241135"/>
                                        <a:gd name="connsiteY5" fmla="*/ 285385 h 405227"/>
                                        <a:gd name="connsiteX6" fmla="*/ 185743 w 241135"/>
                                        <a:gd name="connsiteY6" fmla="*/ 200435 h 405227"/>
                                        <a:gd name="connsiteX7" fmla="*/ 137289 w 241135"/>
                                        <a:gd name="connsiteY7" fmla="*/ 137601 h 405227"/>
                                        <a:gd name="connsiteX8" fmla="*/ 20769 w 241135"/>
                                        <a:gd name="connsiteY8" fmla="*/ 188804 h 405227"/>
                                        <a:gd name="connsiteX9" fmla="*/ 0 w 241135"/>
                                        <a:gd name="connsiteY9" fmla="*/ 155058 h 405227"/>
                                        <a:gd name="connsiteX10" fmla="*/ 17306 w 241135"/>
                                        <a:gd name="connsiteY10" fmla="*/ 125970 h 405227"/>
                                        <a:gd name="connsiteX11" fmla="*/ 18464 w 241135"/>
                                        <a:gd name="connsiteY11" fmla="*/ 94552 h 405227"/>
                                        <a:gd name="connsiteX12" fmla="*/ 6927 w 241135"/>
                                        <a:gd name="connsiteY12" fmla="*/ 86408 h 405227"/>
                                        <a:gd name="connsiteX13" fmla="*/ 6927 w 241135"/>
                                        <a:gd name="connsiteY13" fmla="*/ 53833 h 405227"/>
                                        <a:gd name="connsiteX14" fmla="*/ 121141 w 241135"/>
                                        <a:gd name="connsiteY14" fmla="*/ 312 h 405227"/>
                                        <a:gd name="connsiteX15" fmla="*/ 206465 w 241135"/>
                                        <a:gd name="connsiteY15" fmla="*/ 59239 h 405227"/>
                                        <a:gd name="connsiteX16" fmla="*/ 207671 w 241135"/>
                                        <a:gd name="connsiteY16" fmla="*/ 63147 h 405227"/>
                                        <a:gd name="connsiteX17" fmla="*/ 215639 w 241135"/>
                                        <a:gd name="connsiteY17" fmla="*/ 85402 h 405227"/>
                                        <a:gd name="connsiteX18" fmla="*/ 215592 w 241135"/>
                                        <a:gd name="connsiteY18" fmla="*/ 85800 h 405227"/>
                                        <a:gd name="connsiteX19" fmla="*/ 217546 w 241135"/>
                                        <a:gd name="connsiteY19" fmla="*/ 112244 h 405227"/>
                                        <a:gd name="connsiteX20" fmla="*/ 203060 w 241135"/>
                                        <a:gd name="connsiteY20" fmla="*/ 106195 h 405227"/>
                                        <a:gd name="connsiteX21" fmla="*/ 199597 w 241135"/>
                                        <a:gd name="connsiteY21" fmla="*/ 86408 h 405227"/>
                                        <a:gd name="connsiteX22" fmla="*/ 196133 w 241135"/>
                                        <a:gd name="connsiteY22" fmla="*/ 70121 h 405227"/>
                                        <a:gd name="connsiteX23" fmla="*/ 140764 w 241135"/>
                                        <a:gd name="connsiteY23" fmla="*/ 56161 h 405227"/>
                                        <a:gd name="connsiteX24" fmla="*/ 79614 w 241135"/>
                                        <a:gd name="connsiteY24" fmla="*/ 82921 h 405227"/>
                                        <a:gd name="connsiteX25" fmla="*/ 77309 w 241135"/>
                                        <a:gd name="connsiteY25" fmla="*/ 89907 h 405227"/>
                                        <a:gd name="connsiteX26" fmla="*/ 103847 w 241135"/>
                                        <a:gd name="connsiteY26" fmla="*/ 79435 h 405227"/>
                                        <a:gd name="connsiteX27" fmla="*/ 155765 w 241135"/>
                                        <a:gd name="connsiteY27" fmla="*/ 58490 h 405227"/>
                                        <a:gd name="connsiteX28" fmla="*/ 194987 w 241135"/>
                                        <a:gd name="connsiteY28" fmla="*/ 75948 h 405227"/>
                                        <a:gd name="connsiteX29" fmla="*/ 189218 w 241135"/>
                                        <a:gd name="connsiteY29" fmla="*/ 88749 h 405227"/>
                                        <a:gd name="connsiteX30" fmla="*/ 200755 w 241135"/>
                                        <a:gd name="connsiteY30" fmla="*/ 109693 h 405227"/>
                                        <a:gd name="connsiteX31" fmla="*/ 178839 w 241135"/>
                                        <a:gd name="connsiteY31" fmla="*/ 121336 h 405227"/>
                                        <a:gd name="connsiteX32" fmla="*/ 169607 w 241135"/>
                                        <a:gd name="connsiteY32" fmla="*/ 155082 h 405227"/>
                                        <a:gd name="connsiteX33" fmla="*/ 241136 w 241135"/>
                                        <a:gd name="connsiteY33" fmla="*/ 224902 h 405227"/>
                                        <a:gd name="connsiteX34" fmla="*/ 212292 w 241135"/>
                                        <a:gd name="connsiteY34" fmla="*/ 263305 h 405227"/>
                                        <a:gd name="connsiteX35" fmla="*/ 212292 w 241135"/>
                                        <a:gd name="connsiteY35" fmla="*/ 263305 h 405227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  <a:cxn ang="0">
                                          <a:pos x="connsiteX5" y="connsiteY5"/>
                                        </a:cxn>
                                        <a:cxn ang="0">
                                          <a:pos x="connsiteX6" y="connsiteY6"/>
                                        </a:cxn>
                                        <a:cxn ang="0">
                                          <a:pos x="connsiteX7" y="connsiteY7"/>
                                        </a:cxn>
                                        <a:cxn ang="0">
                                          <a:pos x="connsiteX8" y="connsiteY8"/>
                                        </a:cxn>
                                        <a:cxn ang="0">
                                          <a:pos x="connsiteX9" y="connsiteY9"/>
                                        </a:cxn>
                                        <a:cxn ang="0">
                                          <a:pos x="connsiteX10" y="connsiteY10"/>
                                        </a:cxn>
                                        <a:cxn ang="0">
                                          <a:pos x="connsiteX11" y="connsiteY11"/>
                                        </a:cxn>
                                        <a:cxn ang="0">
                                          <a:pos x="connsiteX12" y="connsiteY12"/>
                                        </a:cxn>
                                        <a:cxn ang="0">
                                          <a:pos x="connsiteX13" y="connsiteY13"/>
                                        </a:cxn>
                                        <a:cxn ang="0">
                                          <a:pos x="connsiteX14" y="connsiteY14"/>
                                        </a:cxn>
                                        <a:cxn ang="0">
                                          <a:pos x="connsiteX15" y="connsiteY15"/>
                                        </a:cxn>
                                        <a:cxn ang="0">
                                          <a:pos x="connsiteX16" y="connsiteY16"/>
                                        </a:cxn>
                                        <a:cxn ang="0">
                                          <a:pos x="connsiteX17" y="connsiteY17"/>
                                        </a:cxn>
                                        <a:cxn ang="0">
                                          <a:pos x="connsiteX18" y="connsiteY18"/>
                                        </a:cxn>
                                        <a:cxn ang="0">
                                          <a:pos x="connsiteX19" y="connsiteY19"/>
                                        </a:cxn>
                                        <a:cxn ang="0">
                                          <a:pos x="connsiteX20" y="connsiteY20"/>
                                        </a:cxn>
                                        <a:cxn ang="0">
                                          <a:pos x="connsiteX21" y="connsiteY21"/>
                                        </a:cxn>
                                        <a:cxn ang="0">
                                          <a:pos x="connsiteX22" y="connsiteY22"/>
                                        </a:cxn>
                                        <a:cxn ang="0">
                                          <a:pos x="connsiteX23" y="connsiteY23"/>
                                        </a:cxn>
                                        <a:cxn ang="0">
                                          <a:pos x="connsiteX24" y="connsiteY24"/>
                                        </a:cxn>
                                        <a:cxn ang="0">
                                          <a:pos x="connsiteX25" y="connsiteY25"/>
                                        </a:cxn>
                                        <a:cxn ang="0">
                                          <a:pos x="connsiteX26" y="connsiteY26"/>
                                        </a:cxn>
                                        <a:cxn ang="0">
                                          <a:pos x="connsiteX27" y="connsiteY27"/>
                                        </a:cxn>
                                        <a:cxn ang="0">
                                          <a:pos x="connsiteX28" y="connsiteY28"/>
                                        </a:cxn>
                                        <a:cxn ang="0">
                                          <a:pos x="connsiteX29" y="connsiteY29"/>
                                        </a:cxn>
                                        <a:cxn ang="0">
                                          <a:pos x="connsiteX30" y="connsiteY30"/>
                                        </a:cxn>
                                        <a:cxn ang="0">
                                          <a:pos x="connsiteX31" y="connsiteY31"/>
                                        </a:cxn>
                                        <a:cxn ang="0">
                                          <a:pos x="connsiteX32" y="connsiteY32"/>
                                        </a:cxn>
                                        <a:cxn ang="0">
                                          <a:pos x="connsiteX33" y="connsiteY33"/>
                                        </a:cxn>
                                        <a:cxn ang="0">
                                          <a:pos x="connsiteX34" y="connsiteY34"/>
                                        </a:cxn>
                                        <a:cxn ang="0">
                                          <a:pos x="connsiteX35" y="connsiteY35"/>
                                        </a:cxn>
                                      </a:cxnLst>
                                      <a:rect l="l" t="t" r="r" b="b"/>
                                      <a:pathLst>
                                        <a:path w="241135" h="405227">
                                          <a:moveTo>
                                            <a:pt x="212269" y="263258"/>
                                          </a:moveTo>
                                          <a:cubicBezTo>
                                            <a:pt x="213427" y="279546"/>
                                            <a:pt x="212269" y="307476"/>
                                            <a:pt x="207659" y="316790"/>
                                          </a:cubicBezTo>
                                          <a:cubicBezTo>
                                            <a:pt x="203049" y="326093"/>
                                            <a:pt x="198321" y="344721"/>
                                            <a:pt x="198965" y="359265"/>
                                          </a:cubicBezTo>
                                          <a:cubicBezTo>
                                            <a:pt x="199585" y="373810"/>
                                            <a:pt x="200744" y="405227"/>
                                            <a:pt x="200744" y="405227"/>
                                          </a:cubicBezTo>
                                          <a:cubicBezTo>
                                            <a:pt x="200744" y="405227"/>
                                            <a:pt x="192670" y="356352"/>
                                            <a:pt x="194975" y="330762"/>
                                          </a:cubicBezTo>
                                          <a:cubicBezTo>
                                            <a:pt x="197280" y="305160"/>
                                            <a:pt x="196133" y="297016"/>
                                            <a:pt x="199585" y="285385"/>
                                          </a:cubicBezTo>
                                          <a:cubicBezTo>
                                            <a:pt x="203049" y="273754"/>
                                            <a:pt x="199585" y="224879"/>
                                            <a:pt x="185743" y="200435"/>
                                          </a:cubicBezTo>
                                          <a:cubicBezTo>
                                            <a:pt x="171900" y="176003"/>
                                            <a:pt x="161522" y="142258"/>
                                            <a:pt x="137289" y="137601"/>
                                          </a:cubicBezTo>
                                          <a:cubicBezTo>
                                            <a:pt x="113067" y="132943"/>
                                            <a:pt x="48454" y="158545"/>
                                            <a:pt x="20769" y="188804"/>
                                          </a:cubicBezTo>
                                          <a:cubicBezTo>
                                            <a:pt x="20769" y="188804"/>
                                            <a:pt x="28843" y="151572"/>
                                            <a:pt x="0" y="155058"/>
                                          </a:cubicBezTo>
                                          <a:cubicBezTo>
                                            <a:pt x="0" y="155058"/>
                                            <a:pt x="21916" y="142258"/>
                                            <a:pt x="17306" y="125970"/>
                                          </a:cubicBezTo>
                                          <a:cubicBezTo>
                                            <a:pt x="12696" y="109682"/>
                                            <a:pt x="13842" y="105025"/>
                                            <a:pt x="18464" y="94552"/>
                                          </a:cubicBezTo>
                                          <a:cubicBezTo>
                                            <a:pt x="18464" y="94552"/>
                                            <a:pt x="15001" y="87567"/>
                                            <a:pt x="6927" y="86408"/>
                                          </a:cubicBezTo>
                                          <a:cubicBezTo>
                                            <a:pt x="-1147" y="85250"/>
                                            <a:pt x="-2305" y="63135"/>
                                            <a:pt x="6927" y="53833"/>
                                          </a:cubicBezTo>
                                          <a:cubicBezTo>
                                            <a:pt x="16159" y="44530"/>
                                            <a:pt x="69224" y="-4345"/>
                                            <a:pt x="121141" y="312"/>
                                          </a:cubicBezTo>
                                          <a:cubicBezTo>
                                            <a:pt x="171152" y="4793"/>
                                            <a:pt x="195466" y="25481"/>
                                            <a:pt x="206465" y="59239"/>
                                          </a:cubicBezTo>
                                          <a:cubicBezTo>
                                            <a:pt x="206875" y="60514"/>
                                            <a:pt x="207284" y="61824"/>
                                            <a:pt x="207671" y="63147"/>
                                          </a:cubicBezTo>
                                          <a:cubicBezTo>
                                            <a:pt x="210701" y="73666"/>
                                            <a:pt x="213369" y="80710"/>
                                            <a:pt x="215639" y="85402"/>
                                          </a:cubicBezTo>
                                          <a:cubicBezTo>
                                            <a:pt x="215627" y="85519"/>
                                            <a:pt x="215604" y="85660"/>
                                            <a:pt x="215592" y="85800"/>
                                          </a:cubicBezTo>
                                          <a:cubicBezTo>
                                            <a:pt x="215159" y="89439"/>
                                            <a:pt x="214141" y="101245"/>
                                            <a:pt x="217546" y="112244"/>
                                          </a:cubicBezTo>
                                          <a:cubicBezTo>
                                            <a:pt x="213474" y="109834"/>
                                            <a:pt x="207694" y="106862"/>
                                            <a:pt x="203060" y="106195"/>
                                          </a:cubicBezTo>
                                          <a:cubicBezTo>
                                            <a:pt x="194987" y="105025"/>
                                            <a:pt x="190365" y="86408"/>
                                            <a:pt x="199597" y="86408"/>
                                          </a:cubicBezTo>
                                          <a:cubicBezTo>
                                            <a:pt x="208829" y="86408"/>
                                            <a:pt x="203060" y="75936"/>
                                            <a:pt x="196133" y="70121"/>
                                          </a:cubicBezTo>
                                          <a:cubicBezTo>
                                            <a:pt x="189218" y="64305"/>
                                            <a:pt x="166143" y="49176"/>
                                            <a:pt x="140764" y="56161"/>
                                          </a:cubicBezTo>
                                          <a:cubicBezTo>
                                            <a:pt x="115384" y="63147"/>
                                            <a:pt x="86541" y="86408"/>
                                            <a:pt x="79614" y="82921"/>
                                          </a:cubicBezTo>
                                          <a:cubicBezTo>
                                            <a:pt x="72699" y="79435"/>
                                            <a:pt x="68077" y="87578"/>
                                            <a:pt x="77309" y="89907"/>
                                          </a:cubicBezTo>
                                          <a:cubicBezTo>
                                            <a:pt x="86541" y="92235"/>
                                            <a:pt x="96920" y="82921"/>
                                            <a:pt x="103847" y="79435"/>
                                          </a:cubicBezTo>
                                          <a:cubicBezTo>
                                            <a:pt x="110762" y="75948"/>
                                            <a:pt x="138459" y="56161"/>
                                            <a:pt x="155765" y="58490"/>
                                          </a:cubicBezTo>
                                          <a:cubicBezTo>
                                            <a:pt x="173071" y="60818"/>
                                            <a:pt x="190376" y="65475"/>
                                            <a:pt x="194987" y="75948"/>
                                          </a:cubicBezTo>
                                          <a:cubicBezTo>
                                            <a:pt x="199597" y="86420"/>
                                            <a:pt x="186913" y="84092"/>
                                            <a:pt x="189218" y="88749"/>
                                          </a:cubicBezTo>
                                          <a:cubicBezTo>
                                            <a:pt x="191523" y="93406"/>
                                            <a:pt x="193828" y="102720"/>
                                            <a:pt x="200755" y="109693"/>
                                          </a:cubicBezTo>
                                          <a:cubicBezTo>
                                            <a:pt x="207682" y="116679"/>
                                            <a:pt x="189218" y="114350"/>
                                            <a:pt x="178839" y="121336"/>
                                          </a:cubicBezTo>
                                          <a:cubicBezTo>
                                            <a:pt x="168952" y="127982"/>
                                            <a:pt x="164997" y="138794"/>
                                            <a:pt x="169607" y="155082"/>
                                          </a:cubicBezTo>
                                          <a:cubicBezTo>
                                            <a:pt x="174217" y="171370"/>
                                            <a:pt x="204219" y="223732"/>
                                            <a:pt x="241136" y="224902"/>
                                          </a:cubicBezTo>
                                          <a:cubicBezTo>
                                            <a:pt x="241136" y="224902"/>
                                            <a:pt x="211146" y="247017"/>
                                            <a:pt x="212292" y="263305"/>
                                          </a:cubicBezTo>
                                          <a:lnTo>
                                            <a:pt x="212292" y="263305"/>
                                          </a:lnTo>
                                          <a:close/>
                                        </a:path>
                                      </a:pathLst>
                                    </a:custGeom>
                                    <a:solidFill>
                                      <a:srgbClr val="FFFFFF"/>
                                    </a:solidFill>
                                    <a:ln w="1169" cap="flat">
                                      <a:noFill/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GB"/>
                                    </a:p>
                                  </p:txBody>
                                </p:sp>
                                <p:sp>
                                  <p:nvSpPr>
                                    <p:cNvPr id="19541" name="Freeform: Shape 19540">
                                      <a:extLst>
                                        <a:ext uri="{FF2B5EF4-FFF2-40B4-BE49-F238E27FC236}">
                                          <a16:creationId xmlns:a16="http://schemas.microsoft.com/office/drawing/2014/main" id="{BAC3E04A-D2F8-E21D-2E6B-4AC70F0E508D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5798401" y="3069286"/>
                                      <a:ext cx="241135" cy="405227"/>
                                    </a:xfrm>
                                    <a:custGeom>
                                      <a:avLst/>
                                      <a:gdLst>
                                        <a:gd name="connsiteX0" fmla="*/ 212269 w 241135"/>
                                        <a:gd name="connsiteY0" fmla="*/ 263258 h 405227"/>
                                        <a:gd name="connsiteX1" fmla="*/ 207659 w 241135"/>
                                        <a:gd name="connsiteY1" fmla="*/ 316790 h 405227"/>
                                        <a:gd name="connsiteX2" fmla="*/ 198965 w 241135"/>
                                        <a:gd name="connsiteY2" fmla="*/ 359265 h 405227"/>
                                        <a:gd name="connsiteX3" fmla="*/ 200744 w 241135"/>
                                        <a:gd name="connsiteY3" fmla="*/ 405227 h 405227"/>
                                        <a:gd name="connsiteX4" fmla="*/ 194975 w 241135"/>
                                        <a:gd name="connsiteY4" fmla="*/ 330762 h 405227"/>
                                        <a:gd name="connsiteX5" fmla="*/ 199585 w 241135"/>
                                        <a:gd name="connsiteY5" fmla="*/ 285385 h 405227"/>
                                        <a:gd name="connsiteX6" fmla="*/ 185743 w 241135"/>
                                        <a:gd name="connsiteY6" fmla="*/ 200435 h 405227"/>
                                        <a:gd name="connsiteX7" fmla="*/ 137289 w 241135"/>
                                        <a:gd name="connsiteY7" fmla="*/ 137601 h 405227"/>
                                        <a:gd name="connsiteX8" fmla="*/ 20769 w 241135"/>
                                        <a:gd name="connsiteY8" fmla="*/ 188804 h 405227"/>
                                        <a:gd name="connsiteX9" fmla="*/ 0 w 241135"/>
                                        <a:gd name="connsiteY9" fmla="*/ 155058 h 405227"/>
                                        <a:gd name="connsiteX10" fmla="*/ 17306 w 241135"/>
                                        <a:gd name="connsiteY10" fmla="*/ 125970 h 405227"/>
                                        <a:gd name="connsiteX11" fmla="*/ 18464 w 241135"/>
                                        <a:gd name="connsiteY11" fmla="*/ 94552 h 405227"/>
                                        <a:gd name="connsiteX12" fmla="*/ 6927 w 241135"/>
                                        <a:gd name="connsiteY12" fmla="*/ 86408 h 405227"/>
                                        <a:gd name="connsiteX13" fmla="*/ 6927 w 241135"/>
                                        <a:gd name="connsiteY13" fmla="*/ 53833 h 405227"/>
                                        <a:gd name="connsiteX14" fmla="*/ 121141 w 241135"/>
                                        <a:gd name="connsiteY14" fmla="*/ 312 h 405227"/>
                                        <a:gd name="connsiteX15" fmla="*/ 206465 w 241135"/>
                                        <a:gd name="connsiteY15" fmla="*/ 59239 h 405227"/>
                                        <a:gd name="connsiteX16" fmla="*/ 207671 w 241135"/>
                                        <a:gd name="connsiteY16" fmla="*/ 63147 h 405227"/>
                                        <a:gd name="connsiteX17" fmla="*/ 215639 w 241135"/>
                                        <a:gd name="connsiteY17" fmla="*/ 85402 h 405227"/>
                                        <a:gd name="connsiteX18" fmla="*/ 215592 w 241135"/>
                                        <a:gd name="connsiteY18" fmla="*/ 85800 h 405227"/>
                                        <a:gd name="connsiteX19" fmla="*/ 217546 w 241135"/>
                                        <a:gd name="connsiteY19" fmla="*/ 112244 h 405227"/>
                                        <a:gd name="connsiteX20" fmla="*/ 203060 w 241135"/>
                                        <a:gd name="connsiteY20" fmla="*/ 106195 h 405227"/>
                                        <a:gd name="connsiteX21" fmla="*/ 199597 w 241135"/>
                                        <a:gd name="connsiteY21" fmla="*/ 86408 h 405227"/>
                                        <a:gd name="connsiteX22" fmla="*/ 196133 w 241135"/>
                                        <a:gd name="connsiteY22" fmla="*/ 70121 h 405227"/>
                                        <a:gd name="connsiteX23" fmla="*/ 140764 w 241135"/>
                                        <a:gd name="connsiteY23" fmla="*/ 56161 h 405227"/>
                                        <a:gd name="connsiteX24" fmla="*/ 79614 w 241135"/>
                                        <a:gd name="connsiteY24" fmla="*/ 82921 h 405227"/>
                                        <a:gd name="connsiteX25" fmla="*/ 77309 w 241135"/>
                                        <a:gd name="connsiteY25" fmla="*/ 89907 h 405227"/>
                                        <a:gd name="connsiteX26" fmla="*/ 103847 w 241135"/>
                                        <a:gd name="connsiteY26" fmla="*/ 79435 h 405227"/>
                                        <a:gd name="connsiteX27" fmla="*/ 155765 w 241135"/>
                                        <a:gd name="connsiteY27" fmla="*/ 58490 h 405227"/>
                                        <a:gd name="connsiteX28" fmla="*/ 194987 w 241135"/>
                                        <a:gd name="connsiteY28" fmla="*/ 75948 h 405227"/>
                                        <a:gd name="connsiteX29" fmla="*/ 189218 w 241135"/>
                                        <a:gd name="connsiteY29" fmla="*/ 88749 h 405227"/>
                                        <a:gd name="connsiteX30" fmla="*/ 200755 w 241135"/>
                                        <a:gd name="connsiteY30" fmla="*/ 109693 h 405227"/>
                                        <a:gd name="connsiteX31" fmla="*/ 178839 w 241135"/>
                                        <a:gd name="connsiteY31" fmla="*/ 121336 h 405227"/>
                                        <a:gd name="connsiteX32" fmla="*/ 169607 w 241135"/>
                                        <a:gd name="connsiteY32" fmla="*/ 155082 h 405227"/>
                                        <a:gd name="connsiteX33" fmla="*/ 241136 w 241135"/>
                                        <a:gd name="connsiteY33" fmla="*/ 224902 h 405227"/>
                                        <a:gd name="connsiteX34" fmla="*/ 212292 w 241135"/>
                                        <a:gd name="connsiteY34" fmla="*/ 263305 h 405227"/>
                                        <a:gd name="connsiteX35" fmla="*/ 212292 w 241135"/>
                                        <a:gd name="connsiteY35" fmla="*/ 263305 h 405227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  <a:cxn ang="0">
                                          <a:pos x="connsiteX5" y="connsiteY5"/>
                                        </a:cxn>
                                        <a:cxn ang="0">
                                          <a:pos x="connsiteX6" y="connsiteY6"/>
                                        </a:cxn>
                                        <a:cxn ang="0">
                                          <a:pos x="connsiteX7" y="connsiteY7"/>
                                        </a:cxn>
                                        <a:cxn ang="0">
                                          <a:pos x="connsiteX8" y="connsiteY8"/>
                                        </a:cxn>
                                        <a:cxn ang="0">
                                          <a:pos x="connsiteX9" y="connsiteY9"/>
                                        </a:cxn>
                                        <a:cxn ang="0">
                                          <a:pos x="connsiteX10" y="connsiteY10"/>
                                        </a:cxn>
                                        <a:cxn ang="0">
                                          <a:pos x="connsiteX11" y="connsiteY11"/>
                                        </a:cxn>
                                        <a:cxn ang="0">
                                          <a:pos x="connsiteX12" y="connsiteY12"/>
                                        </a:cxn>
                                        <a:cxn ang="0">
                                          <a:pos x="connsiteX13" y="connsiteY13"/>
                                        </a:cxn>
                                        <a:cxn ang="0">
                                          <a:pos x="connsiteX14" y="connsiteY14"/>
                                        </a:cxn>
                                        <a:cxn ang="0">
                                          <a:pos x="connsiteX15" y="connsiteY15"/>
                                        </a:cxn>
                                        <a:cxn ang="0">
                                          <a:pos x="connsiteX16" y="connsiteY16"/>
                                        </a:cxn>
                                        <a:cxn ang="0">
                                          <a:pos x="connsiteX17" y="connsiteY17"/>
                                        </a:cxn>
                                        <a:cxn ang="0">
                                          <a:pos x="connsiteX18" y="connsiteY18"/>
                                        </a:cxn>
                                        <a:cxn ang="0">
                                          <a:pos x="connsiteX19" y="connsiteY19"/>
                                        </a:cxn>
                                        <a:cxn ang="0">
                                          <a:pos x="connsiteX20" y="connsiteY20"/>
                                        </a:cxn>
                                        <a:cxn ang="0">
                                          <a:pos x="connsiteX21" y="connsiteY21"/>
                                        </a:cxn>
                                        <a:cxn ang="0">
                                          <a:pos x="connsiteX22" y="connsiteY22"/>
                                        </a:cxn>
                                        <a:cxn ang="0">
                                          <a:pos x="connsiteX23" y="connsiteY23"/>
                                        </a:cxn>
                                        <a:cxn ang="0">
                                          <a:pos x="connsiteX24" y="connsiteY24"/>
                                        </a:cxn>
                                        <a:cxn ang="0">
                                          <a:pos x="connsiteX25" y="connsiteY25"/>
                                        </a:cxn>
                                        <a:cxn ang="0">
                                          <a:pos x="connsiteX26" y="connsiteY26"/>
                                        </a:cxn>
                                        <a:cxn ang="0">
                                          <a:pos x="connsiteX27" y="connsiteY27"/>
                                        </a:cxn>
                                        <a:cxn ang="0">
                                          <a:pos x="connsiteX28" y="connsiteY28"/>
                                        </a:cxn>
                                        <a:cxn ang="0">
                                          <a:pos x="connsiteX29" y="connsiteY29"/>
                                        </a:cxn>
                                        <a:cxn ang="0">
                                          <a:pos x="connsiteX30" y="connsiteY30"/>
                                        </a:cxn>
                                        <a:cxn ang="0">
                                          <a:pos x="connsiteX31" y="connsiteY31"/>
                                        </a:cxn>
                                        <a:cxn ang="0">
                                          <a:pos x="connsiteX32" y="connsiteY32"/>
                                        </a:cxn>
                                        <a:cxn ang="0">
                                          <a:pos x="connsiteX33" y="connsiteY33"/>
                                        </a:cxn>
                                        <a:cxn ang="0">
                                          <a:pos x="connsiteX34" y="connsiteY34"/>
                                        </a:cxn>
                                        <a:cxn ang="0">
                                          <a:pos x="connsiteX35" y="connsiteY35"/>
                                        </a:cxn>
                                      </a:cxnLst>
                                      <a:rect l="l" t="t" r="r" b="b"/>
                                      <a:pathLst>
                                        <a:path w="241135" h="405227">
                                          <a:moveTo>
                                            <a:pt x="212269" y="263258"/>
                                          </a:moveTo>
                                          <a:cubicBezTo>
                                            <a:pt x="213427" y="279546"/>
                                            <a:pt x="212269" y="307476"/>
                                            <a:pt x="207659" y="316790"/>
                                          </a:cubicBezTo>
                                          <a:cubicBezTo>
                                            <a:pt x="203049" y="326093"/>
                                            <a:pt x="198321" y="344721"/>
                                            <a:pt x="198965" y="359265"/>
                                          </a:cubicBezTo>
                                          <a:cubicBezTo>
                                            <a:pt x="199585" y="373810"/>
                                            <a:pt x="200744" y="405227"/>
                                            <a:pt x="200744" y="405227"/>
                                          </a:cubicBezTo>
                                          <a:cubicBezTo>
                                            <a:pt x="200744" y="405227"/>
                                            <a:pt x="192670" y="356352"/>
                                            <a:pt x="194975" y="330762"/>
                                          </a:cubicBezTo>
                                          <a:cubicBezTo>
                                            <a:pt x="197280" y="305160"/>
                                            <a:pt x="196133" y="297016"/>
                                            <a:pt x="199585" y="285385"/>
                                          </a:cubicBezTo>
                                          <a:cubicBezTo>
                                            <a:pt x="203049" y="273754"/>
                                            <a:pt x="199585" y="224879"/>
                                            <a:pt x="185743" y="200435"/>
                                          </a:cubicBezTo>
                                          <a:cubicBezTo>
                                            <a:pt x="171900" y="176003"/>
                                            <a:pt x="161522" y="142258"/>
                                            <a:pt x="137289" y="137601"/>
                                          </a:cubicBezTo>
                                          <a:cubicBezTo>
                                            <a:pt x="113067" y="132943"/>
                                            <a:pt x="48454" y="158545"/>
                                            <a:pt x="20769" y="188804"/>
                                          </a:cubicBezTo>
                                          <a:cubicBezTo>
                                            <a:pt x="20769" y="188804"/>
                                            <a:pt x="28843" y="151572"/>
                                            <a:pt x="0" y="155058"/>
                                          </a:cubicBezTo>
                                          <a:cubicBezTo>
                                            <a:pt x="0" y="155058"/>
                                            <a:pt x="21916" y="142258"/>
                                            <a:pt x="17306" y="125970"/>
                                          </a:cubicBezTo>
                                          <a:cubicBezTo>
                                            <a:pt x="12696" y="109682"/>
                                            <a:pt x="13842" y="105025"/>
                                            <a:pt x="18464" y="94552"/>
                                          </a:cubicBezTo>
                                          <a:cubicBezTo>
                                            <a:pt x="18464" y="94552"/>
                                            <a:pt x="15001" y="87567"/>
                                            <a:pt x="6927" y="86408"/>
                                          </a:cubicBezTo>
                                          <a:cubicBezTo>
                                            <a:pt x="-1147" y="85250"/>
                                            <a:pt x="-2305" y="63135"/>
                                            <a:pt x="6927" y="53833"/>
                                          </a:cubicBezTo>
                                          <a:cubicBezTo>
                                            <a:pt x="16159" y="44530"/>
                                            <a:pt x="69224" y="-4345"/>
                                            <a:pt x="121141" y="312"/>
                                          </a:cubicBezTo>
                                          <a:cubicBezTo>
                                            <a:pt x="171152" y="4793"/>
                                            <a:pt x="195466" y="25481"/>
                                            <a:pt x="206465" y="59239"/>
                                          </a:cubicBezTo>
                                          <a:cubicBezTo>
                                            <a:pt x="206875" y="60514"/>
                                            <a:pt x="207284" y="61824"/>
                                            <a:pt x="207671" y="63147"/>
                                          </a:cubicBezTo>
                                          <a:cubicBezTo>
                                            <a:pt x="210701" y="73666"/>
                                            <a:pt x="213369" y="80710"/>
                                            <a:pt x="215639" y="85402"/>
                                          </a:cubicBezTo>
                                          <a:cubicBezTo>
                                            <a:pt x="215627" y="85519"/>
                                            <a:pt x="215604" y="85660"/>
                                            <a:pt x="215592" y="85800"/>
                                          </a:cubicBezTo>
                                          <a:cubicBezTo>
                                            <a:pt x="215159" y="89439"/>
                                            <a:pt x="214141" y="101245"/>
                                            <a:pt x="217546" y="112244"/>
                                          </a:cubicBezTo>
                                          <a:cubicBezTo>
                                            <a:pt x="213474" y="109834"/>
                                            <a:pt x="207694" y="106862"/>
                                            <a:pt x="203060" y="106195"/>
                                          </a:cubicBezTo>
                                          <a:cubicBezTo>
                                            <a:pt x="194987" y="105025"/>
                                            <a:pt x="190365" y="86408"/>
                                            <a:pt x="199597" y="86408"/>
                                          </a:cubicBezTo>
                                          <a:cubicBezTo>
                                            <a:pt x="208829" y="86408"/>
                                            <a:pt x="203060" y="75936"/>
                                            <a:pt x="196133" y="70121"/>
                                          </a:cubicBezTo>
                                          <a:cubicBezTo>
                                            <a:pt x="189218" y="64305"/>
                                            <a:pt x="166143" y="49176"/>
                                            <a:pt x="140764" y="56161"/>
                                          </a:cubicBezTo>
                                          <a:cubicBezTo>
                                            <a:pt x="115384" y="63147"/>
                                            <a:pt x="86541" y="86408"/>
                                            <a:pt x="79614" y="82921"/>
                                          </a:cubicBezTo>
                                          <a:cubicBezTo>
                                            <a:pt x="72699" y="79435"/>
                                            <a:pt x="68077" y="87578"/>
                                            <a:pt x="77309" y="89907"/>
                                          </a:cubicBezTo>
                                          <a:cubicBezTo>
                                            <a:pt x="86541" y="92235"/>
                                            <a:pt x="96920" y="82921"/>
                                            <a:pt x="103847" y="79435"/>
                                          </a:cubicBezTo>
                                          <a:cubicBezTo>
                                            <a:pt x="110762" y="75948"/>
                                            <a:pt x="138459" y="56161"/>
                                            <a:pt x="155765" y="58490"/>
                                          </a:cubicBezTo>
                                          <a:cubicBezTo>
                                            <a:pt x="173071" y="60818"/>
                                            <a:pt x="190376" y="65475"/>
                                            <a:pt x="194987" y="75948"/>
                                          </a:cubicBezTo>
                                          <a:cubicBezTo>
                                            <a:pt x="199597" y="86420"/>
                                            <a:pt x="186913" y="84092"/>
                                            <a:pt x="189218" y="88749"/>
                                          </a:cubicBezTo>
                                          <a:cubicBezTo>
                                            <a:pt x="191523" y="93406"/>
                                            <a:pt x="193828" y="102720"/>
                                            <a:pt x="200755" y="109693"/>
                                          </a:cubicBezTo>
                                          <a:cubicBezTo>
                                            <a:pt x="207682" y="116679"/>
                                            <a:pt x="189218" y="114350"/>
                                            <a:pt x="178839" y="121336"/>
                                          </a:cubicBezTo>
                                          <a:cubicBezTo>
                                            <a:pt x="168952" y="127982"/>
                                            <a:pt x="164997" y="138794"/>
                                            <a:pt x="169607" y="155082"/>
                                          </a:cubicBezTo>
                                          <a:cubicBezTo>
                                            <a:pt x="174217" y="171370"/>
                                            <a:pt x="204219" y="223732"/>
                                            <a:pt x="241136" y="224902"/>
                                          </a:cubicBezTo>
                                          <a:cubicBezTo>
                                            <a:pt x="241136" y="224902"/>
                                            <a:pt x="211146" y="247017"/>
                                            <a:pt x="212292" y="263305"/>
                                          </a:cubicBezTo>
                                          <a:lnTo>
                                            <a:pt x="212292" y="263305"/>
                                          </a:lnTo>
                                          <a:close/>
                                        </a:path>
                                      </a:pathLst>
                                    </a:custGeom>
                                    <a:noFill/>
                                    <a:ln w="210" cap="flat">
                                      <a:solidFill>
                                        <a:srgbClr val="99B3A8"/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GB"/>
                                    </a:p>
                                  </p:txBody>
                                </p:sp>
                                <p:grpSp>
                                  <p:nvGrpSpPr>
                                    <p:cNvPr id="19542" name="Graphic 18914">
                                      <a:extLst>
                                        <a:ext uri="{FF2B5EF4-FFF2-40B4-BE49-F238E27FC236}">
                                          <a16:creationId xmlns:a16="http://schemas.microsoft.com/office/drawing/2014/main" id="{8A96711C-FBA6-3A9D-B27C-C8854CF68568}"/>
                                        </a:ext>
                                      </a:extLst>
                                    </p:cNvPr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5560016" y="2885798"/>
                                      <a:ext cx="657600" cy="607869"/>
                                      <a:chOff x="5560016" y="2885798"/>
                                      <a:chExt cx="657600" cy="607869"/>
                                    </a:xfrm>
                                  </p:grpSpPr>
                                  <p:sp>
                                    <p:nvSpPr>
                                      <p:cNvPr id="19543" name="Freeform: Shape 19542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DA61FE48-1E14-ACBD-F246-83912AF55046}"/>
                                          </a:ext>
                                        </a:extLst>
                                      </p:cNvPr>
                                      <p:cNvSpPr/>
                                      <p:nvPr/>
                                    </p:nvSpPr>
                                    <p:spPr>
                                      <a:xfrm>
                                        <a:off x="5847726" y="3107590"/>
                                        <a:ext cx="169882" cy="87611"/>
                                      </a:xfrm>
                                      <a:custGeom>
                                        <a:avLst/>
                                        <a:gdLst>
                                          <a:gd name="connsiteX0" fmla="*/ 169859 w 169882"/>
                                          <a:gd name="connsiteY0" fmla="*/ 47800 h 87611"/>
                                          <a:gd name="connsiteX1" fmla="*/ 169813 w 169882"/>
                                          <a:gd name="connsiteY1" fmla="*/ 48209 h 87611"/>
                                          <a:gd name="connsiteX2" fmla="*/ 130298 w 169882"/>
                                          <a:gd name="connsiteY2" fmla="*/ 15002 h 87611"/>
                                          <a:gd name="connsiteX3" fmla="*/ 54463 w 169882"/>
                                          <a:gd name="connsiteY3" fmla="*/ 28294 h 87611"/>
                                          <a:gd name="connsiteX4" fmla="*/ 29961 w 169882"/>
                                          <a:gd name="connsiteY4" fmla="*/ 35549 h 87611"/>
                                          <a:gd name="connsiteX5" fmla="*/ 12457 w 169882"/>
                                          <a:gd name="connsiteY5" fmla="*/ 64556 h 87611"/>
                                          <a:gd name="connsiteX6" fmla="*/ 88303 w 169882"/>
                                          <a:gd name="connsiteY6" fmla="*/ 73016 h 87611"/>
                                          <a:gd name="connsiteX7" fmla="*/ 106042 w 169882"/>
                                          <a:gd name="connsiteY7" fmla="*/ 87607 h 87611"/>
                                          <a:gd name="connsiteX8" fmla="*/ 33472 w 169882"/>
                                          <a:gd name="connsiteY8" fmla="*/ 86320 h 87611"/>
                                          <a:gd name="connsiteX9" fmla="*/ 802 w 169882"/>
                                          <a:gd name="connsiteY9" fmla="*/ 51275 h 87611"/>
                                          <a:gd name="connsiteX10" fmla="*/ 115145 w 169882"/>
                                          <a:gd name="connsiteY10" fmla="*/ 516 h 87611"/>
                                          <a:gd name="connsiteX11" fmla="*/ 160604 w 169882"/>
                                          <a:gd name="connsiteY11" fmla="*/ 20630 h 87611"/>
                                          <a:gd name="connsiteX12" fmla="*/ 161821 w 169882"/>
                                          <a:gd name="connsiteY12" fmla="*/ 24690 h 87611"/>
                                          <a:gd name="connsiteX13" fmla="*/ 169883 w 169882"/>
                                          <a:gd name="connsiteY13" fmla="*/ 47812 h 87611"/>
                                          <a:gd name="connsiteX14" fmla="*/ 169883 w 169882"/>
                                          <a:gd name="connsiteY14" fmla="*/ 47812 h 87611"/>
                                        </a:gdLst>
                                        <a:ahLst/>
                                        <a:cxnLst>
                                          <a:cxn ang="0">
                                            <a:pos x="connsiteX0" y="connsiteY0"/>
                                          </a:cxn>
                                          <a:cxn ang="0">
                                            <a:pos x="connsiteX1" y="connsiteY1"/>
                                          </a:cxn>
                                          <a:cxn ang="0">
                                            <a:pos x="connsiteX2" y="connsiteY2"/>
                                          </a:cxn>
                                          <a:cxn ang="0">
                                            <a:pos x="connsiteX3" y="connsiteY3"/>
                                          </a:cxn>
                                          <a:cxn ang="0">
                                            <a:pos x="connsiteX4" y="connsiteY4"/>
                                          </a:cxn>
                                          <a:cxn ang="0">
                                            <a:pos x="connsiteX5" y="connsiteY5"/>
                                          </a:cxn>
                                          <a:cxn ang="0">
                                            <a:pos x="connsiteX6" y="connsiteY6"/>
                                          </a:cxn>
                                          <a:cxn ang="0">
                                            <a:pos x="connsiteX7" y="connsiteY7"/>
                                          </a:cxn>
                                          <a:cxn ang="0">
                                            <a:pos x="connsiteX8" y="connsiteY8"/>
                                          </a:cxn>
                                          <a:cxn ang="0">
                                            <a:pos x="connsiteX9" y="connsiteY9"/>
                                          </a:cxn>
                                          <a:cxn ang="0">
                                            <a:pos x="connsiteX10" y="connsiteY10"/>
                                          </a:cxn>
                                          <a:cxn ang="0">
                                            <a:pos x="connsiteX11" y="connsiteY11"/>
                                          </a:cxn>
                                          <a:cxn ang="0">
                                            <a:pos x="connsiteX12" y="connsiteY12"/>
                                          </a:cxn>
                                          <a:cxn ang="0">
                                            <a:pos x="connsiteX13" y="connsiteY13"/>
                                          </a:cxn>
                                          <a:cxn ang="0">
                                            <a:pos x="connsiteX14" y="connsiteY14"/>
                                          </a:cxn>
                                        </a:cxnLst>
                                        <a:rect l="l" t="t" r="r" b="b"/>
                                        <a:pathLst>
                                          <a:path w="169882" h="87611">
                                            <a:moveTo>
                                              <a:pt x="169859" y="47800"/>
                                            </a:moveTo>
                                            <a:cubicBezTo>
                                              <a:pt x="169859" y="47917"/>
                                              <a:pt x="169824" y="48069"/>
                                              <a:pt x="169813" y="48209"/>
                                            </a:cubicBezTo>
                                            <a:cubicBezTo>
                                              <a:pt x="162745" y="40686"/>
                                              <a:pt x="151887" y="23146"/>
                                              <a:pt x="130298" y="15002"/>
                                            </a:cubicBezTo>
                                            <a:cubicBezTo>
                                              <a:pt x="104626" y="5337"/>
                                              <a:pt x="66129" y="17424"/>
                                              <a:pt x="54463" y="28294"/>
                                            </a:cubicBezTo>
                                            <a:cubicBezTo>
                                              <a:pt x="42797" y="39176"/>
                                              <a:pt x="39299" y="34332"/>
                                              <a:pt x="29961" y="35549"/>
                                            </a:cubicBezTo>
                                            <a:cubicBezTo>
                                              <a:pt x="20624" y="36754"/>
                                              <a:pt x="11298" y="41587"/>
                                              <a:pt x="12457" y="64556"/>
                                            </a:cubicBezTo>
                                            <a:cubicBezTo>
                                              <a:pt x="13627" y="87525"/>
                                              <a:pt x="77795" y="73016"/>
                                              <a:pt x="88303" y="73016"/>
                                            </a:cubicBezTo>
                                            <a:cubicBezTo>
                                              <a:pt x="98810" y="73016"/>
                                              <a:pt x="106042" y="87607"/>
                                              <a:pt x="106042" y="87607"/>
                                            </a:cubicBezTo>
                                            <a:cubicBezTo>
                                              <a:pt x="93428" y="76818"/>
                                              <a:pt x="54463" y="80270"/>
                                              <a:pt x="33472" y="86320"/>
                                            </a:cubicBezTo>
                                            <a:cubicBezTo>
                                              <a:pt x="12468" y="92357"/>
                                              <a:pt x="-3866" y="76655"/>
                                              <a:pt x="802" y="51275"/>
                                            </a:cubicBezTo>
                                            <a:cubicBezTo>
                                              <a:pt x="5471" y="25895"/>
                                              <a:pt x="78977" y="-4328"/>
                                              <a:pt x="115145" y="516"/>
                                            </a:cubicBezTo>
                                            <a:cubicBezTo>
                                              <a:pt x="139565" y="3780"/>
                                              <a:pt x="153887" y="14206"/>
                                              <a:pt x="160604" y="20630"/>
                                            </a:cubicBezTo>
                                            <a:cubicBezTo>
                                              <a:pt x="161025" y="21964"/>
                                              <a:pt x="161435" y="23310"/>
                                              <a:pt x="161821" y="24690"/>
                                            </a:cubicBezTo>
                                            <a:cubicBezTo>
                                              <a:pt x="164886" y="35619"/>
                                              <a:pt x="167578" y="42932"/>
                                              <a:pt x="169883" y="47812"/>
                                            </a:cubicBezTo>
                                            <a:lnTo>
                                              <a:pt x="169883" y="47812"/>
                                            </a:ln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FFFFFF"/>
                                      </a:solidFill>
                                      <a:ln w="1169" cap="flat">
                                        <a:noFill/>
                                        <a:prstDash val="solid"/>
                                        <a:miter/>
                                      </a:ln>
                                    </p:spPr>
                                    <p:txBody>
                                      <a:bodyPr rtlCol="0" anchor="ctr"/>
                                      <a:lstStyle/>
                                      <a:p>
                                        <a:endParaRPr lang="en-GB"/>
                                      </a:p>
                                    </p:txBody>
                                  </p:sp>
                                  <p:sp>
                                    <p:nvSpPr>
                                      <p:cNvPr id="19544" name="Freeform: Shape 19543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C4456401-12F1-88EB-96F8-04B2B18364CE}"/>
                                          </a:ext>
                                        </a:extLst>
                                      </p:cNvPr>
                                      <p:cNvSpPr/>
                                      <p:nvPr/>
                                    </p:nvSpPr>
                                    <p:spPr>
                                      <a:xfrm>
                                        <a:off x="5847726" y="3107590"/>
                                        <a:ext cx="169882" cy="87611"/>
                                      </a:xfrm>
                                      <a:custGeom>
                                        <a:avLst/>
                                        <a:gdLst>
                                          <a:gd name="connsiteX0" fmla="*/ 169859 w 169882"/>
                                          <a:gd name="connsiteY0" fmla="*/ 47800 h 87611"/>
                                          <a:gd name="connsiteX1" fmla="*/ 169813 w 169882"/>
                                          <a:gd name="connsiteY1" fmla="*/ 48209 h 87611"/>
                                          <a:gd name="connsiteX2" fmla="*/ 130298 w 169882"/>
                                          <a:gd name="connsiteY2" fmla="*/ 15002 h 87611"/>
                                          <a:gd name="connsiteX3" fmla="*/ 54463 w 169882"/>
                                          <a:gd name="connsiteY3" fmla="*/ 28294 h 87611"/>
                                          <a:gd name="connsiteX4" fmla="*/ 29961 w 169882"/>
                                          <a:gd name="connsiteY4" fmla="*/ 35549 h 87611"/>
                                          <a:gd name="connsiteX5" fmla="*/ 12457 w 169882"/>
                                          <a:gd name="connsiteY5" fmla="*/ 64556 h 87611"/>
                                          <a:gd name="connsiteX6" fmla="*/ 88303 w 169882"/>
                                          <a:gd name="connsiteY6" fmla="*/ 73016 h 87611"/>
                                          <a:gd name="connsiteX7" fmla="*/ 106042 w 169882"/>
                                          <a:gd name="connsiteY7" fmla="*/ 87607 h 87611"/>
                                          <a:gd name="connsiteX8" fmla="*/ 33472 w 169882"/>
                                          <a:gd name="connsiteY8" fmla="*/ 86320 h 87611"/>
                                          <a:gd name="connsiteX9" fmla="*/ 802 w 169882"/>
                                          <a:gd name="connsiteY9" fmla="*/ 51275 h 87611"/>
                                          <a:gd name="connsiteX10" fmla="*/ 115145 w 169882"/>
                                          <a:gd name="connsiteY10" fmla="*/ 516 h 87611"/>
                                          <a:gd name="connsiteX11" fmla="*/ 160604 w 169882"/>
                                          <a:gd name="connsiteY11" fmla="*/ 20630 h 87611"/>
                                          <a:gd name="connsiteX12" fmla="*/ 161821 w 169882"/>
                                          <a:gd name="connsiteY12" fmla="*/ 24690 h 87611"/>
                                          <a:gd name="connsiteX13" fmla="*/ 169883 w 169882"/>
                                          <a:gd name="connsiteY13" fmla="*/ 47812 h 87611"/>
                                          <a:gd name="connsiteX14" fmla="*/ 169883 w 169882"/>
                                          <a:gd name="connsiteY14" fmla="*/ 47812 h 87611"/>
                                        </a:gdLst>
                                        <a:ahLst/>
                                        <a:cxnLst>
                                          <a:cxn ang="0">
                                            <a:pos x="connsiteX0" y="connsiteY0"/>
                                          </a:cxn>
                                          <a:cxn ang="0">
                                            <a:pos x="connsiteX1" y="connsiteY1"/>
                                          </a:cxn>
                                          <a:cxn ang="0">
                                            <a:pos x="connsiteX2" y="connsiteY2"/>
                                          </a:cxn>
                                          <a:cxn ang="0">
                                            <a:pos x="connsiteX3" y="connsiteY3"/>
                                          </a:cxn>
                                          <a:cxn ang="0">
                                            <a:pos x="connsiteX4" y="connsiteY4"/>
                                          </a:cxn>
                                          <a:cxn ang="0">
                                            <a:pos x="connsiteX5" y="connsiteY5"/>
                                          </a:cxn>
                                          <a:cxn ang="0">
                                            <a:pos x="connsiteX6" y="connsiteY6"/>
                                          </a:cxn>
                                          <a:cxn ang="0">
                                            <a:pos x="connsiteX7" y="connsiteY7"/>
                                          </a:cxn>
                                          <a:cxn ang="0">
                                            <a:pos x="connsiteX8" y="connsiteY8"/>
                                          </a:cxn>
                                          <a:cxn ang="0">
                                            <a:pos x="connsiteX9" y="connsiteY9"/>
                                          </a:cxn>
                                          <a:cxn ang="0">
                                            <a:pos x="connsiteX10" y="connsiteY10"/>
                                          </a:cxn>
                                          <a:cxn ang="0">
                                            <a:pos x="connsiteX11" y="connsiteY11"/>
                                          </a:cxn>
                                          <a:cxn ang="0">
                                            <a:pos x="connsiteX12" y="connsiteY12"/>
                                          </a:cxn>
                                          <a:cxn ang="0">
                                            <a:pos x="connsiteX13" y="connsiteY13"/>
                                          </a:cxn>
                                          <a:cxn ang="0">
                                            <a:pos x="connsiteX14" y="connsiteY14"/>
                                          </a:cxn>
                                        </a:cxnLst>
                                        <a:rect l="l" t="t" r="r" b="b"/>
                                        <a:pathLst>
                                          <a:path w="169882" h="87611">
                                            <a:moveTo>
                                              <a:pt x="169859" y="47800"/>
                                            </a:moveTo>
                                            <a:cubicBezTo>
                                              <a:pt x="169859" y="47917"/>
                                              <a:pt x="169824" y="48069"/>
                                              <a:pt x="169813" y="48209"/>
                                            </a:cubicBezTo>
                                            <a:cubicBezTo>
                                              <a:pt x="162745" y="40686"/>
                                              <a:pt x="151887" y="23146"/>
                                              <a:pt x="130298" y="15002"/>
                                            </a:cubicBezTo>
                                            <a:cubicBezTo>
                                              <a:pt x="104626" y="5337"/>
                                              <a:pt x="66129" y="17424"/>
                                              <a:pt x="54463" y="28294"/>
                                            </a:cubicBezTo>
                                            <a:cubicBezTo>
                                              <a:pt x="42797" y="39176"/>
                                              <a:pt x="39299" y="34332"/>
                                              <a:pt x="29961" y="35549"/>
                                            </a:cubicBezTo>
                                            <a:cubicBezTo>
                                              <a:pt x="20624" y="36754"/>
                                              <a:pt x="11298" y="41587"/>
                                              <a:pt x="12457" y="64556"/>
                                            </a:cubicBezTo>
                                            <a:cubicBezTo>
                                              <a:pt x="13627" y="87525"/>
                                              <a:pt x="77795" y="73016"/>
                                              <a:pt x="88303" y="73016"/>
                                            </a:cubicBezTo>
                                            <a:cubicBezTo>
                                              <a:pt x="98810" y="73016"/>
                                              <a:pt x="106042" y="87607"/>
                                              <a:pt x="106042" y="87607"/>
                                            </a:cubicBezTo>
                                            <a:cubicBezTo>
                                              <a:pt x="93428" y="76818"/>
                                              <a:pt x="54463" y="80270"/>
                                              <a:pt x="33472" y="86320"/>
                                            </a:cubicBezTo>
                                            <a:cubicBezTo>
                                              <a:pt x="12468" y="92357"/>
                                              <a:pt x="-3866" y="76655"/>
                                              <a:pt x="802" y="51275"/>
                                            </a:cubicBezTo>
                                            <a:cubicBezTo>
                                              <a:pt x="5471" y="25895"/>
                                              <a:pt x="78977" y="-4328"/>
                                              <a:pt x="115145" y="516"/>
                                            </a:cubicBezTo>
                                            <a:cubicBezTo>
                                              <a:pt x="139565" y="3780"/>
                                              <a:pt x="153887" y="14206"/>
                                              <a:pt x="160604" y="20630"/>
                                            </a:cubicBezTo>
                                            <a:cubicBezTo>
                                              <a:pt x="161025" y="21964"/>
                                              <a:pt x="161435" y="23310"/>
                                              <a:pt x="161821" y="24690"/>
                                            </a:cubicBezTo>
                                            <a:cubicBezTo>
                                              <a:pt x="164886" y="35619"/>
                                              <a:pt x="167578" y="42932"/>
                                              <a:pt x="169883" y="47812"/>
                                            </a:cubicBezTo>
                                            <a:lnTo>
                                              <a:pt x="169883" y="47812"/>
                                            </a:lnTo>
                                            <a:close/>
                                          </a:path>
                                        </a:pathLst>
                                      </a:custGeom>
                                      <a:noFill/>
                                      <a:ln w="210" cap="flat">
                                        <a:solidFill>
                                          <a:srgbClr val="99B3A8"/>
                                        </a:solidFill>
                                        <a:prstDash val="solid"/>
                                        <a:miter/>
                                      </a:ln>
                                    </p:spPr>
                                    <p:txBody>
                                      <a:bodyPr rtlCol="0" anchor="ctr"/>
                                      <a:lstStyle/>
                                      <a:p>
                                        <a:endParaRPr lang="en-GB"/>
                                      </a:p>
                                    </p:txBody>
                                  </p:sp>
                                  <p:grpSp>
                                    <p:nvGrpSpPr>
                                      <p:cNvPr id="19545" name="Graphic 18914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D976E151-C245-67B6-65F3-0C4A19CE9C56}"/>
                                          </a:ext>
                                        </a:extLst>
                                      </p:cNvPr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5560016" y="2885798"/>
                                        <a:ext cx="657600" cy="607869"/>
                                        <a:chOff x="5560016" y="2885798"/>
                                        <a:chExt cx="657600" cy="607869"/>
                                      </a:xfrm>
                                    </p:grpSpPr>
                                    <p:sp>
                                      <p:nvSpPr>
                                        <p:cNvPr id="19546" name="Freeform: Shape 19545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EF46D8B9-7795-BECF-9701-0C0FFE7505EB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5918946" y="3145924"/>
                                          <a:ext cx="21927" cy="10952"/>
                                        </a:xfrm>
                                        <a:custGeom>
                                          <a:avLst/>
                                          <a:gdLst>
                                            <a:gd name="connsiteX0" fmla="*/ 21928 w 21927"/>
                                            <a:gd name="connsiteY0" fmla="*/ 5476 h 10952"/>
                                            <a:gd name="connsiteX1" fmla="*/ 10964 w 21927"/>
                                            <a:gd name="connsiteY1" fmla="*/ 10952 h 10952"/>
                                            <a:gd name="connsiteX2" fmla="*/ 0 w 21927"/>
                                            <a:gd name="connsiteY2" fmla="*/ 5476 h 10952"/>
                                            <a:gd name="connsiteX3" fmla="*/ 10964 w 21927"/>
                                            <a:gd name="connsiteY3" fmla="*/ 0 h 10952"/>
                                            <a:gd name="connsiteX4" fmla="*/ 21928 w 21927"/>
                                            <a:gd name="connsiteY4" fmla="*/ 5476 h 10952"/>
                                            <a:gd name="connsiteX5" fmla="*/ 21928 w 21927"/>
                                            <a:gd name="connsiteY5" fmla="*/ 5476 h 10952"/>
                                          </a:gdLst>
                                          <a:ahLst/>
                                          <a:cxnLst>
                                            <a:cxn ang="0">
                                              <a:pos x="connsiteX0" y="connsiteY0"/>
                                            </a:cxn>
                                            <a:cxn ang="0">
                                              <a:pos x="connsiteX1" y="connsiteY1"/>
                                            </a:cxn>
                                            <a:cxn ang="0">
                                              <a:pos x="connsiteX2" y="connsiteY2"/>
                                            </a:cxn>
                                            <a:cxn ang="0">
                                              <a:pos x="connsiteX3" y="connsiteY3"/>
                                            </a:cxn>
                                            <a:cxn ang="0">
                                              <a:pos x="connsiteX4" y="connsiteY4"/>
                                            </a:cxn>
                                            <a:cxn ang="0">
                                              <a:pos x="connsiteX5" y="connsiteY5"/>
                                            </a:cxn>
                                          </a:cxnLst>
                                          <a:rect l="l" t="t" r="r" b="b"/>
                                          <a:pathLst>
                                            <a:path w="21927" h="10952">
                                              <a:moveTo>
                                                <a:pt x="21928" y="5476"/>
                                              </a:moveTo>
                                              <a:cubicBezTo>
                                                <a:pt x="21928" y="8495"/>
                                                <a:pt x="17025" y="10952"/>
                                                <a:pt x="10964" y="10952"/>
                                              </a:cubicBezTo>
                                              <a:cubicBezTo>
                                                <a:pt x="4903" y="10952"/>
                                                <a:pt x="0" y="8495"/>
                                                <a:pt x="0" y="5476"/>
                                              </a:cubicBezTo>
                                              <a:cubicBezTo>
                                                <a:pt x="0" y="2457"/>
                                                <a:pt x="4903" y="0"/>
                                                <a:pt x="10964" y="0"/>
                                              </a:cubicBezTo>
                                              <a:cubicBezTo>
                                                <a:pt x="17025" y="0"/>
                                                <a:pt x="21928" y="2457"/>
                                                <a:pt x="21928" y="5476"/>
                                              </a:cubicBezTo>
                                              <a:lnTo>
                                                <a:pt x="21928" y="5476"/>
                                              </a:ln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FFFFFF"/>
                                        </a:solidFill>
                                        <a:ln w="1169" cap="flat">
                                          <a:noFill/>
                                          <a:prstDash val="solid"/>
                                          <a:miter/>
                                        </a:ln>
                                      </p:spPr>
                                      <p:txBody>
                                        <a:bodyPr rtlCol="0" anchor="ctr"/>
                                        <a:lstStyle/>
                                        <a:p>
                                          <a:endParaRPr lang="en-GB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19547" name="Freeform: Shape 19546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F3790F90-46E1-328F-BDFB-50BDD3A4E4D1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5918946" y="3145924"/>
                                          <a:ext cx="21927" cy="10952"/>
                                        </a:xfrm>
                                        <a:custGeom>
                                          <a:avLst/>
                                          <a:gdLst>
                                            <a:gd name="connsiteX0" fmla="*/ 21928 w 21927"/>
                                            <a:gd name="connsiteY0" fmla="*/ 5476 h 10952"/>
                                            <a:gd name="connsiteX1" fmla="*/ 10964 w 21927"/>
                                            <a:gd name="connsiteY1" fmla="*/ 10952 h 10952"/>
                                            <a:gd name="connsiteX2" fmla="*/ 0 w 21927"/>
                                            <a:gd name="connsiteY2" fmla="*/ 5476 h 10952"/>
                                            <a:gd name="connsiteX3" fmla="*/ 10964 w 21927"/>
                                            <a:gd name="connsiteY3" fmla="*/ 0 h 10952"/>
                                            <a:gd name="connsiteX4" fmla="*/ 21928 w 21927"/>
                                            <a:gd name="connsiteY4" fmla="*/ 5476 h 10952"/>
                                            <a:gd name="connsiteX5" fmla="*/ 21928 w 21927"/>
                                            <a:gd name="connsiteY5" fmla="*/ 5476 h 10952"/>
                                          </a:gdLst>
                                          <a:ahLst/>
                                          <a:cxnLst>
                                            <a:cxn ang="0">
                                              <a:pos x="connsiteX0" y="connsiteY0"/>
                                            </a:cxn>
                                            <a:cxn ang="0">
                                              <a:pos x="connsiteX1" y="connsiteY1"/>
                                            </a:cxn>
                                            <a:cxn ang="0">
                                              <a:pos x="connsiteX2" y="connsiteY2"/>
                                            </a:cxn>
                                            <a:cxn ang="0">
                                              <a:pos x="connsiteX3" y="connsiteY3"/>
                                            </a:cxn>
                                            <a:cxn ang="0">
                                              <a:pos x="connsiteX4" y="connsiteY4"/>
                                            </a:cxn>
                                            <a:cxn ang="0">
                                              <a:pos x="connsiteX5" y="connsiteY5"/>
                                            </a:cxn>
                                          </a:cxnLst>
                                          <a:rect l="l" t="t" r="r" b="b"/>
                                          <a:pathLst>
                                            <a:path w="21927" h="10952">
                                              <a:moveTo>
                                                <a:pt x="21928" y="5476"/>
                                              </a:moveTo>
                                              <a:cubicBezTo>
                                                <a:pt x="21928" y="8495"/>
                                                <a:pt x="17025" y="10952"/>
                                                <a:pt x="10964" y="10952"/>
                                              </a:cubicBezTo>
                                              <a:cubicBezTo>
                                                <a:pt x="4903" y="10952"/>
                                                <a:pt x="0" y="8495"/>
                                                <a:pt x="0" y="5476"/>
                                              </a:cubicBezTo>
                                              <a:cubicBezTo>
                                                <a:pt x="0" y="2457"/>
                                                <a:pt x="4903" y="0"/>
                                                <a:pt x="10964" y="0"/>
                                              </a:cubicBezTo>
                                              <a:cubicBezTo>
                                                <a:pt x="17025" y="0"/>
                                                <a:pt x="21928" y="2457"/>
                                                <a:pt x="21928" y="5476"/>
                                              </a:cubicBezTo>
                                              <a:lnTo>
                                                <a:pt x="21928" y="5476"/>
                                              </a:lnTo>
                                              <a:close/>
                                            </a:path>
                                          </a:pathLst>
                                        </a:custGeom>
                                        <a:noFill/>
                                        <a:ln w="210" cap="flat">
                                          <a:solidFill>
                                            <a:srgbClr val="99B3A8"/>
                                          </a:solidFill>
                                          <a:prstDash val="solid"/>
                                          <a:miter/>
                                        </a:ln>
                                      </p:spPr>
                                      <p:txBody>
                                        <a:bodyPr rtlCol="0" anchor="ctr"/>
                                        <a:lstStyle/>
                                        <a:p>
                                          <a:endParaRPr lang="en-GB"/>
                                        </a:p>
                                      </p:txBody>
                                    </p:sp>
                                    <p:grpSp>
                                      <p:nvGrpSpPr>
                                        <p:cNvPr id="19548" name="Graphic 18914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3ABEE88C-55D7-1A05-3E9A-DF1DAE0944DC}"/>
                                            </a:ext>
                                          </a:extLst>
                                        </p:cNvPr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5560016" y="2885798"/>
                                          <a:ext cx="657600" cy="607869"/>
                                          <a:chOff x="5560016" y="2885798"/>
                                          <a:chExt cx="657600" cy="607869"/>
                                        </a:xfrm>
                                      </p:grpSpPr>
                                      <p:sp>
                                        <p:nvSpPr>
                                          <p:cNvPr id="19549" name="Freeform: Shape 19548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C767C86A-337F-8C34-27F3-14F4BE9CA724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6006629" y="3156872"/>
                                            <a:ext cx="10957" cy="21907"/>
                                          </a:xfrm>
                                          <a:custGeom>
                                            <a:avLst/>
                                            <a:gdLst>
                                              <a:gd name="connsiteX0" fmla="*/ 10957 w 10957"/>
                                              <a:gd name="connsiteY0" fmla="*/ 21908 h 21907"/>
                                              <a:gd name="connsiteX1" fmla="*/ 333 w 10957"/>
                                              <a:gd name="connsiteY1" fmla="*/ 6416 h 21907"/>
                                              <a:gd name="connsiteX2" fmla="*/ 5505 w 10957"/>
                                              <a:gd name="connsiteY2" fmla="*/ 624 h 21907"/>
                                              <a:gd name="connsiteX3" fmla="*/ 9483 w 10957"/>
                                              <a:gd name="connsiteY3" fmla="*/ 4380 h 21907"/>
                                              <a:gd name="connsiteX4" fmla="*/ 10957 w 10957"/>
                                              <a:gd name="connsiteY4" fmla="*/ 21908 h 21907"/>
                                              <a:gd name="connsiteX5" fmla="*/ 10957 w 10957"/>
                                              <a:gd name="connsiteY5" fmla="*/ 21908 h 21907"/>
                                            </a:gdLst>
                                            <a:ahLst/>
                                            <a:cxnLst>
                                              <a:cxn ang="0">
                                                <a:pos x="connsiteX0" y="connsiteY0"/>
                                              </a:cxn>
                                              <a:cxn ang="0">
                                                <a:pos x="connsiteX1" y="connsiteY1"/>
                                              </a:cxn>
                                              <a:cxn ang="0">
                                                <a:pos x="connsiteX2" y="connsiteY2"/>
                                              </a:cxn>
                                              <a:cxn ang="0">
                                                <a:pos x="connsiteX3" y="connsiteY3"/>
                                              </a:cxn>
                                              <a:cxn ang="0">
                                                <a:pos x="connsiteX4" y="connsiteY4"/>
                                              </a:cxn>
                                              <a:cxn ang="0">
                                                <a:pos x="connsiteX5" y="connsiteY5"/>
                                              </a:cxn>
                                            </a:cxnLst>
                                            <a:rect l="l" t="t" r="r" b="b"/>
                                            <a:pathLst>
                                              <a:path w="10957" h="21907">
                                                <a:moveTo>
                                                  <a:pt x="10957" y="21908"/>
                                                </a:moveTo>
                                                <a:cubicBezTo>
                                                  <a:pt x="5423" y="15905"/>
                                                  <a:pt x="1503" y="8732"/>
                                                  <a:pt x="333" y="6416"/>
                                                </a:cubicBezTo>
                                                <a:cubicBezTo>
                                                  <a:pt x="-1434" y="2940"/>
                                                  <a:pt x="4358" y="-1693"/>
                                                  <a:pt x="5505" y="624"/>
                                                </a:cubicBezTo>
                                                <a:cubicBezTo>
                                                  <a:pt x="5856" y="1349"/>
                                                  <a:pt x="7459" y="2765"/>
                                                  <a:pt x="9483" y="4380"/>
                                                </a:cubicBezTo>
                                                <a:cubicBezTo>
                                                  <a:pt x="9296" y="8978"/>
                                                  <a:pt x="9459" y="15425"/>
                                                  <a:pt x="10957" y="21908"/>
                                                </a:cubicBezTo>
                                                <a:lnTo>
                                                  <a:pt x="10957" y="21908"/>
                                                </a:lnTo>
                                                <a:close/>
                                              </a:path>
                                            </a:pathLst>
                                          </a:custGeom>
                                          <a:solidFill>
                                            <a:srgbClr val="FFFFFF"/>
                                          </a:solidFill>
                                          <a:ln w="1169" cap="flat">
                                            <a:noFill/>
                                            <a:prstDash val="solid"/>
                                            <a:miter/>
                                          </a:ln>
                                        </p:spPr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endParaRPr lang="en-GB"/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9550" name="Freeform: Shape 19549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C221A6AD-C6D7-8329-7686-83ED34F2F49D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6006629" y="3156872"/>
                                            <a:ext cx="10957" cy="21907"/>
                                          </a:xfrm>
                                          <a:custGeom>
                                            <a:avLst/>
                                            <a:gdLst>
                                              <a:gd name="connsiteX0" fmla="*/ 10957 w 10957"/>
                                              <a:gd name="connsiteY0" fmla="*/ 21908 h 21907"/>
                                              <a:gd name="connsiteX1" fmla="*/ 333 w 10957"/>
                                              <a:gd name="connsiteY1" fmla="*/ 6416 h 21907"/>
                                              <a:gd name="connsiteX2" fmla="*/ 5505 w 10957"/>
                                              <a:gd name="connsiteY2" fmla="*/ 624 h 21907"/>
                                              <a:gd name="connsiteX3" fmla="*/ 9483 w 10957"/>
                                              <a:gd name="connsiteY3" fmla="*/ 4380 h 21907"/>
                                              <a:gd name="connsiteX4" fmla="*/ 10957 w 10957"/>
                                              <a:gd name="connsiteY4" fmla="*/ 21908 h 21907"/>
                                              <a:gd name="connsiteX5" fmla="*/ 10957 w 10957"/>
                                              <a:gd name="connsiteY5" fmla="*/ 21908 h 21907"/>
                                            </a:gdLst>
                                            <a:ahLst/>
                                            <a:cxnLst>
                                              <a:cxn ang="0">
                                                <a:pos x="connsiteX0" y="connsiteY0"/>
                                              </a:cxn>
                                              <a:cxn ang="0">
                                                <a:pos x="connsiteX1" y="connsiteY1"/>
                                              </a:cxn>
                                              <a:cxn ang="0">
                                                <a:pos x="connsiteX2" y="connsiteY2"/>
                                              </a:cxn>
                                              <a:cxn ang="0">
                                                <a:pos x="connsiteX3" y="connsiteY3"/>
                                              </a:cxn>
                                              <a:cxn ang="0">
                                                <a:pos x="connsiteX4" y="connsiteY4"/>
                                              </a:cxn>
                                              <a:cxn ang="0">
                                                <a:pos x="connsiteX5" y="connsiteY5"/>
                                              </a:cxn>
                                            </a:cxnLst>
                                            <a:rect l="l" t="t" r="r" b="b"/>
                                            <a:pathLst>
                                              <a:path w="10957" h="21907">
                                                <a:moveTo>
                                                  <a:pt x="10957" y="21908"/>
                                                </a:moveTo>
                                                <a:cubicBezTo>
                                                  <a:pt x="5423" y="15905"/>
                                                  <a:pt x="1503" y="8732"/>
                                                  <a:pt x="333" y="6416"/>
                                                </a:cubicBezTo>
                                                <a:cubicBezTo>
                                                  <a:pt x="-1434" y="2940"/>
                                                  <a:pt x="4358" y="-1693"/>
                                                  <a:pt x="5505" y="624"/>
                                                </a:cubicBezTo>
                                                <a:cubicBezTo>
                                                  <a:pt x="5856" y="1349"/>
                                                  <a:pt x="7459" y="2765"/>
                                                  <a:pt x="9483" y="4380"/>
                                                </a:cubicBezTo>
                                                <a:cubicBezTo>
                                                  <a:pt x="9296" y="8978"/>
                                                  <a:pt x="9459" y="15425"/>
                                                  <a:pt x="10957" y="21908"/>
                                                </a:cubicBezTo>
                                                <a:lnTo>
                                                  <a:pt x="10957" y="21908"/>
                                                </a:lnTo>
                                                <a:close/>
                                              </a:path>
                                            </a:pathLst>
                                          </a:custGeom>
                                          <a:noFill/>
                                          <a:ln w="210" cap="flat">
                                            <a:solidFill>
                                              <a:srgbClr val="99B3A8"/>
                                            </a:solidFill>
                                            <a:prstDash val="solid"/>
                                            <a:miter/>
                                          </a:ln>
                                        </p:spPr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endParaRPr lang="en-GB"/>
                                          </a:p>
                                        </p:txBody>
                                      </p:sp>
                                      <p:grpSp>
                                        <p:nvGrpSpPr>
                                          <p:cNvPr id="19551" name="Graphic 18914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68164831-30B5-B00F-2717-3F760F433982}"/>
                                              </a:ext>
                                            </a:extLst>
                                          </p:cNvPr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5560016" y="2885798"/>
                                            <a:ext cx="657600" cy="607869"/>
                                            <a:chOff x="5560016" y="2885798"/>
                                            <a:chExt cx="657600" cy="607869"/>
                                          </a:xfrm>
                                        </p:grpSpPr>
                                        <p:sp>
                                          <p:nvSpPr>
                                            <p:cNvPr id="19552" name="Freeform: Shape 19551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8C775890-92EF-DCA3-BA24-7430143B0D46}"/>
                                                </a:ext>
                                              </a:extLst>
                                            </p:cNvPr>
                                            <p:cNvSpPr/>
                                            <p:nvPr/>
                                          </p:nvSpPr>
                                          <p:spPr>
                                            <a:xfrm>
                                              <a:off x="5990192" y="3195201"/>
                                              <a:ext cx="54797" cy="87627"/>
                                            </a:xfrm>
                                            <a:custGeom>
                                              <a:avLst/>
                                              <a:gdLst>
                                                <a:gd name="connsiteX0" fmla="*/ 54797 w 54797"/>
                                                <a:gd name="connsiteY0" fmla="*/ 87192 h 87627"/>
                                                <a:gd name="connsiteX1" fmla="*/ 29979 w 54797"/>
                                                <a:gd name="connsiteY1" fmla="*/ 80007 h 87627"/>
                                                <a:gd name="connsiteX2" fmla="*/ 28856 w 54797"/>
                                                <a:gd name="connsiteY2" fmla="*/ 54581 h 87627"/>
                                                <a:gd name="connsiteX3" fmla="*/ 13095 w 54797"/>
                                                <a:gd name="connsiteY3" fmla="*/ 35789 h 87627"/>
                                                <a:gd name="connsiteX4" fmla="*/ 6343 w 54797"/>
                                                <a:gd name="connsiteY4" fmla="*/ 16014 h 87627"/>
                                                <a:gd name="connsiteX5" fmla="*/ 6343 w 54797"/>
                                                <a:gd name="connsiteY5" fmla="*/ 417 h 87627"/>
                                                <a:gd name="connsiteX6" fmla="*/ 29991 w 54797"/>
                                                <a:gd name="connsiteY6" fmla="*/ 9263 h 87627"/>
                                                <a:gd name="connsiteX7" fmla="*/ 34133 w 54797"/>
                                                <a:gd name="connsiteY7" fmla="*/ 499 h 87627"/>
                                                <a:gd name="connsiteX8" fmla="*/ 43494 w 54797"/>
                                                <a:gd name="connsiteY8" fmla="*/ 7601 h 87627"/>
                                                <a:gd name="connsiteX9" fmla="*/ 38989 w 54797"/>
                                                <a:gd name="connsiteY9" fmla="*/ 36339 h 87627"/>
                                                <a:gd name="connsiteX10" fmla="*/ 38989 w 54797"/>
                                                <a:gd name="connsiteY10" fmla="*/ 72823 h 87627"/>
                                                <a:gd name="connsiteX11" fmla="*/ 54750 w 54797"/>
                                                <a:gd name="connsiteY11" fmla="*/ 87192 h 87627"/>
                                                <a:gd name="connsiteX12" fmla="*/ 54797 w 54797"/>
                                                <a:gd name="connsiteY12" fmla="*/ 87192 h 87627"/>
                                              </a:gdLst>
                                              <a:ahLst/>
                                              <a:cxnLst>
                                                <a:cxn ang="0">
                                                  <a:pos x="connsiteX0" y="connsiteY0"/>
                                                </a:cxn>
                                                <a:cxn ang="0">
                                                  <a:pos x="connsiteX1" y="connsiteY1"/>
                                                </a:cxn>
                                                <a:cxn ang="0">
                                                  <a:pos x="connsiteX2" y="connsiteY2"/>
                                                </a:cxn>
                                                <a:cxn ang="0">
                                                  <a:pos x="connsiteX3" y="connsiteY3"/>
                                                </a:cxn>
                                                <a:cxn ang="0">
                                                  <a:pos x="connsiteX4" y="connsiteY4"/>
                                                </a:cxn>
                                                <a:cxn ang="0">
                                                  <a:pos x="connsiteX5" y="connsiteY5"/>
                                                </a:cxn>
                                                <a:cxn ang="0">
                                                  <a:pos x="connsiteX6" y="connsiteY6"/>
                                                </a:cxn>
                                                <a:cxn ang="0">
                                                  <a:pos x="connsiteX7" y="connsiteY7"/>
                                                </a:cxn>
                                                <a:cxn ang="0">
                                                  <a:pos x="connsiteX8" y="connsiteY8"/>
                                                </a:cxn>
                                                <a:cxn ang="0">
                                                  <a:pos x="connsiteX9" y="connsiteY9"/>
                                                </a:cxn>
                                                <a:cxn ang="0">
                                                  <a:pos x="connsiteX10" y="connsiteY10"/>
                                                </a:cxn>
                                                <a:cxn ang="0">
                                                  <a:pos x="connsiteX11" y="connsiteY11"/>
                                                </a:cxn>
                                                <a:cxn ang="0">
                                                  <a:pos x="connsiteX12" y="connsiteY12"/>
                                                </a:cxn>
                                              </a:cxnLst>
                                              <a:rect l="l" t="t" r="r" b="b"/>
                                              <a:pathLst>
                                                <a:path w="54797" h="87627">
                                                  <a:moveTo>
                                                    <a:pt x="54797" y="87192"/>
                                                  </a:moveTo>
                                                  <a:cubicBezTo>
                                                    <a:pt x="45706" y="89204"/>
                                                    <a:pt x="35771" y="83798"/>
                                                    <a:pt x="29979" y="80007"/>
                                                  </a:cubicBezTo>
                                                  <a:cubicBezTo>
                                                    <a:pt x="23228" y="75584"/>
                                                    <a:pt x="26598" y="62327"/>
                                                    <a:pt x="28856" y="54581"/>
                                                  </a:cubicBezTo>
                                                  <a:cubicBezTo>
                                                    <a:pt x="31103" y="46847"/>
                                                    <a:pt x="22104" y="39100"/>
                                                    <a:pt x="13095" y="35789"/>
                                                  </a:cubicBezTo>
                                                  <a:cubicBezTo>
                                                    <a:pt x="4085" y="32478"/>
                                                    <a:pt x="14218" y="20309"/>
                                                    <a:pt x="6343" y="16014"/>
                                                  </a:cubicBezTo>
                                                  <a:cubicBezTo>
                                                    <a:pt x="-1543" y="11720"/>
                                                    <a:pt x="-2667" y="3740"/>
                                                    <a:pt x="6343" y="417"/>
                                                  </a:cubicBezTo>
                                                  <a:cubicBezTo>
                                                    <a:pt x="15353" y="-2895"/>
                                                    <a:pt x="22104" y="14786"/>
                                                    <a:pt x="29991" y="9263"/>
                                                  </a:cubicBezTo>
                                                  <a:cubicBezTo>
                                                    <a:pt x="33712" y="6653"/>
                                                    <a:pt x="34426" y="3307"/>
                                                    <a:pt x="34133" y="499"/>
                                                  </a:cubicBezTo>
                                                  <a:cubicBezTo>
                                                    <a:pt x="36508" y="3400"/>
                                                    <a:pt x="39586" y="5869"/>
                                                    <a:pt x="43494" y="7601"/>
                                                  </a:cubicBezTo>
                                                  <a:cubicBezTo>
                                                    <a:pt x="43494" y="7601"/>
                                                    <a:pt x="31103" y="24182"/>
                                                    <a:pt x="38989" y="36339"/>
                                                  </a:cubicBezTo>
                                                  <a:cubicBezTo>
                                                    <a:pt x="38989" y="36339"/>
                                                    <a:pt x="23228" y="58442"/>
                                                    <a:pt x="38989" y="72823"/>
                                                  </a:cubicBezTo>
                                                  <a:lnTo>
                                                    <a:pt x="54750" y="87192"/>
                                                  </a:lnTo>
                                                  <a:lnTo>
                                                    <a:pt x="54797" y="87192"/>
                                                  </a:lnTo>
                                                  <a:close/>
                                                </a:path>
                                              </a:pathLst>
                                            </a:custGeom>
                                            <a:solidFill>
                                              <a:srgbClr val="FFFFFF"/>
                                            </a:solidFill>
                                            <a:ln w="1169" cap="flat">
                                              <a:noFill/>
                                              <a:prstDash val="solid"/>
                                              <a:miter/>
                                            </a:ln>
                                          </p:spPr>
                                          <p:txBody>
                                            <a:bodyPr rtlCol="0" anchor="ctr"/>
                                            <a:lstStyle/>
                                            <a:p>
                                              <a:endParaRPr lang="en-GB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19553" name="Freeform: Shape 19552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3F0B39E7-E421-BA0D-705B-CD12883C86BA}"/>
                                                </a:ext>
                                              </a:extLst>
                                            </p:cNvPr>
                                            <p:cNvSpPr/>
                                            <p:nvPr/>
                                          </p:nvSpPr>
                                          <p:spPr>
                                            <a:xfrm>
                                              <a:off x="5990192" y="3195201"/>
                                              <a:ext cx="54797" cy="87627"/>
                                            </a:xfrm>
                                            <a:custGeom>
                                              <a:avLst/>
                                              <a:gdLst>
                                                <a:gd name="connsiteX0" fmla="*/ 54797 w 54797"/>
                                                <a:gd name="connsiteY0" fmla="*/ 87192 h 87627"/>
                                                <a:gd name="connsiteX1" fmla="*/ 29979 w 54797"/>
                                                <a:gd name="connsiteY1" fmla="*/ 80007 h 87627"/>
                                                <a:gd name="connsiteX2" fmla="*/ 28856 w 54797"/>
                                                <a:gd name="connsiteY2" fmla="*/ 54581 h 87627"/>
                                                <a:gd name="connsiteX3" fmla="*/ 13095 w 54797"/>
                                                <a:gd name="connsiteY3" fmla="*/ 35789 h 87627"/>
                                                <a:gd name="connsiteX4" fmla="*/ 6343 w 54797"/>
                                                <a:gd name="connsiteY4" fmla="*/ 16014 h 87627"/>
                                                <a:gd name="connsiteX5" fmla="*/ 6343 w 54797"/>
                                                <a:gd name="connsiteY5" fmla="*/ 417 h 87627"/>
                                                <a:gd name="connsiteX6" fmla="*/ 29991 w 54797"/>
                                                <a:gd name="connsiteY6" fmla="*/ 9263 h 87627"/>
                                                <a:gd name="connsiteX7" fmla="*/ 34133 w 54797"/>
                                                <a:gd name="connsiteY7" fmla="*/ 499 h 87627"/>
                                                <a:gd name="connsiteX8" fmla="*/ 43494 w 54797"/>
                                                <a:gd name="connsiteY8" fmla="*/ 7601 h 87627"/>
                                                <a:gd name="connsiteX9" fmla="*/ 38989 w 54797"/>
                                                <a:gd name="connsiteY9" fmla="*/ 36339 h 87627"/>
                                                <a:gd name="connsiteX10" fmla="*/ 38989 w 54797"/>
                                                <a:gd name="connsiteY10" fmla="*/ 72823 h 87627"/>
                                                <a:gd name="connsiteX11" fmla="*/ 54750 w 54797"/>
                                                <a:gd name="connsiteY11" fmla="*/ 87192 h 87627"/>
                                                <a:gd name="connsiteX12" fmla="*/ 54797 w 54797"/>
                                                <a:gd name="connsiteY12" fmla="*/ 87192 h 87627"/>
                                              </a:gdLst>
                                              <a:ahLst/>
                                              <a:cxnLst>
                                                <a:cxn ang="0">
                                                  <a:pos x="connsiteX0" y="connsiteY0"/>
                                                </a:cxn>
                                                <a:cxn ang="0">
                                                  <a:pos x="connsiteX1" y="connsiteY1"/>
                                                </a:cxn>
                                                <a:cxn ang="0">
                                                  <a:pos x="connsiteX2" y="connsiteY2"/>
                                                </a:cxn>
                                                <a:cxn ang="0">
                                                  <a:pos x="connsiteX3" y="connsiteY3"/>
                                                </a:cxn>
                                                <a:cxn ang="0">
                                                  <a:pos x="connsiteX4" y="connsiteY4"/>
                                                </a:cxn>
                                                <a:cxn ang="0">
                                                  <a:pos x="connsiteX5" y="connsiteY5"/>
                                                </a:cxn>
                                                <a:cxn ang="0">
                                                  <a:pos x="connsiteX6" y="connsiteY6"/>
                                                </a:cxn>
                                                <a:cxn ang="0">
                                                  <a:pos x="connsiteX7" y="connsiteY7"/>
                                                </a:cxn>
                                                <a:cxn ang="0">
                                                  <a:pos x="connsiteX8" y="connsiteY8"/>
                                                </a:cxn>
                                                <a:cxn ang="0">
                                                  <a:pos x="connsiteX9" y="connsiteY9"/>
                                                </a:cxn>
                                                <a:cxn ang="0">
                                                  <a:pos x="connsiteX10" y="connsiteY10"/>
                                                </a:cxn>
                                                <a:cxn ang="0">
                                                  <a:pos x="connsiteX11" y="connsiteY11"/>
                                                </a:cxn>
                                                <a:cxn ang="0">
                                                  <a:pos x="connsiteX12" y="connsiteY12"/>
                                                </a:cxn>
                                              </a:cxnLst>
                                              <a:rect l="l" t="t" r="r" b="b"/>
                                              <a:pathLst>
                                                <a:path w="54797" h="87627">
                                                  <a:moveTo>
                                                    <a:pt x="54797" y="87192"/>
                                                  </a:moveTo>
                                                  <a:cubicBezTo>
                                                    <a:pt x="45706" y="89204"/>
                                                    <a:pt x="35771" y="83798"/>
                                                    <a:pt x="29979" y="80007"/>
                                                  </a:cubicBezTo>
                                                  <a:cubicBezTo>
                                                    <a:pt x="23228" y="75584"/>
                                                    <a:pt x="26598" y="62327"/>
                                                    <a:pt x="28856" y="54581"/>
                                                  </a:cubicBezTo>
                                                  <a:cubicBezTo>
                                                    <a:pt x="31103" y="46847"/>
                                                    <a:pt x="22104" y="39100"/>
                                                    <a:pt x="13095" y="35789"/>
                                                  </a:cubicBezTo>
                                                  <a:cubicBezTo>
                                                    <a:pt x="4085" y="32478"/>
                                                    <a:pt x="14218" y="20309"/>
                                                    <a:pt x="6343" y="16014"/>
                                                  </a:cubicBezTo>
                                                  <a:cubicBezTo>
                                                    <a:pt x="-1543" y="11720"/>
                                                    <a:pt x="-2667" y="3740"/>
                                                    <a:pt x="6343" y="417"/>
                                                  </a:cubicBezTo>
                                                  <a:cubicBezTo>
                                                    <a:pt x="15353" y="-2895"/>
                                                    <a:pt x="22104" y="14786"/>
                                                    <a:pt x="29991" y="9263"/>
                                                  </a:cubicBezTo>
                                                  <a:cubicBezTo>
                                                    <a:pt x="33712" y="6653"/>
                                                    <a:pt x="34426" y="3307"/>
                                                    <a:pt x="34133" y="499"/>
                                                  </a:cubicBezTo>
                                                  <a:cubicBezTo>
                                                    <a:pt x="36508" y="3400"/>
                                                    <a:pt x="39586" y="5869"/>
                                                    <a:pt x="43494" y="7601"/>
                                                  </a:cubicBezTo>
                                                  <a:cubicBezTo>
                                                    <a:pt x="43494" y="7601"/>
                                                    <a:pt x="31103" y="24182"/>
                                                    <a:pt x="38989" y="36339"/>
                                                  </a:cubicBezTo>
                                                  <a:cubicBezTo>
                                                    <a:pt x="38989" y="36339"/>
                                                    <a:pt x="23228" y="58442"/>
                                                    <a:pt x="38989" y="72823"/>
                                                  </a:cubicBezTo>
                                                  <a:lnTo>
                                                    <a:pt x="54750" y="87192"/>
                                                  </a:lnTo>
                                                  <a:lnTo>
                                                    <a:pt x="54797" y="87192"/>
                                                  </a:lnTo>
                                                  <a:close/>
                                                </a:path>
                                              </a:pathLst>
                                            </a:custGeom>
                                            <a:noFill/>
                                            <a:ln w="210" cap="flat">
                                              <a:solidFill>
                                                <a:srgbClr val="99B3A8"/>
                                              </a:solidFill>
                                              <a:prstDash val="solid"/>
                                              <a:miter/>
                                            </a:ln>
                                          </p:spPr>
                                          <p:txBody>
                                            <a:bodyPr rtlCol="0" anchor="ctr"/>
                                            <a:lstStyle/>
                                            <a:p>
                                              <a:endParaRPr lang="en-GB"/>
                                            </a:p>
                                          </p:txBody>
                                        </p:sp>
                                        <p:grpSp>
                                          <p:nvGrpSpPr>
                                            <p:cNvPr id="19554" name="Graphic 18914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1F0D44C3-1307-C395-13D3-434F4E28DBDD}"/>
                                                </a:ext>
                                              </a:extLst>
                                            </p:cNvPr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5560016" y="2885798"/>
                                              <a:ext cx="657600" cy="607869"/>
                                              <a:chOff x="5560016" y="2885798"/>
                                              <a:chExt cx="657600" cy="607869"/>
                                            </a:xfrm>
                                          </p:grpSpPr>
                                          <p:sp>
                                            <p:nvSpPr>
                                              <p:cNvPr id="19555" name="Freeform: Shape 19554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792BC37C-1CD5-DABD-7D8E-3AFB33E13DBC}"/>
                                                  </a:ext>
                                                </a:extLst>
                                              </p:cNvPr>
                                              <p:cNvSpPr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5792914" y="3233537"/>
                                                <a:ext cx="21925" cy="27384"/>
                                              </a:xfrm>
                                              <a:custGeom>
                                                <a:avLst/>
                                                <a:gdLst>
                                                  <a:gd name="connsiteX0" fmla="*/ 20687 w 21925"/>
                                                  <a:gd name="connsiteY0" fmla="*/ 27384 h 27384"/>
                                                  <a:gd name="connsiteX1" fmla="*/ 16183 w 21925"/>
                                                  <a:gd name="connsiteY1" fmla="*/ 17357 h 27384"/>
                                                  <a:gd name="connsiteX2" fmla="*/ 0 w 21925"/>
                                                  <a:gd name="connsiteY2" fmla="*/ 2917 h 27384"/>
                                                  <a:gd name="connsiteX3" fmla="*/ 15293 w 21925"/>
                                                  <a:gd name="connsiteY3" fmla="*/ 2917 h 27384"/>
                                                  <a:gd name="connsiteX4" fmla="*/ 20699 w 21925"/>
                                                  <a:gd name="connsiteY4" fmla="*/ 27384 h 27384"/>
                                                  <a:gd name="connsiteX5" fmla="*/ 20699 w 21925"/>
                                                  <a:gd name="connsiteY5" fmla="*/ 27384 h 27384"/>
                                                </a:gdLst>
                                                <a:ahLst/>
                                                <a:cxnLst>
                                                  <a:cxn ang="0">
                                                    <a:pos x="connsiteX0" y="connsiteY0"/>
                                                  </a:cxn>
                                                  <a:cxn ang="0">
                                                    <a:pos x="connsiteX1" y="connsiteY1"/>
                                                  </a:cxn>
                                                  <a:cxn ang="0">
                                                    <a:pos x="connsiteX2" y="connsiteY2"/>
                                                  </a:cxn>
                                                  <a:cxn ang="0">
                                                    <a:pos x="connsiteX3" y="connsiteY3"/>
                                                  </a:cxn>
                                                  <a:cxn ang="0">
                                                    <a:pos x="connsiteX4" y="connsiteY4"/>
                                                  </a:cxn>
                                                  <a:cxn ang="0">
                                                    <a:pos x="connsiteX5" y="connsiteY5"/>
                                                  </a:cxn>
                                                </a:cxnLst>
                                                <a:rect l="l" t="t" r="r" b="b"/>
                                                <a:pathLst>
                                                  <a:path w="21925" h="27384">
                                                    <a:moveTo>
                                                      <a:pt x="20687" y="27384"/>
                                                    </a:moveTo>
                                                    <a:cubicBezTo>
                                                      <a:pt x="20805" y="24927"/>
                                                      <a:pt x="19564" y="21826"/>
                                                      <a:pt x="16183" y="17357"/>
                                                    </a:cubicBezTo>
                                                    <a:cubicBezTo>
                                                      <a:pt x="6225" y="4228"/>
                                                      <a:pt x="0" y="2917"/>
                                                      <a:pt x="0" y="2917"/>
                                                    </a:cubicBezTo>
                                                    <a:cubicBezTo>
                                                      <a:pt x="0" y="2917"/>
                                                      <a:pt x="8799" y="-3647"/>
                                                      <a:pt x="15293" y="2917"/>
                                                    </a:cubicBezTo>
                                                    <a:cubicBezTo>
                                                      <a:pt x="21787" y="9482"/>
                                                      <a:pt x="23344" y="21674"/>
                                                      <a:pt x="20699" y="27384"/>
                                                    </a:cubicBezTo>
                                                    <a:lnTo>
                                                      <a:pt x="20699" y="27384"/>
                                                    </a:lnTo>
                                                    <a:close/>
                                                  </a:path>
                                                </a:pathLst>
                                              </a:custGeom>
                                              <a:solidFill>
                                                <a:srgbClr val="FFFFFF"/>
                                              </a:solidFill>
                                              <a:ln w="1169" cap="flat">
                                                <a:noFill/>
                                                <a:prstDash val="solid"/>
                                                <a:miter/>
                                              </a:ln>
                                            </p:spPr>
                                            <p:txBody>
                                              <a:bodyPr rtlCol="0" anchor="ctr"/>
                                              <a:lstStyle/>
                                              <a:p>
                                                <a:endParaRPr lang="en-GB"/>
                                              </a:p>
                                            </p:txBody>
                                          </p:sp>
                                          <p:sp>
                                            <p:nvSpPr>
                                              <p:cNvPr id="19556" name="Freeform: Shape 19555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B8A541CA-A7A0-28F7-39EB-44EEE8CEEC71}"/>
                                                  </a:ext>
                                                </a:extLst>
                                              </p:cNvPr>
                                              <p:cNvSpPr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5792914" y="3233537"/>
                                                <a:ext cx="21925" cy="27384"/>
                                              </a:xfrm>
                                              <a:custGeom>
                                                <a:avLst/>
                                                <a:gdLst>
                                                  <a:gd name="connsiteX0" fmla="*/ 20687 w 21925"/>
                                                  <a:gd name="connsiteY0" fmla="*/ 27384 h 27384"/>
                                                  <a:gd name="connsiteX1" fmla="*/ 16183 w 21925"/>
                                                  <a:gd name="connsiteY1" fmla="*/ 17357 h 27384"/>
                                                  <a:gd name="connsiteX2" fmla="*/ 0 w 21925"/>
                                                  <a:gd name="connsiteY2" fmla="*/ 2917 h 27384"/>
                                                  <a:gd name="connsiteX3" fmla="*/ 15293 w 21925"/>
                                                  <a:gd name="connsiteY3" fmla="*/ 2917 h 27384"/>
                                                  <a:gd name="connsiteX4" fmla="*/ 20699 w 21925"/>
                                                  <a:gd name="connsiteY4" fmla="*/ 27384 h 27384"/>
                                                  <a:gd name="connsiteX5" fmla="*/ 20699 w 21925"/>
                                                  <a:gd name="connsiteY5" fmla="*/ 27384 h 27384"/>
                                                </a:gdLst>
                                                <a:ahLst/>
                                                <a:cxnLst>
                                                  <a:cxn ang="0">
                                                    <a:pos x="connsiteX0" y="connsiteY0"/>
                                                  </a:cxn>
                                                  <a:cxn ang="0">
                                                    <a:pos x="connsiteX1" y="connsiteY1"/>
                                                  </a:cxn>
                                                  <a:cxn ang="0">
                                                    <a:pos x="connsiteX2" y="connsiteY2"/>
                                                  </a:cxn>
                                                  <a:cxn ang="0">
                                                    <a:pos x="connsiteX3" y="connsiteY3"/>
                                                  </a:cxn>
                                                  <a:cxn ang="0">
                                                    <a:pos x="connsiteX4" y="connsiteY4"/>
                                                  </a:cxn>
                                                  <a:cxn ang="0">
                                                    <a:pos x="connsiteX5" y="connsiteY5"/>
                                                  </a:cxn>
                                                </a:cxnLst>
                                                <a:rect l="l" t="t" r="r" b="b"/>
                                                <a:pathLst>
                                                  <a:path w="21925" h="27384">
                                                    <a:moveTo>
                                                      <a:pt x="20687" y="27384"/>
                                                    </a:moveTo>
                                                    <a:cubicBezTo>
                                                      <a:pt x="20805" y="24927"/>
                                                      <a:pt x="19564" y="21826"/>
                                                      <a:pt x="16183" y="17357"/>
                                                    </a:cubicBezTo>
                                                    <a:cubicBezTo>
                                                      <a:pt x="6225" y="4228"/>
                                                      <a:pt x="0" y="2917"/>
                                                      <a:pt x="0" y="2917"/>
                                                    </a:cubicBezTo>
                                                    <a:cubicBezTo>
                                                      <a:pt x="0" y="2917"/>
                                                      <a:pt x="8799" y="-3647"/>
                                                      <a:pt x="15293" y="2917"/>
                                                    </a:cubicBezTo>
                                                    <a:cubicBezTo>
                                                      <a:pt x="21787" y="9482"/>
                                                      <a:pt x="23344" y="21674"/>
                                                      <a:pt x="20699" y="27384"/>
                                                    </a:cubicBezTo>
                                                    <a:lnTo>
                                                      <a:pt x="20699" y="27384"/>
                                                    </a:lnTo>
                                                    <a:close/>
                                                  </a:path>
                                                </a:pathLst>
                                              </a:custGeom>
                                              <a:noFill/>
                                              <a:ln w="210" cap="flat">
                                                <a:solidFill>
                                                  <a:srgbClr val="99B3A8"/>
                                                </a:solidFill>
                                                <a:prstDash val="solid"/>
                                                <a:miter/>
                                              </a:ln>
                                            </p:spPr>
                                            <p:txBody>
                                              <a:bodyPr rtlCol="0" anchor="ctr"/>
                                              <a:lstStyle/>
                                              <a:p>
                                                <a:endParaRPr lang="en-GB"/>
                                              </a:p>
                                            </p:txBody>
                                          </p:sp>
                                          <p:grpSp>
                                            <p:nvGrpSpPr>
                                              <p:cNvPr id="19557" name="Graphic 18914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18FCC2EF-9D0B-310E-3B89-DC8022B4C1D8}"/>
                                                  </a:ext>
                                                </a:extLst>
                                              </p:cNvPr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5560016" y="2885798"/>
                                                <a:ext cx="657600" cy="607869"/>
                                                <a:chOff x="5560016" y="2885798"/>
                                                <a:chExt cx="657600" cy="607869"/>
                                              </a:xfrm>
                                            </p:grpSpPr>
                                            <p:sp>
                                              <p:nvSpPr>
                                                <p:cNvPr id="19558" name="Freeform: Shape 19557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B9564824-03BB-0B06-5A47-2B92F1D818F0}"/>
                                                    </a:ext>
                                                  </a:extLst>
                                                </p:cNvPr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001146" y="3397829"/>
                                                  <a:ext cx="21925" cy="71190"/>
                                                </a:xfrm>
                                                <a:custGeom>
                                                  <a:avLst/>
                                                  <a:gdLst>
                                                    <a:gd name="connsiteX0" fmla="*/ 12 w 21925"/>
                                                    <a:gd name="connsiteY0" fmla="*/ 20694 h 71190"/>
                                                    <a:gd name="connsiteX1" fmla="*/ 11912 w 21925"/>
                                                    <a:gd name="connsiteY1" fmla="*/ 65 h 71190"/>
                                                    <a:gd name="connsiteX2" fmla="*/ 17470 w 21925"/>
                                                    <a:gd name="connsiteY2" fmla="*/ 68551 h 71190"/>
                                                    <a:gd name="connsiteX3" fmla="*/ 0 w 21925"/>
                                                    <a:gd name="connsiteY3" fmla="*/ 20694 h 71190"/>
                                                    <a:gd name="connsiteX4" fmla="*/ 0 w 21925"/>
                                                    <a:gd name="connsiteY4" fmla="*/ 20694 h 71190"/>
                                                  </a:gdLst>
                                                  <a:ahLst/>
                                                  <a:cxnLst>
                                                    <a:cxn ang="0">
                                                      <a:pos x="connsiteX0" y="connsiteY0"/>
                                                    </a:cxn>
                                                    <a:cxn ang="0">
                                                      <a:pos x="connsiteX1" y="connsiteY1"/>
                                                    </a:cxn>
                                                    <a:cxn ang="0">
                                                      <a:pos x="connsiteX2" y="connsiteY2"/>
                                                    </a:cxn>
                                                    <a:cxn ang="0">
                                                      <a:pos x="connsiteX3" y="connsiteY3"/>
                                                    </a:cxn>
                                                    <a:cxn ang="0">
                                                      <a:pos x="connsiteX4" y="connsiteY4"/>
                                                    </a:cxn>
                                                  </a:cxnLst>
                                                  <a:rect l="l" t="t" r="r" b="b"/>
                                                  <a:pathLst>
                                                    <a:path w="21925" h="71190">
                                                      <a:moveTo>
                                                        <a:pt x="12" y="20694"/>
                                                      </a:moveTo>
                                                      <a:cubicBezTo>
                                                        <a:pt x="12" y="20694"/>
                                                        <a:pt x="12" y="2382"/>
                                                        <a:pt x="11912" y="65"/>
                                                      </a:cubicBezTo>
                                                      <a:cubicBezTo>
                                                        <a:pt x="23812" y="-2240"/>
                                                        <a:pt x="24362" y="57272"/>
                                                        <a:pt x="17470" y="68551"/>
                                                      </a:cubicBezTo>
                                                      <a:cubicBezTo>
                                                        <a:pt x="10589" y="79831"/>
                                                        <a:pt x="0" y="53282"/>
                                                        <a:pt x="0" y="20694"/>
                                                      </a:cubicBezTo>
                                                      <a:lnTo>
                                                        <a:pt x="0" y="20694"/>
                                                      </a:lnTo>
                                                      <a:close/>
                                                    </a:path>
                                                  </a:pathLst>
                                                </a:custGeom>
                                                <a:solidFill>
                                                  <a:srgbClr val="FFFFFF"/>
                                                </a:solidFill>
                                                <a:ln w="1169" cap="flat">
                                                  <a:noFill/>
                                                  <a:prstDash val="solid"/>
                                                  <a:miter/>
                                                </a:ln>
                                              </p:spPr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endParaRPr lang="en-GB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19559" name="Freeform: Shape 19558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AF394AB0-8B76-1A7B-3301-C09EA5903863}"/>
                                                    </a:ext>
                                                  </a:extLst>
                                                </p:cNvPr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001146" y="3397829"/>
                                                  <a:ext cx="21925" cy="71190"/>
                                                </a:xfrm>
                                                <a:custGeom>
                                                  <a:avLst/>
                                                  <a:gdLst>
                                                    <a:gd name="connsiteX0" fmla="*/ 12 w 21925"/>
                                                    <a:gd name="connsiteY0" fmla="*/ 20694 h 71190"/>
                                                    <a:gd name="connsiteX1" fmla="*/ 11912 w 21925"/>
                                                    <a:gd name="connsiteY1" fmla="*/ 65 h 71190"/>
                                                    <a:gd name="connsiteX2" fmla="*/ 17470 w 21925"/>
                                                    <a:gd name="connsiteY2" fmla="*/ 68551 h 71190"/>
                                                    <a:gd name="connsiteX3" fmla="*/ 0 w 21925"/>
                                                    <a:gd name="connsiteY3" fmla="*/ 20694 h 71190"/>
                                                    <a:gd name="connsiteX4" fmla="*/ 0 w 21925"/>
                                                    <a:gd name="connsiteY4" fmla="*/ 20694 h 71190"/>
                                                  </a:gdLst>
                                                  <a:ahLst/>
                                                  <a:cxnLst>
                                                    <a:cxn ang="0">
                                                      <a:pos x="connsiteX0" y="connsiteY0"/>
                                                    </a:cxn>
                                                    <a:cxn ang="0">
                                                      <a:pos x="connsiteX1" y="connsiteY1"/>
                                                    </a:cxn>
                                                    <a:cxn ang="0">
                                                      <a:pos x="connsiteX2" y="connsiteY2"/>
                                                    </a:cxn>
                                                    <a:cxn ang="0">
                                                      <a:pos x="connsiteX3" y="connsiteY3"/>
                                                    </a:cxn>
                                                    <a:cxn ang="0">
                                                      <a:pos x="connsiteX4" y="connsiteY4"/>
                                                    </a:cxn>
                                                  </a:cxnLst>
                                                  <a:rect l="l" t="t" r="r" b="b"/>
                                                  <a:pathLst>
                                                    <a:path w="21925" h="71190">
                                                      <a:moveTo>
                                                        <a:pt x="12" y="20694"/>
                                                      </a:moveTo>
                                                      <a:cubicBezTo>
                                                        <a:pt x="12" y="20694"/>
                                                        <a:pt x="12" y="2382"/>
                                                        <a:pt x="11912" y="65"/>
                                                      </a:cubicBezTo>
                                                      <a:cubicBezTo>
                                                        <a:pt x="23812" y="-2240"/>
                                                        <a:pt x="24362" y="57272"/>
                                                        <a:pt x="17470" y="68551"/>
                                                      </a:cubicBezTo>
                                                      <a:cubicBezTo>
                                                        <a:pt x="10589" y="79831"/>
                                                        <a:pt x="0" y="53282"/>
                                                        <a:pt x="0" y="20694"/>
                                                      </a:cubicBezTo>
                                                      <a:lnTo>
                                                        <a:pt x="0" y="20694"/>
                                                      </a:lnTo>
                                                      <a:close/>
                                                    </a:path>
                                                  </a:pathLst>
                                                </a:custGeom>
                                                <a:noFill/>
                                                <a:ln w="210" cap="flat">
                                                  <a:solidFill>
                                                    <a:srgbClr val="99B3A8"/>
                                                  </a:solidFill>
                                                  <a:prstDash val="solid"/>
                                                  <a:miter/>
                                                </a:ln>
                                              </p:spPr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endParaRPr lang="en-GB"/>
                                                </a:p>
                                              </p:txBody>
                                            </p:sp>
                                            <p:grpSp>
                                              <p:nvGrpSpPr>
                                                <p:cNvPr id="19560" name="Graphic 18914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EFF35A1E-1CCB-0DE7-27E3-8ECC93818083}"/>
                                                    </a:ext>
                                                  </a:extLst>
                                                </p:cNvPr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5560016" y="2885798"/>
                                                  <a:ext cx="657600" cy="607869"/>
                                                  <a:chOff x="5560016" y="2885798"/>
                                                  <a:chExt cx="657600" cy="607869"/>
                                                </a:xfrm>
                                              </p:grpSpPr>
                                              <p:sp>
                                                <p:nvSpPr>
                                                  <p:cNvPr id="19561" name="Freeform: Shape 19560">
                                                    <a:extLst>
                                                      <a:ext uri="{FF2B5EF4-FFF2-40B4-BE49-F238E27FC236}">
                                                        <a16:creationId xmlns:a16="http://schemas.microsoft.com/office/drawing/2014/main" id="{453F8724-0BC2-3AFB-6533-A4A45C049A58}"/>
                                                      </a:ext>
                                                    </a:extLst>
                                                  </p:cNvPr>
                                                  <p:cNvSpPr/>
                                                  <p:nvPr/>
                                                </p:nvSpPr>
                                                <p:spPr>
                                                  <a:xfrm>
                                                    <a:off x="5946350" y="3370463"/>
                                                    <a:ext cx="49319" cy="98571"/>
                                                  </a:xfrm>
                                                  <a:custGeom>
                                                    <a:avLst/>
                                                    <a:gdLst>
                                                      <a:gd name="connsiteX0" fmla="*/ 0 w 49319"/>
                                                      <a:gd name="connsiteY0" fmla="*/ 1864 h 98571"/>
                                                      <a:gd name="connsiteX1" fmla="*/ 16089 w 49319"/>
                                                      <a:gd name="connsiteY1" fmla="*/ 56298 h 98571"/>
                                                      <a:gd name="connsiteX2" fmla="*/ 44008 w 49319"/>
                                                      <a:gd name="connsiteY2" fmla="*/ 98082 h 98571"/>
                                                      <a:gd name="connsiteX3" fmla="*/ 44008 w 49319"/>
                                                      <a:gd name="connsiteY3" fmla="*/ 9248 h 98571"/>
                                                      <a:gd name="connsiteX4" fmla="*/ 0 w 49319"/>
                                                      <a:gd name="connsiteY4" fmla="*/ 1864 h 98571"/>
                                                      <a:gd name="connsiteX5" fmla="*/ 0 w 49319"/>
                                                      <a:gd name="connsiteY5" fmla="*/ 1864 h 98571"/>
                                                    </a:gdLst>
                                                    <a:ahLst/>
                                                    <a:cxnLst>
                                                      <a:cxn ang="0">
                                                        <a:pos x="connsiteX0" y="connsiteY0"/>
                                                      </a:cxn>
                                                      <a:cxn ang="0">
                                                        <a:pos x="connsiteX1" y="connsiteY1"/>
                                                      </a:cxn>
                                                      <a:cxn ang="0">
                                                        <a:pos x="connsiteX2" y="connsiteY2"/>
                                                      </a:cxn>
                                                      <a:cxn ang="0">
                                                        <a:pos x="connsiteX3" y="connsiteY3"/>
                                                      </a:cxn>
                                                      <a:cxn ang="0">
                                                        <a:pos x="connsiteX4" y="connsiteY4"/>
                                                      </a:cxn>
                                                      <a:cxn ang="0">
                                                        <a:pos x="connsiteX5" y="connsiteY5"/>
                                                      </a:cxn>
                                                    </a:cxnLst>
                                                    <a:rect l="l" t="t" r="r" b="b"/>
                                                    <a:pathLst>
                                                      <a:path w="49319" h="98571">
                                                        <a:moveTo>
                                                          <a:pt x="0" y="1864"/>
                                                        </a:moveTo>
                                                        <a:cubicBezTo>
                                                          <a:pt x="0" y="1864"/>
                                                          <a:pt x="9197" y="37892"/>
                                                          <a:pt x="16089" y="56298"/>
                                                        </a:cubicBezTo>
                                                        <a:cubicBezTo>
                                                          <a:pt x="22981" y="74692"/>
                                                          <a:pt x="31382" y="102610"/>
                                                          <a:pt x="44008" y="98082"/>
                                                        </a:cubicBezTo>
                                                        <a:cubicBezTo>
                                                          <a:pt x="56633" y="93554"/>
                                                          <a:pt x="42604" y="21604"/>
                                                          <a:pt x="44008" y="9248"/>
                                                        </a:cubicBezTo>
                                                        <a:cubicBezTo>
                                                          <a:pt x="45412" y="-3097"/>
                                                          <a:pt x="10671" y="-230"/>
                                                          <a:pt x="0" y="1864"/>
                                                        </a:cubicBezTo>
                                                        <a:lnTo>
                                                          <a:pt x="0" y="1864"/>
                                                        </a:lnTo>
                                                        <a:close/>
                                                      </a:path>
                                                    </a:pathLst>
                                                  </a:custGeom>
                                                  <a:solidFill>
                                                    <a:srgbClr val="FFFFFF"/>
                                                  </a:solidFill>
                                                  <a:ln w="1169" cap="flat">
                                                    <a:noFill/>
                                                    <a:prstDash val="solid"/>
                                                    <a:miter/>
                                                  </a:ln>
                                                </p:spPr>
                                                <p:txBody>
                                                  <a:bodyPr rtlCol="0" anchor="ctr"/>
                                                  <a:lstStyle/>
                                                  <a:p>
                                                    <a:endParaRPr lang="en-GB"/>
                                                  </a:p>
                                                </p:txBody>
                                              </p:sp>
                                              <p:sp>
                                                <p:nvSpPr>
                                                  <p:cNvPr id="19562" name="Freeform: Shape 19561">
                                                    <a:extLst>
                                                      <a:ext uri="{FF2B5EF4-FFF2-40B4-BE49-F238E27FC236}">
                                                        <a16:creationId xmlns:a16="http://schemas.microsoft.com/office/drawing/2014/main" id="{634A3970-8FA4-E277-B00D-DC0DFEC38E72}"/>
                                                      </a:ext>
                                                    </a:extLst>
                                                  </p:cNvPr>
                                                  <p:cNvSpPr/>
                                                  <p:nvPr/>
                                                </p:nvSpPr>
                                                <p:spPr>
                                                  <a:xfrm>
                                                    <a:off x="5946350" y="3370463"/>
                                                    <a:ext cx="49319" cy="98571"/>
                                                  </a:xfrm>
                                                  <a:custGeom>
                                                    <a:avLst/>
                                                    <a:gdLst>
                                                      <a:gd name="connsiteX0" fmla="*/ 0 w 49319"/>
                                                      <a:gd name="connsiteY0" fmla="*/ 1864 h 98571"/>
                                                      <a:gd name="connsiteX1" fmla="*/ 16089 w 49319"/>
                                                      <a:gd name="connsiteY1" fmla="*/ 56298 h 98571"/>
                                                      <a:gd name="connsiteX2" fmla="*/ 44008 w 49319"/>
                                                      <a:gd name="connsiteY2" fmla="*/ 98082 h 98571"/>
                                                      <a:gd name="connsiteX3" fmla="*/ 44008 w 49319"/>
                                                      <a:gd name="connsiteY3" fmla="*/ 9248 h 98571"/>
                                                      <a:gd name="connsiteX4" fmla="*/ 0 w 49319"/>
                                                      <a:gd name="connsiteY4" fmla="*/ 1864 h 98571"/>
                                                      <a:gd name="connsiteX5" fmla="*/ 0 w 49319"/>
                                                      <a:gd name="connsiteY5" fmla="*/ 1864 h 98571"/>
                                                    </a:gdLst>
                                                    <a:ahLst/>
                                                    <a:cxnLst>
                                                      <a:cxn ang="0">
                                                        <a:pos x="connsiteX0" y="connsiteY0"/>
                                                      </a:cxn>
                                                      <a:cxn ang="0">
                                                        <a:pos x="connsiteX1" y="connsiteY1"/>
                                                      </a:cxn>
                                                      <a:cxn ang="0">
                                                        <a:pos x="connsiteX2" y="connsiteY2"/>
                                                      </a:cxn>
                                                      <a:cxn ang="0">
                                                        <a:pos x="connsiteX3" y="connsiteY3"/>
                                                      </a:cxn>
                                                      <a:cxn ang="0">
                                                        <a:pos x="connsiteX4" y="connsiteY4"/>
                                                      </a:cxn>
                                                      <a:cxn ang="0">
                                                        <a:pos x="connsiteX5" y="connsiteY5"/>
                                                      </a:cxn>
                                                    </a:cxnLst>
                                                    <a:rect l="l" t="t" r="r" b="b"/>
                                                    <a:pathLst>
                                                      <a:path w="49319" h="98571">
                                                        <a:moveTo>
                                                          <a:pt x="0" y="1864"/>
                                                        </a:moveTo>
                                                        <a:cubicBezTo>
                                                          <a:pt x="0" y="1864"/>
                                                          <a:pt x="9197" y="37892"/>
                                                          <a:pt x="16089" y="56298"/>
                                                        </a:cubicBezTo>
                                                        <a:cubicBezTo>
                                                          <a:pt x="22981" y="74692"/>
                                                          <a:pt x="31382" y="102610"/>
                                                          <a:pt x="44008" y="98082"/>
                                                        </a:cubicBezTo>
                                                        <a:cubicBezTo>
                                                          <a:pt x="56633" y="93554"/>
                                                          <a:pt x="42604" y="21604"/>
                                                          <a:pt x="44008" y="9248"/>
                                                        </a:cubicBezTo>
                                                        <a:cubicBezTo>
                                                          <a:pt x="45412" y="-3097"/>
                                                          <a:pt x="10671" y="-230"/>
                                                          <a:pt x="0" y="1864"/>
                                                        </a:cubicBezTo>
                                                        <a:lnTo>
                                                          <a:pt x="0" y="1864"/>
                                                        </a:lnTo>
                                                        <a:close/>
                                                      </a:path>
                                                    </a:pathLst>
                                                  </a:custGeom>
                                                  <a:noFill/>
                                                  <a:ln w="210" cap="flat">
                                                    <a:solidFill>
                                                      <a:srgbClr val="99B3A8"/>
                                                    </a:solidFill>
                                                    <a:prstDash val="solid"/>
                                                    <a:miter/>
                                                  </a:ln>
                                                </p:spPr>
                                                <p:txBody>
                                                  <a:bodyPr rtlCol="0" anchor="ctr"/>
                                                  <a:lstStyle/>
                                                  <a:p>
                                                    <a:endParaRPr lang="en-GB"/>
                                                  </a:p>
                                                </p:txBody>
                                              </p:sp>
                                              <p:grpSp>
                                                <p:nvGrpSpPr>
                                                  <p:cNvPr id="19563" name="Graphic 18914">
                                                    <a:extLst>
                                                      <a:ext uri="{FF2B5EF4-FFF2-40B4-BE49-F238E27FC236}">
                                                        <a16:creationId xmlns:a16="http://schemas.microsoft.com/office/drawing/2014/main" id="{AF3D45ED-D19D-2460-206F-16A6045FB892}"/>
                                                      </a:ext>
                                                    </a:extLst>
                                                  </p:cNvPr>
                                                  <p:cNvGrpSpPr/>
                                                  <p:nvPr/>
                                                </p:nvGrpSpPr>
                                                <p:grpSpPr>
                                                  <a:xfrm>
                                                    <a:off x="5560016" y="2885798"/>
                                                    <a:ext cx="657600" cy="607869"/>
                                                    <a:chOff x="5560016" y="2885798"/>
                                                    <a:chExt cx="657600" cy="607869"/>
                                                  </a:xfrm>
                                                </p:grpSpPr>
                                                <p:sp>
                                                  <p:nvSpPr>
                                                    <p:cNvPr id="19564" name="Freeform: Shape 19563">
                                                      <a:extLst>
                                                        <a:ext uri="{FF2B5EF4-FFF2-40B4-BE49-F238E27FC236}">
                                                          <a16:creationId xmlns:a16="http://schemas.microsoft.com/office/drawing/2014/main" id="{037FDB8F-8613-59D5-7424-D86822E239B5}"/>
                                                        </a:ext>
                                                      </a:extLst>
                                                    </p:cNvPr>
                                                    <p:cNvSpPr/>
                                                    <p:nvPr/>
                                                  </p:nvSpPr>
                                                  <p:spPr>
                                                    <a:xfrm>
                                                      <a:off x="5886077" y="3009010"/>
                                                      <a:ext cx="328775" cy="240959"/>
                                                    </a:xfrm>
                                                    <a:custGeom>
                                                      <a:avLst/>
                                                      <a:gdLst>
                                                        <a:gd name="connsiteX0" fmla="*/ 325091 w 328775"/>
                                                        <a:gd name="connsiteY0" fmla="*/ 193056 h 240959"/>
                                                        <a:gd name="connsiteX1" fmla="*/ 292187 w 328775"/>
                                                        <a:gd name="connsiteY1" fmla="*/ 218704 h 240959"/>
                                                        <a:gd name="connsiteX2" fmla="*/ 153974 w 328775"/>
                                                        <a:gd name="connsiteY2" fmla="*/ 240960 h 240959"/>
                                                        <a:gd name="connsiteX3" fmla="*/ 0 w 328775"/>
                                                        <a:gd name="connsiteY3" fmla="*/ 229867 h 240959"/>
                                                        <a:gd name="connsiteX4" fmla="*/ 34928 w 328775"/>
                                                        <a:gd name="connsiteY4" fmla="*/ 157356 h 240959"/>
                                                        <a:gd name="connsiteX5" fmla="*/ 62296 w 328775"/>
                                                        <a:gd name="connsiteY5" fmla="*/ 145163 h 240959"/>
                                                        <a:gd name="connsiteX6" fmla="*/ 129589 w 328775"/>
                                                        <a:gd name="connsiteY6" fmla="*/ 169502 h 240959"/>
                                                        <a:gd name="connsiteX7" fmla="*/ 147012 w 328775"/>
                                                        <a:gd name="connsiteY7" fmla="*/ 163651 h 240959"/>
                                                        <a:gd name="connsiteX8" fmla="*/ 172169 w 328775"/>
                                                        <a:gd name="connsiteY8" fmla="*/ 145959 h 240959"/>
                                                        <a:gd name="connsiteX9" fmla="*/ 208572 w 328775"/>
                                                        <a:gd name="connsiteY9" fmla="*/ 123821 h 240959"/>
                                                        <a:gd name="connsiteX10" fmla="*/ 220869 w 328775"/>
                                                        <a:gd name="connsiteY10" fmla="*/ 84575 h 240959"/>
                                                        <a:gd name="connsiteX11" fmla="*/ 237602 w 328775"/>
                                                        <a:gd name="connsiteY11" fmla="*/ 57043 h 240959"/>
                                                        <a:gd name="connsiteX12" fmla="*/ 243406 w 328775"/>
                                                        <a:gd name="connsiteY12" fmla="*/ 31265 h 240959"/>
                                                        <a:gd name="connsiteX13" fmla="*/ 263145 w 328775"/>
                                                        <a:gd name="connsiteY13" fmla="*/ 6670 h 240959"/>
                                                        <a:gd name="connsiteX14" fmla="*/ 265673 w 328775"/>
                                                        <a:gd name="connsiteY14" fmla="*/ 0 h 240959"/>
                                                        <a:gd name="connsiteX15" fmla="*/ 297991 w 328775"/>
                                                        <a:gd name="connsiteY15" fmla="*/ 47670 h 240959"/>
                                                        <a:gd name="connsiteX16" fmla="*/ 317731 w 328775"/>
                                                        <a:gd name="connsiteY16" fmla="*/ 107416 h 240959"/>
                                                        <a:gd name="connsiteX17" fmla="*/ 322376 w 328775"/>
                                                        <a:gd name="connsiteY17" fmla="*/ 141384 h 240959"/>
                                                        <a:gd name="connsiteX18" fmla="*/ 325079 w 328775"/>
                                                        <a:gd name="connsiteY18" fmla="*/ 193056 h 240959"/>
                                                        <a:gd name="connsiteX19" fmla="*/ 325079 w 328775"/>
                                                        <a:gd name="connsiteY19" fmla="*/ 193056 h 240959"/>
                                                      </a:gdLst>
                                                      <a:ahLst/>
                                                      <a:cxnLst>
                                                        <a:cxn ang="0">
                                                          <a:pos x="connsiteX0" y="connsiteY0"/>
                                                        </a:cxn>
                                                        <a:cxn ang="0">
                                                          <a:pos x="connsiteX1" y="connsiteY1"/>
                                                        </a:cxn>
                                                        <a:cxn ang="0">
                                                          <a:pos x="connsiteX2" y="connsiteY2"/>
                                                        </a:cxn>
                                                        <a:cxn ang="0">
                                                          <a:pos x="connsiteX3" y="connsiteY3"/>
                                                        </a:cxn>
                                                        <a:cxn ang="0">
                                                          <a:pos x="connsiteX4" y="connsiteY4"/>
                                                        </a:cxn>
                                                        <a:cxn ang="0">
                                                          <a:pos x="connsiteX5" y="connsiteY5"/>
                                                        </a:cxn>
                                                        <a:cxn ang="0">
                                                          <a:pos x="connsiteX6" y="connsiteY6"/>
                                                        </a:cxn>
                                                        <a:cxn ang="0">
                                                          <a:pos x="connsiteX7" y="connsiteY7"/>
                                                        </a:cxn>
                                                        <a:cxn ang="0">
                                                          <a:pos x="connsiteX8" y="connsiteY8"/>
                                                        </a:cxn>
                                                        <a:cxn ang="0">
                                                          <a:pos x="connsiteX9" y="connsiteY9"/>
                                                        </a:cxn>
                                                        <a:cxn ang="0">
                                                          <a:pos x="connsiteX10" y="connsiteY10"/>
                                                        </a:cxn>
                                                        <a:cxn ang="0">
                                                          <a:pos x="connsiteX11" y="connsiteY11"/>
                                                        </a:cxn>
                                                        <a:cxn ang="0">
                                                          <a:pos x="connsiteX12" y="connsiteY12"/>
                                                        </a:cxn>
                                                        <a:cxn ang="0">
                                                          <a:pos x="connsiteX13" y="connsiteY13"/>
                                                        </a:cxn>
                                                        <a:cxn ang="0">
                                                          <a:pos x="connsiteX14" y="connsiteY14"/>
                                                        </a:cxn>
                                                        <a:cxn ang="0">
                                                          <a:pos x="connsiteX15" y="connsiteY15"/>
                                                        </a:cxn>
                                                        <a:cxn ang="0">
                                                          <a:pos x="connsiteX16" y="connsiteY16"/>
                                                        </a:cxn>
                                                        <a:cxn ang="0">
                                                          <a:pos x="connsiteX17" y="connsiteY17"/>
                                                        </a:cxn>
                                                        <a:cxn ang="0">
                                                          <a:pos x="connsiteX18" y="connsiteY18"/>
                                                        </a:cxn>
                                                        <a:cxn ang="0">
                                                          <a:pos x="connsiteX19" y="connsiteY19"/>
                                                        </a:cxn>
                                                      </a:cxnLst>
                                                      <a:rect l="l" t="t" r="r" b="b"/>
                                                      <a:pathLst>
                                                        <a:path w="328775" h="240959">
                                                          <a:moveTo>
                                                            <a:pt x="325091" y="193056"/>
                                                          </a:moveTo>
                                                          <a:cubicBezTo>
                                                            <a:pt x="315414" y="210502"/>
                                                            <a:pt x="297991" y="210502"/>
                                                            <a:pt x="292187" y="218704"/>
                                                          </a:cubicBezTo>
                                                          <a:cubicBezTo>
                                                            <a:pt x="286384" y="226907"/>
                                                            <a:pt x="153974" y="240960"/>
                                                            <a:pt x="153974" y="240960"/>
                                                          </a:cubicBezTo>
                                                          <a:lnTo>
                                                            <a:pt x="0" y="229867"/>
                                                          </a:lnTo>
                                                          <a:lnTo>
                                                            <a:pt x="34928" y="157356"/>
                                                          </a:lnTo>
                                                          <a:lnTo>
                                                            <a:pt x="62296" y="145163"/>
                                                          </a:lnTo>
                                                          <a:lnTo>
                                                            <a:pt x="129589" y="169502"/>
                                                          </a:lnTo>
                                                          <a:cubicBezTo>
                                                            <a:pt x="129589" y="169502"/>
                                                            <a:pt x="133076" y="163651"/>
                                                            <a:pt x="147012" y="163651"/>
                                                          </a:cubicBezTo>
                                                          <a:cubicBezTo>
                                                            <a:pt x="155601" y="163651"/>
                                                            <a:pt x="164611" y="155659"/>
                                                            <a:pt x="172169" y="145959"/>
                                                          </a:cubicBezTo>
                                                          <a:cubicBezTo>
                                                            <a:pt x="191149" y="144672"/>
                                                            <a:pt x="201949" y="131613"/>
                                                            <a:pt x="208572" y="123821"/>
                                                          </a:cubicBezTo>
                                                          <a:cubicBezTo>
                                                            <a:pt x="215545" y="115618"/>
                                                            <a:pt x="219021" y="96873"/>
                                                            <a:pt x="220869" y="84575"/>
                                                          </a:cubicBezTo>
                                                          <a:cubicBezTo>
                                                            <a:pt x="222706" y="72277"/>
                                                            <a:pt x="234127" y="60553"/>
                                                            <a:pt x="237602" y="57043"/>
                                                          </a:cubicBezTo>
                                                          <a:cubicBezTo>
                                                            <a:pt x="241089" y="53532"/>
                                                            <a:pt x="243406" y="39468"/>
                                                            <a:pt x="243406" y="31265"/>
                                                          </a:cubicBezTo>
                                                          <a:cubicBezTo>
                                                            <a:pt x="243406" y="23063"/>
                                                            <a:pt x="259670" y="17212"/>
                                                            <a:pt x="263145" y="6670"/>
                                                          </a:cubicBezTo>
                                                          <a:cubicBezTo>
                                                            <a:pt x="263906" y="4364"/>
                                                            <a:pt x="264783" y="2106"/>
                                                            <a:pt x="265673" y="0"/>
                                                          </a:cubicBezTo>
                                                          <a:cubicBezTo>
                                                            <a:pt x="275806" y="5312"/>
                                                            <a:pt x="295417" y="19166"/>
                                                            <a:pt x="297991" y="47670"/>
                                                          </a:cubicBezTo>
                                                          <a:cubicBezTo>
                                                            <a:pt x="297991" y="47670"/>
                                                            <a:pt x="323546" y="78128"/>
                                                            <a:pt x="317731" y="107416"/>
                                                          </a:cubicBezTo>
                                                          <a:cubicBezTo>
                                                            <a:pt x="317731" y="107416"/>
                                                            <a:pt x="330508" y="119128"/>
                                                            <a:pt x="322376" y="141384"/>
                                                          </a:cubicBezTo>
                                                          <a:cubicBezTo>
                                                            <a:pt x="322376" y="141384"/>
                                                            <a:pt x="334756" y="175621"/>
                                                            <a:pt x="325079" y="193056"/>
                                                          </a:cubicBezTo>
                                                          <a:lnTo>
                                                            <a:pt x="325079" y="193056"/>
                                                          </a:lnTo>
                                                          <a:close/>
                                                        </a:path>
                                                      </a:pathLst>
                                                    </a:custGeom>
                                                    <a:solidFill>
                                                      <a:schemeClr val="accent4"/>
                                                    </a:solidFill>
                                                    <a:ln w="1169" cap="flat">
                                                      <a:noFill/>
                                                      <a:prstDash val="solid"/>
                                                      <a:miter/>
                                                    </a:ln>
                                                  </p:spPr>
                                                  <p:txBody>
                                                    <a:bodyPr rtlCol="0" anchor="ctr"/>
                                                    <a:lstStyle/>
                                                    <a:p>
                                                      <a:endParaRPr lang="en-GB"/>
                                                    </a:p>
                                                  </p:txBody>
                                                </p:sp>
                                                <p:sp>
                                                  <p:nvSpPr>
                                                    <p:cNvPr id="19565" name="Freeform: Shape 19564">
                                                      <a:extLst>
                                                        <a:ext uri="{FF2B5EF4-FFF2-40B4-BE49-F238E27FC236}">
                                                          <a16:creationId xmlns:a16="http://schemas.microsoft.com/office/drawing/2014/main" id="{49263BC3-9F24-3044-324F-C77CF3E4541F}"/>
                                                        </a:ext>
                                                      </a:extLst>
                                                    </p:cNvPr>
                                                    <p:cNvSpPr/>
                                                    <p:nvPr/>
                                                  </p:nvSpPr>
                                                  <p:spPr>
                                                    <a:xfrm>
                                                      <a:off x="5886077" y="3009010"/>
                                                      <a:ext cx="328775" cy="240959"/>
                                                    </a:xfrm>
                                                    <a:custGeom>
                                                      <a:avLst/>
                                                      <a:gdLst>
                                                        <a:gd name="connsiteX0" fmla="*/ 325091 w 328775"/>
                                                        <a:gd name="connsiteY0" fmla="*/ 193056 h 240959"/>
                                                        <a:gd name="connsiteX1" fmla="*/ 292187 w 328775"/>
                                                        <a:gd name="connsiteY1" fmla="*/ 218704 h 240959"/>
                                                        <a:gd name="connsiteX2" fmla="*/ 153974 w 328775"/>
                                                        <a:gd name="connsiteY2" fmla="*/ 240960 h 240959"/>
                                                        <a:gd name="connsiteX3" fmla="*/ 0 w 328775"/>
                                                        <a:gd name="connsiteY3" fmla="*/ 229867 h 240959"/>
                                                        <a:gd name="connsiteX4" fmla="*/ 34928 w 328775"/>
                                                        <a:gd name="connsiteY4" fmla="*/ 157356 h 240959"/>
                                                        <a:gd name="connsiteX5" fmla="*/ 62296 w 328775"/>
                                                        <a:gd name="connsiteY5" fmla="*/ 145163 h 240959"/>
                                                        <a:gd name="connsiteX6" fmla="*/ 129589 w 328775"/>
                                                        <a:gd name="connsiteY6" fmla="*/ 169502 h 240959"/>
                                                        <a:gd name="connsiteX7" fmla="*/ 147012 w 328775"/>
                                                        <a:gd name="connsiteY7" fmla="*/ 163651 h 240959"/>
                                                        <a:gd name="connsiteX8" fmla="*/ 172169 w 328775"/>
                                                        <a:gd name="connsiteY8" fmla="*/ 145959 h 240959"/>
                                                        <a:gd name="connsiteX9" fmla="*/ 208572 w 328775"/>
                                                        <a:gd name="connsiteY9" fmla="*/ 123821 h 240959"/>
                                                        <a:gd name="connsiteX10" fmla="*/ 220869 w 328775"/>
                                                        <a:gd name="connsiteY10" fmla="*/ 84575 h 240959"/>
                                                        <a:gd name="connsiteX11" fmla="*/ 237602 w 328775"/>
                                                        <a:gd name="connsiteY11" fmla="*/ 57043 h 240959"/>
                                                        <a:gd name="connsiteX12" fmla="*/ 243406 w 328775"/>
                                                        <a:gd name="connsiteY12" fmla="*/ 31265 h 240959"/>
                                                        <a:gd name="connsiteX13" fmla="*/ 263145 w 328775"/>
                                                        <a:gd name="connsiteY13" fmla="*/ 6670 h 240959"/>
                                                        <a:gd name="connsiteX14" fmla="*/ 265673 w 328775"/>
                                                        <a:gd name="connsiteY14" fmla="*/ 0 h 240959"/>
                                                        <a:gd name="connsiteX15" fmla="*/ 297991 w 328775"/>
                                                        <a:gd name="connsiteY15" fmla="*/ 47670 h 240959"/>
                                                        <a:gd name="connsiteX16" fmla="*/ 317731 w 328775"/>
                                                        <a:gd name="connsiteY16" fmla="*/ 107416 h 240959"/>
                                                        <a:gd name="connsiteX17" fmla="*/ 322376 w 328775"/>
                                                        <a:gd name="connsiteY17" fmla="*/ 141384 h 240959"/>
                                                        <a:gd name="connsiteX18" fmla="*/ 325079 w 328775"/>
                                                        <a:gd name="connsiteY18" fmla="*/ 193056 h 240959"/>
                                                        <a:gd name="connsiteX19" fmla="*/ 325079 w 328775"/>
                                                        <a:gd name="connsiteY19" fmla="*/ 193056 h 240959"/>
                                                      </a:gdLst>
                                                      <a:ahLst/>
                                                      <a:cxnLst>
                                                        <a:cxn ang="0">
                                                          <a:pos x="connsiteX0" y="connsiteY0"/>
                                                        </a:cxn>
                                                        <a:cxn ang="0">
                                                          <a:pos x="connsiteX1" y="connsiteY1"/>
                                                        </a:cxn>
                                                        <a:cxn ang="0">
                                                          <a:pos x="connsiteX2" y="connsiteY2"/>
                                                        </a:cxn>
                                                        <a:cxn ang="0">
                                                          <a:pos x="connsiteX3" y="connsiteY3"/>
                                                        </a:cxn>
                                                        <a:cxn ang="0">
                                                          <a:pos x="connsiteX4" y="connsiteY4"/>
                                                        </a:cxn>
                                                        <a:cxn ang="0">
                                                          <a:pos x="connsiteX5" y="connsiteY5"/>
                                                        </a:cxn>
                                                        <a:cxn ang="0">
                                                          <a:pos x="connsiteX6" y="connsiteY6"/>
                                                        </a:cxn>
                                                        <a:cxn ang="0">
                                                          <a:pos x="connsiteX7" y="connsiteY7"/>
                                                        </a:cxn>
                                                        <a:cxn ang="0">
                                                          <a:pos x="connsiteX8" y="connsiteY8"/>
                                                        </a:cxn>
                                                        <a:cxn ang="0">
                                                          <a:pos x="connsiteX9" y="connsiteY9"/>
                                                        </a:cxn>
                                                        <a:cxn ang="0">
                                                          <a:pos x="connsiteX10" y="connsiteY10"/>
                                                        </a:cxn>
                                                        <a:cxn ang="0">
                                                          <a:pos x="connsiteX11" y="connsiteY11"/>
                                                        </a:cxn>
                                                        <a:cxn ang="0">
                                                          <a:pos x="connsiteX12" y="connsiteY12"/>
                                                        </a:cxn>
                                                        <a:cxn ang="0">
                                                          <a:pos x="connsiteX13" y="connsiteY13"/>
                                                        </a:cxn>
                                                        <a:cxn ang="0">
                                                          <a:pos x="connsiteX14" y="connsiteY14"/>
                                                        </a:cxn>
                                                        <a:cxn ang="0">
                                                          <a:pos x="connsiteX15" y="connsiteY15"/>
                                                        </a:cxn>
                                                        <a:cxn ang="0">
                                                          <a:pos x="connsiteX16" y="connsiteY16"/>
                                                        </a:cxn>
                                                        <a:cxn ang="0">
                                                          <a:pos x="connsiteX17" y="connsiteY17"/>
                                                        </a:cxn>
                                                        <a:cxn ang="0">
                                                          <a:pos x="connsiteX18" y="connsiteY18"/>
                                                        </a:cxn>
                                                        <a:cxn ang="0">
                                                          <a:pos x="connsiteX19" y="connsiteY19"/>
                                                        </a:cxn>
                                                      </a:cxnLst>
                                                      <a:rect l="l" t="t" r="r" b="b"/>
                                                      <a:pathLst>
                                                        <a:path w="328775" h="240959">
                                                          <a:moveTo>
                                                            <a:pt x="325091" y="193056"/>
                                                          </a:moveTo>
                                                          <a:cubicBezTo>
                                                            <a:pt x="315414" y="210502"/>
                                                            <a:pt x="297991" y="210502"/>
                                                            <a:pt x="292187" y="218704"/>
                                                          </a:cubicBezTo>
                                                          <a:cubicBezTo>
                                                            <a:pt x="286384" y="226907"/>
                                                            <a:pt x="153974" y="240960"/>
                                                            <a:pt x="153974" y="240960"/>
                                                          </a:cubicBezTo>
                                                          <a:lnTo>
                                                            <a:pt x="0" y="229867"/>
                                                          </a:lnTo>
                                                          <a:lnTo>
                                                            <a:pt x="34928" y="157356"/>
                                                          </a:lnTo>
                                                          <a:lnTo>
                                                            <a:pt x="62296" y="145163"/>
                                                          </a:lnTo>
                                                          <a:lnTo>
                                                            <a:pt x="129589" y="169502"/>
                                                          </a:lnTo>
                                                          <a:cubicBezTo>
                                                            <a:pt x="129589" y="169502"/>
                                                            <a:pt x="133076" y="163651"/>
                                                            <a:pt x="147012" y="163651"/>
                                                          </a:cubicBezTo>
                                                          <a:cubicBezTo>
                                                            <a:pt x="155601" y="163651"/>
                                                            <a:pt x="164611" y="155659"/>
                                                            <a:pt x="172169" y="145959"/>
                                                          </a:cubicBezTo>
                                                          <a:cubicBezTo>
                                                            <a:pt x="191149" y="144672"/>
                                                            <a:pt x="201949" y="131613"/>
                                                            <a:pt x="208572" y="123821"/>
                                                          </a:cubicBezTo>
                                                          <a:cubicBezTo>
                                                            <a:pt x="215545" y="115618"/>
                                                            <a:pt x="219021" y="96873"/>
                                                            <a:pt x="220869" y="84575"/>
                                                          </a:cubicBezTo>
                                                          <a:cubicBezTo>
                                                            <a:pt x="222706" y="72277"/>
                                                            <a:pt x="234127" y="60553"/>
                                                            <a:pt x="237602" y="57043"/>
                                                          </a:cubicBezTo>
                                                          <a:cubicBezTo>
                                                            <a:pt x="241089" y="53532"/>
                                                            <a:pt x="243406" y="39468"/>
                                                            <a:pt x="243406" y="31265"/>
                                                          </a:cubicBezTo>
                                                          <a:cubicBezTo>
                                                            <a:pt x="243406" y="23063"/>
                                                            <a:pt x="259670" y="17212"/>
                                                            <a:pt x="263145" y="6670"/>
                                                          </a:cubicBezTo>
                                                          <a:cubicBezTo>
                                                            <a:pt x="263906" y="4364"/>
                                                            <a:pt x="264783" y="2106"/>
                                                            <a:pt x="265673" y="0"/>
                                                          </a:cubicBezTo>
                                                          <a:cubicBezTo>
                                                            <a:pt x="275806" y="5312"/>
                                                            <a:pt x="295417" y="19166"/>
                                                            <a:pt x="297991" y="47670"/>
                                                          </a:cubicBezTo>
                                                          <a:cubicBezTo>
                                                            <a:pt x="297991" y="47670"/>
                                                            <a:pt x="323546" y="78128"/>
                                                            <a:pt x="317731" y="107416"/>
                                                          </a:cubicBezTo>
                                                          <a:cubicBezTo>
                                                            <a:pt x="317731" y="107416"/>
                                                            <a:pt x="330508" y="119128"/>
                                                            <a:pt x="322376" y="141384"/>
                                                          </a:cubicBezTo>
                                                          <a:cubicBezTo>
                                                            <a:pt x="322376" y="141384"/>
                                                            <a:pt x="334756" y="175621"/>
                                                            <a:pt x="325079" y="193056"/>
                                                          </a:cubicBezTo>
                                                          <a:lnTo>
                                                            <a:pt x="325079" y="193056"/>
                                                          </a:lnTo>
                                                          <a:close/>
                                                        </a:path>
                                                      </a:pathLst>
                                                    </a:custGeom>
                                                    <a:noFill/>
                                                    <a:ln w="12" cap="flat">
                                                      <a:solidFill>
                                                        <a:srgbClr val="99B3A8"/>
                                                      </a:solidFill>
                                                      <a:prstDash val="solid"/>
                                                      <a:miter/>
                                                    </a:ln>
                                                  </p:spPr>
                                                  <p:txBody>
                                                    <a:bodyPr rtlCol="0" anchor="ctr"/>
                                                    <a:lstStyle/>
                                                    <a:p>
                                                      <a:endParaRPr lang="en-GB"/>
                                                    </a:p>
                                                  </p:txBody>
                                                </p:sp>
                                                <p:grpSp>
                                                  <p:nvGrpSpPr>
                                                    <p:cNvPr id="19566" name="Graphic 18914">
                                                      <a:extLst>
                                                        <a:ext uri="{FF2B5EF4-FFF2-40B4-BE49-F238E27FC236}">
                                                          <a16:creationId xmlns:a16="http://schemas.microsoft.com/office/drawing/2014/main" id="{44E27024-DCBE-EC14-E811-65118FAD440F}"/>
                                                        </a:ext>
                                                      </a:extLst>
                                                    </p:cNvPr>
                                                    <p:cNvGrpSpPr/>
                                                    <p:nvPr/>
                                                  </p:nvGrpSpPr>
                                                  <p:grpSpPr>
                                                    <a:xfrm>
                                                      <a:off x="5560016" y="2885798"/>
                                                      <a:ext cx="657600" cy="607869"/>
                                                      <a:chOff x="5560016" y="2885798"/>
                                                      <a:chExt cx="657600" cy="607869"/>
                                                    </a:xfrm>
                                                  </p:grpSpPr>
                                                  <p:sp>
                                                    <p:nvSpPr>
                                                      <p:cNvPr id="19567" name="Freeform: Shape 19566">
                                                        <a:extLst>
                                                          <a:ext uri="{FF2B5EF4-FFF2-40B4-BE49-F238E27FC236}">
                                                            <a16:creationId xmlns:a16="http://schemas.microsoft.com/office/drawing/2014/main" id="{7104BEC7-D6AA-A40A-A8AF-10F0FDA50446}"/>
                                                          </a:ext>
                                                        </a:extLst>
                                                      </p:cNvPr>
                                                      <p:cNvSpPr/>
                                                      <p:nvPr/>
                                                    </p:nvSpPr>
                                                    <p:spPr>
                                                      <a:xfrm>
                                                        <a:off x="5716190" y="2932344"/>
                                                        <a:ext cx="38391" cy="21901"/>
                                                      </a:xfrm>
                                                      <a:custGeom>
                                                        <a:avLst/>
                                                        <a:gdLst>
                                                          <a:gd name="connsiteX0" fmla="*/ 38216 w 38391"/>
                                                          <a:gd name="connsiteY0" fmla="*/ 14931 h 21901"/>
                                                          <a:gd name="connsiteX1" fmla="*/ 32377 w 38391"/>
                                                          <a:gd name="connsiteY1" fmla="*/ 16627 h 21901"/>
                                                          <a:gd name="connsiteX2" fmla="*/ 29721 w 38391"/>
                                                          <a:gd name="connsiteY2" fmla="*/ 17715 h 21901"/>
                                                          <a:gd name="connsiteX3" fmla="*/ 27275 w 38391"/>
                                                          <a:gd name="connsiteY3" fmla="*/ 19155 h 21901"/>
                                                          <a:gd name="connsiteX4" fmla="*/ 24338 w 38391"/>
                                                          <a:gd name="connsiteY4" fmla="*/ 20863 h 21901"/>
                                                          <a:gd name="connsiteX5" fmla="*/ 20816 w 38391"/>
                                                          <a:gd name="connsiteY5" fmla="*/ 21811 h 21901"/>
                                                          <a:gd name="connsiteX6" fmla="*/ 17095 w 38391"/>
                                                          <a:gd name="connsiteY6" fmla="*/ 21624 h 21901"/>
                                                          <a:gd name="connsiteX7" fmla="*/ 13187 w 38391"/>
                                                          <a:gd name="connsiteY7" fmla="*/ 19494 h 21901"/>
                                                          <a:gd name="connsiteX8" fmla="*/ 10765 w 38391"/>
                                                          <a:gd name="connsiteY8" fmla="*/ 14895 h 21901"/>
                                                          <a:gd name="connsiteX9" fmla="*/ 10285 w 38391"/>
                                                          <a:gd name="connsiteY9" fmla="*/ 10695 h 21901"/>
                                                          <a:gd name="connsiteX10" fmla="*/ 10121 w 38391"/>
                                                          <a:gd name="connsiteY10" fmla="*/ 7547 h 21901"/>
                                                          <a:gd name="connsiteX11" fmla="*/ 9560 w 38391"/>
                                                          <a:gd name="connsiteY11" fmla="*/ 5499 h 21901"/>
                                                          <a:gd name="connsiteX12" fmla="*/ 8144 w 38391"/>
                                                          <a:gd name="connsiteY12" fmla="*/ 3826 h 21901"/>
                                                          <a:gd name="connsiteX13" fmla="*/ 5956 w 38391"/>
                                                          <a:gd name="connsiteY13" fmla="*/ 2703 h 21901"/>
                                                          <a:gd name="connsiteX14" fmla="*/ 293 w 38391"/>
                                                          <a:gd name="connsiteY14" fmla="*/ 1942 h 21901"/>
                                                          <a:gd name="connsiteX15" fmla="*/ 187 w 38391"/>
                                                          <a:gd name="connsiteY15" fmla="*/ 0 h 21901"/>
                                                          <a:gd name="connsiteX16" fmla="*/ 1767 w 38391"/>
                                                          <a:gd name="connsiteY16" fmla="*/ 749 h 21901"/>
                                                          <a:gd name="connsiteX17" fmla="*/ 2902 w 38391"/>
                                                          <a:gd name="connsiteY17" fmla="*/ 2083 h 21901"/>
                                                          <a:gd name="connsiteX18" fmla="*/ 2925 w 38391"/>
                                                          <a:gd name="connsiteY18" fmla="*/ 2118 h 21901"/>
                                                          <a:gd name="connsiteX19" fmla="*/ 2890 w 38391"/>
                                                          <a:gd name="connsiteY19" fmla="*/ 2375 h 21901"/>
                                                          <a:gd name="connsiteX20" fmla="*/ 2703 w 38391"/>
                                                          <a:gd name="connsiteY20" fmla="*/ 2364 h 21901"/>
                                                          <a:gd name="connsiteX21" fmla="*/ 176 w 38391"/>
                                                          <a:gd name="connsiteY21" fmla="*/ 1194 h 21901"/>
                                                          <a:gd name="connsiteX22" fmla="*/ 0 w 38391"/>
                                                          <a:gd name="connsiteY22" fmla="*/ 983 h 21901"/>
                                                          <a:gd name="connsiteX23" fmla="*/ 152 w 38391"/>
                                                          <a:gd name="connsiteY23" fmla="*/ 784 h 21901"/>
                                                          <a:gd name="connsiteX24" fmla="*/ 6190 w 38391"/>
                                                          <a:gd name="connsiteY24" fmla="*/ 351 h 21901"/>
                                                          <a:gd name="connsiteX25" fmla="*/ 11619 w 38391"/>
                                                          <a:gd name="connsiteY25" fmla="*/ 3510 h 21901"/>
                                                          <a:gd name="connsiteX26" fmla="*/ 12918 w 38391"/>
                                                          <a:gd name="connsiteY26" fmla="*/ 6845 h 21901"/>
                                                          <a:gd name="connsiteX27" fmla="*/ 13281 w 38391"/>
                                                          <a:gd name="connsiteY27" fmla="*/ 10426 h 21901"/>
                                                          <a:gd name="connsiteX28" fmla="*/ 13725 w 38391"/>
                                                          <a:gd name="connsiteY28" fmla="*/ 13877 h 21901"/>
                                                          <a:gd name="connsiteX29" fmla="*/ 15176 w 38391"/>
                                                          <a:gd name="connsiteY29" fmla="*/ 16697 h 21901"/>
                                                          <a:gd name="connsiteX30" fmla="*/ 20652 w 38391"/>
                                                          <a:gd name="connsiteY30" fmla="*/ 18417 h 21901"/>
                                                          <a:gd name="connsiteX31" fmla="*/ 23554 w 38391"/>
                                                          <a:gd name="connsiteY31" fmla="*/ 17832 h 21901"/>
                                                          <a:gd name="connsiteX32" fmla="*/ 26339 w 38391"/>
                                                          <a:gd name="connsiteY32" fmla="*/ 16557 h 21901"/>
                                                          <a:gd name="connsiteX33" fmla="*/ 32201 w 38391"/>
                                                          <a:gd name="connsiteY33" fmla="*/ 14755 h 21901"/>
                                                          <a:gd name="connsiteX34" fmla="*/ 38239 w 38391"/>
                                                          <a:gd name="connsiteY34" fmla="*/ 14568 h 21901"/>
                                                          <a:gd name="connsiteX35" fmla="*/ 38391 w 38391"/>
                                                          <a:gd name="connsiteY35" fmla="*/ 14755 h 21901"/>
                                                          <a:gd name="connsiteX36" fmla="*/ 38274 w 38391"/>
                                                          <a:gd name="connsiteY36" fmla="*/ 14931 h 21901"/>
                                                          <a:gd name="connsiteX37" fmla="*/ 38239 w 38391"/>
                                                          <a:gd name="connsiteY37" fmla="*/ 14931 h 21901"/>
                                                          <a:gd name="connsiteX38" fmla="*/ 38239 w 38391"/>
                                                          <a:gd name="connsiteY38" fmla="*/ 14931 h 21901"/>
                                                          <a:gd name="connsiteX39" fmla="*/ 38239 w 38391"/>
                                                          <a:gd name="connsiteY39" fmla="*/ 14931 h 21901"/>
                                                        </a:gdLst>
                                                        <a:ahLst/>
                                                        <a:cxnLst>
                                                          <a:cxn ang="0">
                                                            <a:pos x="connsiteX0" y="connsiteY0"/>
                                                          </a:cxn>
                                                          <a:cxn ang="0">
                                                            <a:pos x="connsiteX1" y="connsiteY1"/>
                                                          </a:cxn>
                                                          <a:cxn ang="0">
                                                            <a:pos x="connsiteX2" y="connsiteY2"/>
                                                          </a:cxn>
                                                          <a:cxn ang="0">
                                                            <a:pos x="connsiteX3" y="connsiteY3"/>
                                                          </a:cxn>
                                                          <a:cxn ang="0">
                                                            <a:pos x="connsiteX4" y="connsiteY4"/>
                                                          </a:cxn>
                                                          <a:cxn ang="0">
                                                            <a:pos x="connsiteX5" y="connsiteY5"/>
                                                          </a:cxn>
                                                          <a:cxn ang="0">
                                                            <a:pos x="connsiteX6" y="connsiteY6"/>
                                                          </a:cxn>
                                                          <a:cxn ang="0">
                                                            <a:pos x="connsiteX7" y="connsiteY7"/>
                                                          </a:cxn>
                                                          <a:cxn ang="0">
                                                            <a:pos x="connsiteX8" y="connsiteY8"/>
                                                          </a:cxn>
                                                          <a:cxn ang="0">
                                                            <a:pos x="connsiteX9" y="connsiteY9"/>
                                                          </a:cxn>
                                                          <a:cxn ang="0">
                                                            <a:pos x="connsiteX10" y="connsiteY10"/>
                                                          </a:cxn>
                                                          <a:cxn ang="0">
                                                            <a:pos x="connsiteX11" y="connsiteY11"/>
                                                          </a:cxn>
                                                          <a:cxn ang="0">
                                                            <a:pos x="connsiteX12" y="connsiteY12"/>
                                                          </a:cxn>
                                                          <a:cxn ang="0">
                                                            <a:pos x="connsiteX13" y="connsiteY13"/>
                                                          </a:cxn>
                                                          <a:cxn ang="0">
                                                            <a:pos x="connsiteX14" y="connsiteY14"/>
                                                          </a:cxn>
                                                          <a:cxn ang="0">
                                                            <a:pos x="connsiteX15" y="connsiteY15"/>
                                                          </a:cxn>
                                                          <a:cxn ang="0">
                                                            <a:pos x="connsiteX16" y="connsiteY16"/>
                                                          </a:cxn>
                                                          <a:cxn ang="0">
                                                            <a:pos x="connsiteX17" y="connsiteY17"/>
                                                          </a:cxn>
                                                          <a:cxn ang="0">
                                                            <a:pos x="connsiteX18" y="connsiteY18"/>
                                                          </a:cxn>
                                                          <a:cxn ang="0">
                                                            <a:pos x="connsiteX19" y="connsiteY19"/>
                                                          </a:cxn>
                                                          <a:cxn ang="0">
                                                            <a:pos x="connsiteX20" y="connsiteY20"/>
                                                          </a:cxn>
                                                          <a:cxn ang="0">
                                                            <a:pos x="connsiteX21" y="connsiteY21"/>
                                                          </a:cxn>
                                                          <a:cxn ang="0">
                                                            <a:pos x="connsiteX22" y="connsiteY22"/>
                                                          </a:cxn>
                                                          <a:cxn ang="0">
                                                            <a:pos x="connsiteX23" y="connsiteY23"/>
                                                          </a:cxn>
                                                          <a:cxn ang="0">
                                                            <a:pos x="connsiteX24" y="connsiteY24"/>
                                                          </a:cxn>
                                                          <a:cxn ang="0">
                                                            <a:pos x="connsiteX25" y="connsiteY25"/>
                                                          </a:cxn>
                                                          <a:cxn ang="0">
                                                            <a:pos x="connsiteX26" y="connsiteY26"/>
                                                          </a:cxn>
                                                          <a:cxn ang="0">
                                                            <a:pos x="connsiteX27" y="connsiteY27"/>
                                                          </a:cxn>
                                                          <a:cxn ang="0">
                                                            <a:pos x="connsiteX28" y="connsiteY28"/>
                                                          </a:cxn>
                                                          <a:cxn ang="0">
                                                            <a:pos x="connsiteX29" y="connsiteY29"/>
                                                          </a:cxn>
                                                          <a:cxn ang="0">
                                                            <a:pos x="connsiteX30" y="connsiteY30"/>
                                                          </a:cxn>
                                                          <a:cxn ang="0">
                                                            <a:pos x="connsiteX31" y="connsiteY31"/>
                                                          </a:cxn>
                                                          <a:cxn ang="0">
                                                            <a:pos x="connsiteX32" y="connsiteY32"/>
                                                          </a:cxn>
                                                          <a:cxn ang="0">
                                                            <a:pos x="connsiteX33" y="connsiteY33"/>
                                                          </a:cxn>
                                                          <a:cxn ang="0">
                                                            <a:pos x="connsiteX34" y="connsiteY34"/>
                                                          </a:cxn>
                                                          <a:cxn ang="0">
                                                            <a:pos x="connsiteX35" y="connsiteY35"/>
                                                          </a:cxn>
                                                          <a:cxn ang="0">
                                                            <a:pos x="connsiteX36" y="connsiteY36"/>
                                                          </a:cxn>
                                                          <a:cxn ang="0">
                                                            <a:pos x="connsiteX37" y="connsiteY37"/>
                                                          </a:cxn>
                                                          <a:cxn ang="0">
                                                            <a:pos x="connsiteX38" y="connsiteY38"/>
                                                          </a:cxn>
                                                          <a:cxn ang="0">
                                                            <a:pos x="connsiteX39" y="connsiteY39"/>
                                                          </a:cxn>
                                                        </a:cxnLst>
                                                        <a:rect l="l" t="t" r="r" b="b"/>
                                                        <a:pathLst>
                                                          <a:path w="38391" h="21901">
                                                            <a:moveTo>
                                                              <a:pt x="38216" y="14931"/>
                                                            </a:moveTo>
                                                            <a:cubicBezTo>
                                                              <a:pt x="36203" y="15527"/>
                                                              <a:pt x="34226" y="15960"/>
                                                              <a:pt x="32377" y="16627"/>
                                                            </a:cubicBezTo>
                                                            <a:cubicBezTo>
                                                              <a:pt x="31452" y="16967"/>
                                                              <a:pt x="30563" y="17282"/>
                                                              <a:pt x="29721" y="17715"/>
                                                            </a:cubicBezTo>
                                                            <a:cubicBezTo>
                                                              <a:pt x="28878" y="18160"/>
                                                              <a:pt x="28129" y="18593"/>
                                                              <a:pt x="27275" y="19155"/>
                                                            </a:cubicBezTo>
                                                            <a:cubicBezTo>
                                                              <a:pt x="26421" y="19705"/>
                                                              <a:pt x="25485" y="20383"/>
                                                              <a:pt x="24338" y="20863"/>
                                                            </a:cubicBezTo>
                                                            <a:cubicBezTo>
                                                              <a:pt x="23203" y="21343"/>
                                                              <a:pt x="22021" y="21670"/>
                                                              <a:pt x="20816" y="21811"/>
                                                            </a:cubicBezTo>
                                                            <a:cubicBezTo>
                                                              <a:pt x="19611" y="21963"/>
                                                              <a:pt x="18394" y="21939"/>
                                                              <a:pt x="17095" y="21624"/>
                                                            </a:cubicBezTo>
                                                            <a:cubicBezTo>
                                                              <a:pt x="15820" y="21296"/>
                                                              <a:pt x="14427" y="20711"/>
                                                              <a:pt x="13187" y="19494"/>
                                                            </a:cubicBezTo>
                                                            <a:cubicBezTo>
                                                              <a:pt x="11900" y="18289"/>
                                                              <a:pt x="11104" y="16475"/>
                                                              <a:pt x="10765" y="14895"/>
                                                            </a:cubicBezTo>
                                                            <a:cubicBezTo>
                                                              <a:pt x="10402" y="13292"/>
                                                              <a:pt x="10355" y="11912"/>
                                                              <a:pt x="10285" y="10695"/>
                                                            </a:cubicBezTo>
                                                            <a:cubicBezTo>
                                                              <a:pt x="10215" y="9478"/>
                                                              <a:pt x="10215" y="8413"/>
                                                              <a:pt x="10121" y="7547"/>
                                                            </a:cubicBezTo>
                                                            <a:cubicBezTo>
                                                              <a:pt x="10016" y="6670"/>
                                                              <a:pt x="9876" y="6073"/>
                                                              <a:pt x="9560" y="5499"/>
                                                            </a:cubicBezTo>
                                                            <a:cubicBezTo>
                                                              <a:pt x="9256" y="4914"/>
                                                              <a:pt x="8776" y="4306"/>
                                                              <a:pt x="8144" y="3826"/>
                                                            </a:cubicBezTo>
                                                            <a:cubicBezTo>
                                                              <a:pt x="7500" y="3358"/>
                                                              <a:pt x="6787" y="2995"/>
                                                              <a:pt x="5956" y="2703"/>
                                                            </a:cubicBezTo>
                                                            <a:cubicBezTo>
                                                              <a:pt x="4306" y="2153"/>
                                                              <a:pt x="2329" y="2083"/>
                                                              <a:pt x="293" y="1942"/>
                                                            </a:cubicBezTo>
                                                            <a:lnTo>
                                                              <a:pt x="187" y="0"/>
                                                            </a:lnTo>
                                                            <a:cubicBezTo>
                                                              <a:pt x="772" y="140"/>
                                                              <a:pt x="1311" y="374"/>
                                                              <a:pt x="1767" y="749"/>
                                                            </a:cubicBezTo>
                                                            <a:cubicBezTo>
                                                              <a:pt x="2223" y="1123"/>
                                                              <a:pt x="2609" y="1568"/>
                                                              <a:pt x="2902" y="2083"/>
                                                            </a:cubicBezTo>
                                                            <a:lnTo>
                                                              <a:pt x="2925" y="2118"/>
                                                            </a:lnTo>
                                                            <a:cubicBezTo>
                                                              <a:pt x="2972" y="2200"/>
                                                              <a:pt x="2960" y="2317"/>
                                                              <a:pt x="2890" y="2375"/>
                                                            </a:cubicBezTo>
                                                            <a:cubicBezTo>
                                                              <a:pt x="2832" y="2422"/>
                                                              <a:pt x="2750" y="2410"/>
                                                              <a:pt x="2703" y="2364"/>
                                                            </a:cubicBezTo>
                                                            <a:cubicBezTo>
                                                              <a:pt x="2013" y="1638"/>
                                                              <a:pt x="1100" y="1205"/>
                                                              <a:pt x="176" y="1194"/>
                                                            </a:cubicBezTo>
                                                            <a:cubicBezTo>
                                                              <a:pt x="82" y="1194"/>
                                                              <a:pt x="0" y="1100"/>
                                                              <a:pt x="0" y="983"/>
                                                            </a:cubicBezTo>
                                                            <a:cubicBezTo>
                                                              <a:pt x="0" y="878"/>
                                                              <a:pt x="70" y="796"/>
                                                              <a:pt x="152" y="784"/>
                                                            </a:cubicBezTo>
                                                            <a:cubicBezTo>
                                                              <a:pt x="2130" y="433"/>
                                                              <a:pt x="4154" y="82"/>
                                                              <a:pt x="6190" y="351"/>
                                                            </a:cubicBezTo>
                                                            <a:cubicBezTo>
                                                              <a:pt x="8202" y="608"/>
                                                              <a:pt x="10262" y="1591"/>
                                                              <a:pt x="11619" y="3510"/>
                                                            </a:cubicBezTo>
                                                            <a:cubicBezTo>
                                                              <a:pt x="12298" y="4470"/>
                                                              <a:pt x="12696" y="5663"/>
                                                              <a:pt x="12918" y="6845"/>
                                                            </a:cubicBezTo>
                                                            <a:cubicBezTo>
                                                              <a:pt x="13129" y="8050"/>
                                                              <a:pt x="13199" y="9244"/>
                                                              <a:pt x="13281" y="10426"/>
                                                            </a:cubicBezTo>
                                                            <a:cubicBezTo>
                                                              <a:pt x="13363" y="11607"/>
                                                              <a:pt x="13445" y="12778"/>
                                                              <a:pt x="13725" y="13877"/>
                                                            </a:cubicBezTo>
                                                            <a:cubicBezTo>
                                                              <a:pt x="13994" y="14966"/>
                                                              <a:pt x="14463" y="15972"/>
                                                              <a:pt x="15176" y="16697"/>
                                                            </a:cubicBezTo>
                                                            <a:cubicBezTo>
                                                              <a:pt x="16639" y="18160"/>
                                                              <a:pt x="18722" y="18499"/>
                                                              <a:pt x="20652" y="18417"/>
                                                            </a:cubicBezTo>
                                                            <a:cubicBezTo>
                                                              <a:pt x="21635" y="18359"/>
                                                              <a:pt x="22606" y="18172"/>
                                                              <a:pt x="23554" y="17832"/>
                                                            </a:cubicBezTo>
                                                            <a:cubicBezTo>
                                                              <a:pt x="24502" y="17505"/>
                                                              <a:pt x="25403" y="17013"/>
                                                              <a:pt x="26339" y="16557"/>
                                                            </a:cubicBezTo>
                                                            <a:cubicBezTo>
                                                              <a:pt x="28188" y="15586"/>
                                                              <a:pt x="30189" y="15001"/>
                                                              <a:pt x="32201" y="14755"/>
                                                            </a:cubicBezTo>
                                                            <a:cubicBezTo>
                                                              <a:pt x="34214" y="14498"/>
                                                              <a:pt x="36226" y="14498"/>
                                                              <a:pt x="38239" y="14568"/>
                                                            </a:cubicBezTo>
                                                            <a:cubicBezTo>
                                                              <a:pt x="38321" y="14568"/>
                                                              <a:pt x="38391" y="14650"/>
                                                              <a:pt x="38391" y="14755"/>
                                                            </a:cubicBezTo>
                                                            <a:cubicBezTo>
                                                              <a:pt x="38391" y="14837"/>
                                                              <a:pt x="38344" y="14907"/>
                                                              <a:pt x="38274" y="14931"/>
                                                            </a:cubicBezTo>
                                                            <a:lnTo>
                                                              <a:pt x="38239" y="14931"/>
                                                            </a:lnTo>
                                                            <a:cubicBezTo>
                                                              <a:pt x="38239" y="14931"/>
                                                              <a:pt x="38239" y="14931"/>
                                                              <a:pt x="38239" y="14931"/>
                                                            </a:cubicBezTo>
                                                            <a:lnTo>
                                                              <a:pt x="38239" y="14931"/>
                                                            </a:lnTo>
                                                            <a:close/>
                                                          </a:path>
                                                        </a:pathLst>
                                                      </a:custGeom>
                                                      <a:solidFill>
                                                        <a:srgbClr val="FFFFFF"/>
                                                      </a:solidFill>
                                                      <a:ln w="1169" cap="flat">
                                                        <a:noFill/>
                                                        <a:prstDash val="solid"/>
                                                        <a:miter/>
                                                      </a:ln>
                                                    </p:spPr>
                                                    <p:txBody>
                                                      <a:bodyPr rtlCol="0" anchor="ctr"/>
                                                      <a:lstStyle/>
                                                      <a:p>
                                                        <a:endParaRPr lang="en-GB"/>
                                                      </a:p>
                                                    </p:txBody>
                                                  </p:sp>
                                                  <p:sp>
                                                    <p:nvSpPr>
                                                      <p:cNvPr id="19568" name="Freeform: Shape 19567">
                                                        <a:extLst>
                                                          <a:ext uri="{FF2B5EF4-FFF2-40B4-BE49-F238E27FC236}">
                                                            <a16:creationId xmlns:a16="http://schemas.microsoft.com/office/drawing/2014/main" id="{E6903111-7CD8-7C02-600F-BAC3DDB8A53D}"/>
                                                          </a:ext>
                                                        </a:extLst>
                                                      </p:cNvPr>
                                                      <p:cNvSpPr/>
                                                      <p:nvPr/>
                                                    </p:nvSpPr>
                                                    <p:spPr>
                                                      <a:xfrm>
                                                        <a:off x="5716190" y="2932344"/>
                                                        <a:ext cx="38391" cy="21901"/>
                                                      </a:xfrm>
                                                      <a:custGeom>
                                                        <a:avLst/>
                                                        <a:gdLst>
                                                          <a:gd name="connsiteX0" fmla="*/ 38216 w 38391"/>
                                                          <a:gd name="connsiteY0" fmla="*/ 14931 h 21901"/>
                                                          <a:gd name="connsiteX1" fmla="*/ 32377 w 38391"/>
                                                          <a:gd name="connsiteY1" fmla="*/ 16627 h 21901"/>
                                                          <a:gd name="connsiteX2" fmla="*/ 29721 w 38391"/>
                                                          <a:gd name="connsiteY2" fmla="*/ 17715 h 21901"/>
                                                          <a:gd name="connsiteX3" fmla="*/ 27275 w 38391"/>
                                                          <a:gd name="connsiteY3" fmla="*/ 19155 h 21901"/>
                                                          <a:gd name="connsiteX4" fmla="*/ 24338 w 38391"/>
                                                          <a:gd name="connsiteY4" fmla="*/ 20863 h 21901"/>
                                                          <a:gd name="connsiteX5" fmla="*/ 20816 w 38391"/>
                                                          <a:gd name="connsiteY5" fmla="*/ 21811 h 21901"/>
                                                          <a:gd name="connsiteX6" fmla="*/ 17095 w 38391"/>
                                                          <a:gd name="connsiteY6" fmla="*/ 21624 h 21901"/>
                                                          <a:gd name="connsiteX7" fmla="*/ 13187 w 38391"/>
                                                          <a:gd name="connsiteY7" fmla="*/ 19494 h 21901"/>
                                                          <a:gd name="connsiteX8" fmla="*/ 10765 w 38391"/>
                                                          <a:gd name="connsiteY8" fmla="*/ 14895 h 21901"/>
                                                          <a:gd name="connsiteX9" fmla="*/ 10285 w 38391"/>
                                                          <a:gd name="connsiteY9" fmla="*/ 10695 h 21901"/>
                                                          <a:gd name="connsiteX10" fmla="*/ 10121 w 38391"/>
                                                          <a:gd name="connsiteY10" fmla="*/ 7547 h 21901"/>
                                                          <a:gd name="connsiteX11" fmla="*/ 9560 w 38391"/>
                                                          <a:gd name="connsiteY11" fmla="*/ 5499 h 21901"/>
                                                          <a:gd name="connsiteX12" fmla="*/ 8144 w 38391"/>
                                                          <a:gd name="connsiteY12" fmla="*/ 3826 h 21901"/>
                                                          <a:gd name="connsiteX13" fmla="*/ 5956 w 38391"/>
                                                          <a:gd name="connsiteY13" fmla="*/ 2703 h 21901"/>
                                                          <a:gd name="connsiteX14" fmla="*/ 293 w 38391"/>
                                                          <a:gd name="connsiteY14" fmla="*/ 1942 h 21901"/>
                                                          <a:gd name="connsiteX15" fmla="*/ 187 w 38391"/>
                                                          <a:gd name="connsiteY15" fmla="*/ 0 h 21901"/>
                                                          <a:gd name="connsiteX16" fmla="*/ 1767 w 38391"/>
                                                          <a:gd name="connsiteY16" fmla="*/ 749 h 21901"/>
                                                          <a:gd name="connsiteX17" fmla="*/ 2902 w 38391"/>
                                                          <a:gd name="connsiteY17" fmla="*/ 2083 h 21901"/>
                                                          <a:gd name="connsiteX18" fmla="*/ 2925 w 38391"/>
                                                          <a:gd name="connsiteY18" fmla="*/ 2118 h 21901"/>
                                                          <a:gd name="connsiteX19" fmla="*/ 2890 w 38391"/>
                                                          <a:gd name="connsiteY19" fmla="*/ 2375 h 21901"/>
                                                          <a:gd name="connsiteX20" fmla="*/ 2703 w 38391"/>
                                                          <a:gd name="connsiteY20" fmla="*/ 2364 h 21901"/>
                                                          <a:gd name="connsiteX21" fmla="*/ 176 w 38391"/>
                                                          <a:gd name="connsiteY21" fmla="*/ 1194 h 21901"/>
                                                          <a:gd name="connsiteX22" fmla="*/ 0 w 38391"/>
                                                          <a:gd name="connsiteY22" fmla="*/ 983 h 21901"/>
                                                          <a:gd name="connsiteX23" fmla="*/ 152 w 38391"/>
                                                          <a:gd name="connsiteY23" fmla="*/ 784 h 21901"/>
                                                          <a:gd name="connsiteX24" fmla="*/ 6190 w 38391"/>
                                                          <a:gd name="connsiteY24" fmla="*/ 351 h 21901"/>
                                                          <a:gd name="connsiteX25" fmla="*/ 11619 w 38391"/>
                                                          <a:gd name="connsiteY25" fmla="*/ 3510 h 21901"/>
                                                          <a:gd name="connsiteX26" fmla="*/ 12918 w 38391"/>
                                                          <a:gd name="connsiteY26" fmla="*/ 6845 h 21901"/>
                                                          <a:gd name="connsiteX27" fmla="*/ 13281 w 38391"/>
                                                          <a:gd name="connsiteY27" fmla="*/ 10426 h 21901"/>
                                                          <a:gd name="connsiteX28" fmla="*/ 13725 w 38391"/>
                                                          <a:gd name="connsiteY28" fmla="*/ 13877 h 21901"/>
                                                          <a:gd name="connsiteX29" fmla="*/ 15176 w 38391"/>
                                                          <a:gd name="connsiteY29" fmla="*/ 16697 h 21901"/>
                                                          <a:gd name="connsiteX30" fmla="*/ 20652 w 38391"/>
                                                          <a:gd name="connsiteY30" fmla="*/ 18417 h 21901"/>
                                                          <a:gd name="connsiteX31" fmla="*/ 23554 w 38391"/>
                                                          <a:gd name="connsiteY31" fmla="*/ 17832 h 21901"/>
                                                          <a:gd name="connsiteX32" fmla="*/ 26339 w 38391"/>
                                                          <a:gd name="connsiteY32" fmla="*/ 16557 h 21901"/>
                                                          <a:gd name="connsiteX33" fmla="*/ 32201 w 38391"/>
                                                          <a:gd name="connsiteY33" fmla="*/ 14755 h 21901"/>
                                                          <a:gd name="connsiteX34" fmla="*/ 38239 w 38391"/>
                                                          <a:gd name="connsiteY34" fmla="*/ 14568 h 21901"/>
                                                          <a:gd name="connsiteX35" fmla="*/ 38391 w 38391"/>
                                                          <a:gd name="connsiteY35" fmla="*/ 14755 h 21901"/>
                                                          <a:gd name="connsiteX36" fmla="*/ 38274 w 38391"/>
                                                          <a:gd name="connsiteY36" fmla="*/ 14931 h 21901"/>
                                                          <a:gd name="connsiteX37" fmla="*/ 38239 w 38391"/>
                                                          <a:gd name="connsiteY37" fmla="*/ 14931 h 21901"/>
                                                          <a:gd name="connsiteX38" fmla="*/ 38239 w 38391"/>
                                                          <a:gd name="connsiteY38" fmla="*/ 14931 h 21901"/>
                                                          <a:gd name="connsiteX39" fmla="*/ 38239 w 38391"/>
                                                          <a:gd name="connsiteY39" fmla="*/ 14931 h 21901"/>
                                                        </a:gdLst>
                                                        <a:ahLst/>
                                                        <a:cxnLst>
                                                          <a:cxn ang="0">
                                                            <a:pos x="connsiteX0" y="connsiteY0"/>
                                                          </a:cxn>
                                                          <a:cxn ang="0">
                                                            <a:pos x="connsiteX1" y="connsiteY1"/>
                                                          </a:cxn>
                                                          <a:cxn ang="0">
                                                            <a:pos x="connsiteX2" y="connsiteY2"/>
                                                          </a:cxn>
                                                          <a:cxn ang="0">
                                                            <a:pos x="connsiteX3" y="connsiteY3"/>
                                                          </a:cxn>
                                                          <a:cxn ang="0">
                                                            <a:pos x="connsiteX4" y="connsiteY4"/>
                                                          </a:cxn>
                                                          <a:cxn ang="0">
                                                            <a:pos x="connsiteX5" y="connsiteY5"/>
                                                          </a:cxn>
                                                          <a:cxn ang="0">
                                                            <a:pos x="connsiteX6" y="connsiteY6"/>
                                                          </a:cxn>
                                                          <a:cxn ang="0">
                                                            <a:pos x="connsiteX7" y="connsiteY7"/>
                                                          </a:cxn>
                                                          <a:cxn ang="0">
                                                            <a:pos x="connsiteX8" y="connsiteY8"/>
                                                          </a:cxn>
                                                          <a:cxn ang="0">
                                                            <a:pos x="connsiteX9" y="connsiteY9"/>
                                                          </a:cxn>
                                                          <a:cxn ang="0">
                                                            <a:pos x="connsiteX10" y="connsiteY10"/>
                                                          </a:cxn>
                                                          <a:cxn ang="0">
                                                            <a:pos x="connsiteX11" y="connsiteY11"/>
                                                          </a:cxn>
                                                          <a:cxn ang="0">
                                                            <a:pos x="connsiteX12" y="connsiteY12"/>
                                                          </a:cxn>
                                                          <a:cxn ang="0">
                                                            <a:pos x="connsiteX13" y="connsiteY13"/>
                                                          </a:cxn>
                                                          <a:cxn ang="0">
                                                            <a:pos x="connsiteX14" y="connsiteY14"/>
                                                          </a:cxn>
                                                          <a:cxn ang="0">
                                                            <a:pos x="connsiteX15" y="connsiteY15"/>
                                                          </a:cxn>
                                                          <a:cxn ang="0">
                                                            <a:pos x="connsiteX16" y="connsiteY16"/>
                                                          </a:cxn>
                                                          <a:cxn ang="0">
                                                            <a:pos x="connsiteX17" y="connsiteY17"/>
                                                          </a:cxn>
                                                          <a:cxn ang="0">
                                                            <a:pos x="connsiteX18" y="connsiteY18"/>
                                                          </a:cxn>
                                                          <a:cxn ang="0">
                                                            <a:pos x="connsiteX19" y="connsiteY19"/>
                                                          </a:cxn>
                                                          <a:cxn ang="0">
                                                            <a:pos x="connsiteX20" y="connsiteY20"/>
                                                          </a:cxn>
                                                          <a:cxn ang="0">
                                                            <a:pos x="connsiteX21" y="connsiteY21"/>
                                                          </a:cxn>
                                                          <a:cxn ang="0">
                                                            <a:pos x="connsiteX22" y="connsiteY22"/>
                                                          </a:cxn>
                                                          <a:cxn ang="0">
                                                            <a:pos x="connsiteX23" y="connsiteY23"/>
                                                          </a:cxn>
                                                          <a:cxn ang="0">
                                                            <a:pos x="connsiteX24" y="connsiteY24"/>
                                                          </a:cxn>
                                                          <a:cxn ang="0">
                                                            <a:pos x="connsiteX25" y="connsiteY25"/>
                                                          </a:cxn>
                                                          <a:cxn ang="0">
                                                            <a:pos x="connsiteX26" y="connsiteY26"/>
                                                          </a:cxn>
                                                          <a:cxn ang="0">
                                                            <a:pos x="connsiteX27" y="connsiteY27"/>
                                                          </a:cxn>
                                                          <a:cxn ang="0">
                                                            <a:pos x="connsiteX28" y="connsiteY28"/>
                                                          </a:cxn>
                                                          <a:cxn ang="0">
                                                            <a:pos x="connsiteX29" y="connsiteY29"/>
                                                          </a:cxn>
                                                          <a:cxn ang="0">
                                                            <a:pos x="connsiteX30" y="connsiteY30"/>
                                                          </a:cxn>
                                                          <a:cxn ang="0">
                                                            <a:pos x="connsiteX31" y="connsiteY31"/>
                                                          </a:cxn>
                                                          <a:cxn ang="0">
                                                            <a:pos x="connsiteX32" y="connsiteY32"/>
                                                          </a:cxn>
                                                          <a:cxn ang="0">
                                                            <a:pos x="connsiteX33" y="connsiteY33"/>
                                                          </a:cxn>
                                                          <a:cxn ang="0">
                                                            <a:pos x="connsiteX34" y="connsiteY34"/>
                                                          </a:cxn>
                                                          <a:cxn ang="0">
                                                            <a:pos x="connsiteX35" y="connsiteY35"/>
                                                          </a:cxn>
                                                          <a:cxn ang="0">
                                                            <a:pos x="connsiteX36" y="connsiteY36"/>
                                                          </a:cxn>
                                                          <a:cxn ang="0">
                                                            <a:pos x="connsiteX37" y="connsiteY37"/>
                                                          </a:cxn>
                                                          <a:cxn ang="0">
                                                            <a:pos x="connsiteX38" y="connsiteY38"/>
                                                          </a:cxn>
                                                          <a:cxn ang="0">
                                                            <a:pos x="connsiteX39" y="connsiteY39"/>
                                                          </a:cxn>
                                                        </a:cxnLst>
                                                        <a:rect l="l" t="t" r="r" b="b"/>
                                                        <a:pathLst>
                                                          <a:path w="38391" h="21901">
                                                            <a:moveTo>
                                                              <a:pt x="38216" y="14931"/>
                                                            </a:moveTo>
                                                            <a:cubicBezTo>
                                                              <a:pt x="36203" y="15527"/>
                                                              <a:pt x="34226" y="15960"/>
                                                              <a:pt x="32377" y="16627"/>
                                                            </a:cubicBezTo>
                                                            <a:cubicBezTo>
                                                              <a:pt x="31452" y="16967"/>
                                                              <a:pt x="30563" y="17282"/>
                                                              <a:pt x="29721" y="17715"/>
                                                            </a:cubicBezTo>
                                                            <a:cubicBezTo>
                                                              <a:pt x="28878" y="18160"/>
                                                              <a:pt x="28129" y="18593"/>
                                                              <a:pt x="27275" y="19155"/>
                                                            </a:cubicBezTo>
                                                            <a:cubicBezTo>
                                                              <a:pt x="26421" y="19705"/>
                                                              <a:pt x="25485" y="20383"/>
                                                              <a:pt x="24338" y="20863"/>
                                                            </a:cubicBezTo>
                                                            <a:cubicBezTo>
                                                              <a:pt x="23203" y="21343"/>
                                                              <a:pt x="22021" y="21670"/>
                                                              <a:pt x="20816" y="21811"/>
                                                            </a:cubicBezTo>
                                                            <a:cubicBezTo>
                                                              <a:pt x="19611" y="21963"/>
                                                              <a:pt x="18394" y="21939"/>
                                                              <a:pt x="17095" y="21624"/>
                                                            </a:cubicBezTo>
                                                            <a:cubicBezTo>
                                                              <a:pt x="15820" y="21296"/>
                                                              <a:pt x="14427" y="20711"/>
                                                              <a:pt x="13187" y="19494"/>
                                                            </a:cubicBezTo>
                                                            <a:cubicBezTo>
                                                              <a:pt x="11900" y="18289"/>
                                                              <a:pt x="11104" y="16475"/>
                                                              <a:pt x="10765" y="14895"/>
                                                            </a:cubicBezTo>
                                                            <a:cubicBezTo>
                                                              <a:pt x="10402" y="13292"/>
                                                              <a:pt x="10355" y="11912"/>
                                                              <a:pt x="10285" y="10695"/>
                                                            </a:cubicBezTo>
                                                            <a:cubicBezTo>
                                                              <a:pt x="10215" y="9478"/>
                                                              <a:pt x="10215" y="8413"/>
                                                              <a:pt x="10121" y="7547"/>
                                                            </a:cubicBezTo>
                                                            <a:cubicBezTo>
                                                              <a:pt x="10016" y="6670"/>
                                                              <a:pt x="9876" y="6073"/>
                                                              <a:pt x="9560" y="5499"/>
                                                            </a:cubicBezTo>
                                                            <a:cubicBezTo>
                                                              <a:pt x="9256" y="4914"/>
                                                              <a:pt x="8776" y="4306"/>
                                                              <a:pt x="8144" y="3826"/>
                                                            </a:cubicBezTo>
                                                            <a:cubicBezTo>
                                                              <a:pt x="7500" y="3358"/>
                                                              <a:pt x="6787" y="2995"/>
                                                              <a:pt x="5956" y="2703"/>
                                                            </a:cubicBezTo>
                                                            <a:cubicBezTo>
                                                              <a:pt x="4306" y="2153"/>
                                                              <a:pt x="2329" y="2083"/>
                                                              <a:pt x="293" y="1942"/>
                                                            </a:cubicBezTo>
                                                            <a:lnTo>
                                                              <a:pt x="187" y="0"/>
                                                            </a:lnTo>
                                                            <a:cubicBezTo>
                                                              <a:pt x="772" y="140"/>
                                                              <a:pt x="1311" y="374"/>
                                                              <a:pt x="1767" y="749"/>
                                                            </a:cubicBezTo>
                                                            <a:cubicBezTo>
                                                              <a:pt x="2223" y="1123"/>
                                                              <a:pt x="2609" y="1568"/>
                                                              <a:pt x="2902" y="2083"/>
                                                            </a:cubicBezTo>
                                                            <a:lnTo>
                                                              <a:pt x="2925" y="2118"/>
                                                            </a:lnTo>
                                                            <a:cubicBezTo>
                                                              <a:pt x="2972" y="2200"/>
                                                              <a:pt x="2960" y="2317"/>
                                                              <a:pt x="2890" y="2375"/>
                                                            </a:cubicBezTo>
                                                            <a:cubicBezTo>
                                                              <a:pt x="2832" y="2422"/>
                                                              <a:pt x="2750" y="2410"/>
                                                              <a:pt x="2703" y="2364"/>
                                                            </a:cubicBezTo>
                                                            <a:cubicBezTo>
                                                              <a:pt x="2013" y="1638"/>
                                                              <a:pt x="1100" y="1205"/>
                                                              <a:pt x="176" y="1194"/>
                                                            </a:cubicBezTo>
                                                            <a:cubicBezTo>
                                                              <a:pt x="82" y="1194"/>
                                                              <a:pt x="0" y="1100"/>
                                                              <a:pt x="0" y="983"/>
                                                            </a:cubicBezTo>
                                                            <a:cubicBezTo>
                                                              <a:pt x="0" y="878"/>
                                                              <a:pt x="70" y="796"/>
                                                              <a:pt x="152" y="784"/>
                                                            </a:cubicBezTo>
                                                            <a:cubicBezTo>
                                                              <a:pt x="2130" y="433"/>
                                                              <a:pt x="4154" y="82"/>
                                                              <a:pt x="6190" y="351"/>
                                                            </a:cubicBezTo>
                                                            <a:cubicBezTo>
                                                              <a:pt x="8202" y="608"/>
                                                              <a:pt x="10262" y="1591"/>
                                                              <a:pt x="11619" y="3510"/>
                                                            </a:cubicBezTo>
                                                            <a:cubicBezTo>
                                                              <a:pt x="12298" y="4470"/>
                                                              <a:pt x="12696" y="5663"/>
                                                              <a:pt x="12918" y="6845"/>
                                                            </a:cubicBezTo>
                                                            <a:cubicBezTo>
                                                              <a:pt x="13129" y="8050"/>
                                                              <a:pt x="13199" y="9244"/>
                                                              <a:pt x="13281" y="10426"/>
                                                            </a:cubicBezTo>
                                                            <a:cubicBezTo>
                                                              <a:pt x="13363" y="11607"/>
                                                              <a:pt x="13445" y="12778"/>
                                                              <a:pt x="13725" y="13877"/>
                                                            </a:cubicBezTo>
                                                            <a:cubicBezTo>
                                                              <a:pt x="13994" y="14966"/>
                                                              <a:pt x="14463" y="15972"/>
                                                              <a:pt x="15176" y="16697"/>
                                                            </a:cubicBezTo>
                                                            <a:cubicBezTo>
                                                              <a:pt x="16639" y="18160"/>
                                                              <a:pt x="18722" y="18499"/>
                                                              <a:pt x="20652" y="18417"/>
                                                            </a:cubicBezTo>
                                                            <a:cubicBezTo>
                                                              <a:pt x="21635" y="18359"/>
                                                              <a:pt x="22606" y="18172"/>
                                                              <a:pt x="23554" y="17832"/>
                                                            </a:cubicBezTo>
                                                            <a:cubicBezTo>
                                                              <a:pt x="24502" y="17505"/>
                                                              <a:pt x="25403" y="17013"/>
                                                              <a:pt x="26339" y="16557"/>
                                                            </a:cubicBezTo>
                                                            <a:cubicBezTo>
                                                              <a:pt x="28188" y="15586"/>
                                                              <a:pt x="30189" y="15001"/>
                                                              <a:pt x="32201" y="14755"/>
                                                            </a:cubicBezTo>
                                                            <a:cubicBezTo>
                                                              <a:pt x="34214" y="14498"/>
                                                              <a:pt x="36226" y="14498"/>
                                                              <a:pt x="38239" y="14568"/>
                                                            </a:cubicBezTo>
                                                            <a:cubicBezTo>
                                                              <a:pt x="38321" y="14568"/>
                                                              <a:pt x="38391" y="14650"/>
                                                              <a:pt x="38391" y="14755"/>
                                                            </a:cubicBezTo>
                                                            <a:cubicBezTo>
                                                              <a:pt x="38391" y="14837"/>
                                                              <a:pt x="38344" y="14907"/>
                                                              <a:pt x="38274" y="14931"/>
                                                            </a:cubicBezTo>
                                                            <a:lnTo>
                                                              <a:pt x="38239" y="14931"/>
                                                            </a:lnTo>
                                                            <a:cubicBezTo>
                                                              <a:pt x="38239" y="14931"/>
                                                              <a:pt x="38239" y="14931"/>
                                                              <a:pt x="38239" y="14931"/>
                                                            </a:cubicBezTo>
                                                            <a:lnTo>
                                                              <a:pt x="38239" y="14931"/>
                                                            </a:lnTo>
                                                            <a:close/>
                                                          </a:path>
                                                        </a:pathLst>
                                                      </a:custGeom>
                                                      <a:noFill/>
                                                      <a:ln w="12" cap="flat">
                                                        <a:solidFill>
                                                          <a:srgbClr val="FFFFFF"/>
                                                        </a:solidFill>
                                                        <a:prstDash val="solid"/>
                                                        <a:miter/>
                                                      </a:ln>
                                                    </p:spPr>
                                                    <p:txBody>
                                                      <a:bodyPr rtlCol="0" anchor="ctr"/>
                                                      <a:lstStyle/>
                                                      <a:p>
                                                        <a:endParaRPr lang="en-GB"/>
                                                      </a:p>
                                                    </p:txBody>
                                                  </p:sp>
                                                  <p:grpSp>
                                                    <p:nvGrpSpPr>
                                                      <p:cNvPr id="19569" name="Graphic 18914">
                                                        <a:extLst>
                                                          <a:ext uri="{FF2B5EF4-FFF2-40B4-BE49-F238E27FC236}">
                                                            <a16:creationId xmlns:a16="http://schemas.microsoft.com/office/drawing/2014/main" id="{8A23CB58-EE34-6455-35F1-B02EDE508923}"/>
                                                          </a:ext>
                                                        </a:extLst>
                                                      </p:cNvPr>
                                                      <p:cNvGrpSpPr/>
                                                      <p:nvPr/>
                                                    </p:nvGrpSpPr>
                                                    <p:grpSpPr>
                                                      <a:xfrm>
                                                        <a:off x="5560016" y="2885798"/>
                                                        <a:ext cx="657600" cy="607869"/>
                                                        <a:chOff x="5560016" y="2885798"/>
                                                        <a:chExt cx="657600" cy="607869"/>
                                                      </a:xfrm>
                                                    </p:grpSpPr>
                                                    <p:sp>
                                                      <p:nvSpPr>
                                                        <p:cNvPr id="19570" name="Freeform: Shape 19569">
                                                          <a:extLst>
                                                            <a:ext uri="{FF2B5EF4-FFF2-40B4-BE49-F238E27FC236}">
                                                              <a16:creationId xmlns:a16="http://schemas.microsoft.com/office/drawing/2014/main" id="{1EF592E9-FFB6-F15A-DF3F-2DF34AD866AE}"/>
                                                            </a:ext>
                                                          </a:extLst>
                                                        </p:cNvPr>
                                                        <p:cNvSpPr/>
                                                        <p:nvPr/>
                                                      </p:nvSpPr>
                                                      <p:spPr>
                                                        <a:xfrm>
                                                          <a:off x="5677857" y="2976178"/>
                                                          <a:ext cx="82218" cy="54771"/>
                                                        </a:xfrm>
                                                        <a:custGeom>
                                                          <a:avLst/>
                                                          <a:gdLst>
                                                            <a:gd name="connsiteX0" fmla="*/ 82060 w 82218"/>
                                                            <a:gd name="connsiteY0" fmla="*/ 2772 h 54771"/>
                                                            <a:gd name="connsiteX1" fmla="*/ 68814 w 82218"/>
                                                            <a:gd name="connsiteY1" fmla="*/ 7078 h 54771"/>
                                                            <a:gd name="connsiteX2" fmla="*/ 61419 w 82218"/>
                                                            <a:gd name="connsiteY2" fmla="*/ 6680 h 54771"/>
                                                            <a:gd name="connsiteX3" fmla="*/ 57838 w 82218"/>
                                                            <a:gd name="connsiteY3" fmla="*/ 5393 h 54771"/>
                                                            <a:gd name="connsiteX4" fmla="*/ 54784 w 82218"/>
                                                            <a:gd name="connsiteY4" fmla="*/ 3907 h 54771"/>
                                                            <a:gd name="connsiteX5" fmla="*/ 52175 w 82218"/>
                                                            <a:gd name="connsiteY5" fmla="*/ 3029 h 54771"/>
                                                            <a:gd name="connsiteX6" fmla="*/ 50221 w 82218"/>
                                                            <a:gd name="connsiteY6" fmla="*/ 3181 h 54771"/>
                                                            <a:gd name="connsiteX7" fmla="*/ 48185 w 82218"/>
                                                            <a:gd name="connsiteY7" fmla="*/ 4503 h 54771"/>
                                                            <a:gd name="connsiteX8" fmla="*/ 45716 w 82218"/>
                                                            <a:gd name="connsiteY8" fmla="*/ 6703 h 54771"/>
                                                            <a:gd name="connsiteX9" fmla="*/ 40568 w 82218"/>
                                                            <a:gd name="connsiteY9" fmla="*/ 11208 h 54771"/>
                                                            <a:gd name="connsiteX10" fmla="*/ 35899 w 82218"/>
                                                            <a:gd name="connsiteY10" fmla="*/ 15608 h 54771"/>
                                                            <a:gd name="connsiteX11" fmla="*/ 34179 w 82218"/>
                                                            <a:gd name="connsiteY11" fmla="*/ 17878 h 54771"/>
                                                            <a:gd name="connsiteX12" fmla="*/ 33044 w 82218"/>
                                                            <a:gd name="connsiteY12" fmla="*/ 20311 h 54771"/>
                                                            <a:gd name="connsiteX13" fmla="*/ 32084 w 82218"/>
                                                            <a:gd name="connsiteY13" fmla="*/ 23564 h 54771"/>
                                                            <a:gd name="connsiteX14" fmla="*/ 31394 w 82218"/>
                                                            <a:gd name="connsiteY14" fmla="*/ 25460 h 54771"/>
                                                            <a:gd name="connsiteX15" fmla="*/ 30493 w 82218"/>
                                                            <a:gd name="connsiteY15" fmla="*/ 27309 h 54771"/>
                                                            <a:gd name="connsiteX16" fmla="*/ 25380 w 82218"/>
                                                            <a:gd name="connsiteY16" fmla="*/ 33253 h 54771"/>
                                                            <a:gd name="connsiteX17" fmla="*/ 19389 w 82218"/>
                                                            <a:gd name="connsiteY17" fmla="*/ 37336 h 54771"/>
                                                            <a:gd name="connsiteX18" fmla="*/ 7933 w 82218"/>
                                                            <a:gd name="connsiteY18" fmla="*/ 44135 h 54771"/>
                                                            <a:gd name="connsiteX19" fmla="*/ 3464 w 82218"/>
                                                            <a:gd name="connsiteY19" fmla="*/ 48663 h 54771"/>
                                                            <a:gd name="connsiteX20" fmla="*/ 1123 w 82218"/>
                                                            <a:gd name="connsiteY20" fmla="*/ 54584 h 54771"/>
                                                            <a:gd name="connsiteX21" fmla="*/ 0 w 82218"/>
                                                            <a:gd name="connsiteY21" fmla="*/ 54584 h 54771"/>
                                                            <a:gd name="connsiteX22" fmla="*/ 456 w 82218"/>
                                                            <a:gd name="connsiteY22" fmla="*/ 51495 h 54771"/>
                                                            <a:gd name="connsiteX23" fmla="*/ 456 w 82218"/>
                                                            <a:gd name="connsiteY23" fmla="*/ 51471 h 54771"/>
                                                            <a:gd name="connsiteX24" fmla="*/ 655 w 82218"/>
                                                            <a:gd name="connsiteY24" fmla="*/ 51319 h 54771"/>
                                                            <a:gd name="connsiteX25" fmla="*/ 807 w 82218"/>
                                                            <a:gd name="connsiteY25" fmla="*/ 51495 h 54771"/>
                                                            <a:gd name="connsiteX26" fmla="*/ 749 w 82218"/>
                                                            <a:gd name="connsiteY26" fmla="*/ 54584 h 54771"/>
                                                            <a:gd name="connsiteX27" fmla="*/ 562 w 82218"/>
                                                            <a:gd name="connsiteY27" fmla="*/ 54771 h 54771"/>
                                                            <a:gd name="connsiteX28" fmla="*/ 386 w 82218"/>
                                                            <a:gd name="connsiteY28" fmla="*/ 54584 h 54771"/>
                                                            <a:gd name="connsiteX29" fmla="*/ 2212 w 82218"/>
                                                            <a:gd name="connsiteY29" fmla="*/ 47914 h 54771"/>
                                                            <a:gd name="connsiteX30" fmla="*/ 6599 w 82218"/>
                                                            <a:gd name="connsiteY30" fmla="*/ 42602 h 54771"/>
                                                            <a:gd name="connsiteX31" fmla="*/ 12076 w 82218"/>
                                                            <a:gd name="connsiteY31" fmla="*/ 38471 h 54771"/>
                                                            <a:gd name="connsiteX32" fmla="*/ 17891 w 82218"/>
                                                            <a:gd name="connsiteY32" fmla="*/ 34891 h 54771"/>
                                                            <a:gd name="connsiteX33" fmla="*/ 27615 w 82218"/>
                                                            <a:gd name="connsiteY33" fmla="*/ 25682 h 54771"/>
                                                            <a:gd name="connsiteX34" fmla="*/ 28328 w 82218"/>
                                                            <a:gd name="connsiteY34" fmla="*/ 24161 h 54771"/>
                                                            <a:gd name="connsiteX35" fmla="*/ 28890 w 82218"/>
                                                            <a:gd name="connsiteY35" fmla="*/ 22570 h 54771"/>
                                                            <a:gd name="connsiteX36" fmla="*/ 29814 w 82218"/>
                                                            <a:gd name="connsiteY36" fmla="*/ 19247 h 54771"/>
                                                            <a:gd name="connsiteX37" fmla="*/ 33360 w 82218"/>
                                                            <a:gd name="connsiteY37" fmla="*/ 13256 h 54771"/>
                                                            <a:gd name="connsiteX38" fmla="*/ 38426 w 82218"/>
                                                            <a:gd name="connsiteY38" fmla="*/ 8587 h 54771"/>
                                                            <a:gd name="connsiteX39" fmla="*/ 43657 w 82218"/>
                                                            <a:gd name="connsiteY39" fmla="*/ 4187 h 54771"/>
                                                            <a:gd name="connsiteX40" fmla="*/ 49343 w 82218"/>
                                                            <a:gd name="connsiteY40" fmla="*/ 279 h 54771"/>
                                                            <a:gd name="connsiteX41" fmla="*/ 52842 w 82218"/>
                                                            <a:gd name="connsiteY41" fmla="*/ 197 h 54771"/>
                                                            <a:gd name="connsiteX42" fmla="*/ 56048 w 82218"/>
                                                            <a:gd name="connsiteY42" fmla="*/ 1496 h 54771"/>
                                                            <a:gd name="connsiteX43" fmla="*/ 62121 w 82218"/>
                                                            <a:gd name="connsiteY43" fmla="*/ 4468 h 54771"/>
                                                            <a:gd name="connsiteX44" fmla="*/ 68767 w 82218"/>
                                                            <a:gd name="connsiteY44" fmla="*/ 5276 h 54771"/>
                                                            <a:gd name="connsiteX45" fmla="*/ 81989 w 82218"/>
                                                            <a:gd name="connsiteY45" fmla="*/ 2467 h 54771"/>
                                                            <a:gd name="connsiteX46" fmla="*/ 82212 w 82218"/>
                                                            <a:gd name="connsiteY46" fmla="*/ 2584 h 54771"/>
                                                            <a:gd name="connsiteX47" fmla="*/ 82118 w 82218"/>
                                                            <a:gd name="connsiteY47" fmla="*/ 2795 h 54771"/>
                                                            <a:gd name="connsiteX48" fmla="*/ 82095 w 82218"/>
                                                            <a:gd name="connsiteY48" fmla="*/ 2795 h 54771"/>
                                                            <a:gd name="connsiteX49" fmla="*/ 82095 w 82218"/>
                                                            <a:gd name="connsiteY49" fmla="*/ 2795 h 54771"/>
                                                            <a:gd name="connsiteX50" fmla="*/ 82095 w 82218"/>
                                                            <a:gd name="connsiteY50" fmla="*/ 2795 h 54771"/>
                                                          </a:gdLst>
                                                          <a:ahLst/>
                                                          <a:cxnLst>
                                                            <a:cxn ang="0">
                                                              <a:pos x="connsiteX0" y="connsiteY0"/>
                                                            </a:cxn>
                                                            <a:cxn ang="0">
                                                              <a:pos x="connsiteX1" y="connsiteY1"/>
                                                            </a:cxn>
                                                            <a:cxn ang="0">
                                                              <a:pos x="connsiteX2" y="connsiteY2"/>
                                                            </a:cxn>
                                                            <a:cxn ang="0">
                                                              <a:pos x="connsiteX3" y="connsiteY3"/>
                                                            </a:cxn>
                                                            <a:cxn ang="0">
                                                              <a:pos x="connsiteX4" y="connsiteY4"/>
                                                            </a:cxn>
                                                            <a:cxn ang="0">
                                                              <a:pos x="connsiteX5" y="connsiteY5"/>
                                                            </a:cxn>
                                                            <a:cxn ang="0">
                                                              <a:pos x="connsiteX6" y="connsiteY6"/>
                                                            </a:cxn>
                                                            <a:cxn ang="0">
                                                              <a:pos x="connsiteX7" y="connsiteY7"/>
                                                            </a:cxn>
                                                            <a:cxn ang="0">
                                                              <a:pos x="connsiteX8" y="connsiteY8"/>
                                                            </a:cxn>
                                                            <a:cxn ang="0">
                                                              <a:pos x="connsiteX9" y="connsiteY9"/>
                                                            </a:cxn>
                                                            <a:cxn ang="0">
                                                              <a:pos x="connsiteX10" y="connsiteY10"/>
                                                            </a:cxn>
                                                            <a:cxn ang="0">
                                                              <a:pos x="connsiteX11" y="connsiteY11"/>
                                                            </a:cxn>
                                                            <a:cxn ang="0">
                                                              <a:pos x="connsiteX12" y="connsiteY12"/>
                                                            </a:cxn>
                                                            <a:cxn ang="0">
                                                              <a:pos x="connsiteX13" y="connsiteY13"/>
                                                            </a:cxn>
                                                            <a:cxn ang="0">
                                                              <a:pos x="connsiteX14" y="connsiteY14"/>
                                                            </a:cxn>
                                                            <a:cxn ang="0">
                                                              <a:pos x="connsiteX15" y="connsiteY15"/>
                                                            </a:cxn>
                                                            <a:cxn ang="0">
                                                              <a:pos x="connsiteX16" y="connsiteY16"/>
                                                            </a:cxn>
                                                            <a:cxn ang="0">
                                                              <a:pos x="connsiteX17" y="connsiteY17"/>
                                                            </a:cxn>
                                                            <a:cxn ang="0">
                                                              <a:pos x="connsiteX18" y="connsiteY18"/>
                                                            </a:cxn>
                                                            <a:cxn ang="0">
                                                              <a:pos x="connsiteX19" y="connsiteY19"/>
                                                            </a:cxn>
                                                            <a:cxn ang="0">
                                                              <a:pos x="connsiteX20" y="connsiteY20"/>
                                                            </a:cxn>
                                                            <a:cxn ang="0">
                                                              <a:pos x="connsiteX21" y="connsiteY21"/>
                                                            </a:cxn>
                                                            <a:cxn ang="0">
                                                              <a:pos x="connsiteX22" y="connsiteY22"/>
                                                            </a:cxn>
                                                            <a:cxn ang="0">
                                                              <a:pos x="connsiteX23" y="connsiteY23"/>
                                                            </a:cxn>
                                                            <a:cxn ang="0">
                                                              <a:pos x="connsiteX24" y="connsiteY24"/>
                                                            </a:cxn>
                                                            <a:cxn ang="0">
                                                              <a:pos x="connsiteX25" y="connsiteY25"/>
                                                            </a:cxn>
                                                            <a:cxn ang="0">
                                                              <a:pos x="connsiteX26" y="connsiteY26"/>
                                                            </a:cxn>
                                                            <a:cxn ang="0">
                                                              <a:pos x="connsiteX27" y="connsiteY27"/>
                                                            </a:cxn>
                                                            <a:cxn ang="0">
                                                              <a:pos x="connsiteX28" y="connsiteY28"/>
                                                            </a:cxn>
                                                            <a:cxn ang="0">
                                                              <a:pos x="connsiteX29" y="connsiteY29"/>
                                                            </a:cxn>
                                                            <a:cxn ang="0">
                                                              <a:pos x="connsiteX30" y="connsiteY30"/>
                                                            </a:cxn>
                                                            <a:cxn ang="0">
                                                              <a:pos x="connsiteX31" y="connsiteY31"/>
                                                            </a:cxn>
                                                            <a:cxn ang="0">
                                                              <a:pos x="connsiteX32" y="connsiteY32"/>
                                                            </a:cxn>
                                                            <a:cxn ang="0">
                                                              <a:pos x="connsiteX33" y="connsiteY33"/>
                                                            </a:cxn>
                                                            <a:cxn ang="0">
                                                              <a:pos x="connsiteX34" y="connsiteY34"/>
                                                            </a:cxn>
                                                            <a:cxn ang="0">
                                                              <a:pos x="connsiteX35" y="connsiteY35"/>
                                                            </a:cxn>
                                                            <a:cxn ang="0">
                                                              <a:pos x="connsiteX36" y="connsiteY36"/>
                                                            </a:cxn>
                                                            <a:cxn ang="0">
                                                              <a:pos x="connsiteX37" y="connsiteY37"/>
                                                            </a:cxn>
                                                            <a:cxn ang="0">
                                                              <a:pos x="connsiteX38" y="connsiteY38"/>
                                                            </a:cxn>
                                                            <a:cxn ang="0">
                                                              <a:pos x="connsiteX39" y="connsiteY39"/>
                                                            </a:cxn>
                                                            <a:cxn ang="0">
                                                              <a:pos x="connsiteX40" y="connsiteY40"/>
                                                            </a:cxn>
                                                            <a:cxn ang="0">
                                                              <a:pos x="connsiteX41" y="connsiteY41"/>
                                                            </a:cxn>
                                                            <a:cxn ang="0">
                                                              <a:pos x="connsiteX42" y="connsiteY42"/>
                                                            </a:cxn>
                                                            <a:cxn ang="0">
                                                              <a:pos x="connsiteX43" y="connsiteY43"/>
                                                            </a:cxn>
                                                            <a:cxn ang="0">
                                                              <a:pos x="connsiteX44" y="connsiteY44"/>
                                                            </a:cxn>
                                                            <a:cxn ang="0">
                                                              <a:pos x="connsiteX45" y="connsiteY45"/>
                                                            </a:cxn>
                                                            <a:cxn ang="0">
                                                              <a:pos x="connsiteX46" y="connsiteY46"/>
                                                            </a:cxn>
                                                            <a:cxn ang="0">
                                                              <a:pos x="connsiteX47" y="connsiteY47"/>
                                                            </a:cxn>
                                                            <a:cxn ang="0">
                                                              <a:pos x="connsiteX48" y="connsiteY48"/>
                                                            </a:cxn>
                                                            <a:cxn ang="0">
                                                              <a:pos x="connsiteX49" y="connsiteY49"/>
                                                            </a:cxn>
                                                            <a:cxn ang="0">
                                                              <a:pos x="connsiteX50" y="connsiteY50"/>
                                                            </a:cxn>
                                                          </a:cxnLst>
                                                          <a:rect l="l" t="t" r="r" b="b"/>
                                                          <a:pathLst>
                                                            <a:path w="82218" h="54771">
                                                              <a:moveTo>
                                                                <a:pt x="82060" y="2772"/>
                                                              </a:moveTo>
                                                              <a:cubicBezTo>
                                                                <a:pt x="77917" y="4726"/>
                                                                <a:pt x="73611" y="6469"/>
                                                                <a:pt x="68814" y="7078"/>
                                                              </a:cubicBezTo>
                                                              <a:cubicBezTo>
                                                                <a:pt x="66427" y="7370"/>
                                                                <a:pt x="63911" y="7288"/>
                                                                <a:pt x="61419" y="6680"/>
                                                              </a:cubicBezTo>
                                                              <a:cubicBezTo>
                                                                <a:pt x="60179" y="6399"/>
                                                                <a:pt x="58927" y="5919"/>
                                                                <a:pt x="57838" y="5393"/>
                                                              </a:cubicBezTo>
                                                              <a:cubicBezTo>
                                                                <a:pt x="56738" y="4878"/>
                                                                <a:pt x="55744" y="4339"/>
                                                                <a:pt x="54784" y="3907"/>
                                                              </a:cubicBezTo>
                                                              <a:cubicBezTo>
                                                                <a:pt x="53837" y="3462"/>
                                                                <a:pt x="52947" y="3158"/>
                                                                <a:pt x="52175" y="3029"/>
                                                              </a:cubicBezTo>
                                                              <a:cubicBezTo>
                                                                <a:pt x="51403" y="2912"/>
                                                                <a:pt x="50794" y="2982"/>
                                                                <a:pt x="50221" y="3181"/>
                                                              </a:cubicBezTo>
                                                              <a:cubicBezTo>
                                                                <a:pt x="49624" y="3403"/>
                                                                <a:pt x="48934" y="3860"/>
                                                                <a:pt x="48185" y="4503"/>
                                                              </a:cubicBezTo>
                                                              <a:cubicBezTo>
                                                                <a:pt x="47448" y="5135"/>
                                                                <a:pt x="46559" y="5954"/>
                                                                <a:pt x="45716" y="6703"/>
                                                              </a:cubicBezTo>
                                                              <a:cubicBezTo>
                                                                <a:pt x="44031" y="8248"/>
                                                                <a:pt x="42288" y="9710"/>
                                                                <a:pt x="40568" y="11208"/>
                                                              </a:cubicBezTo>
                                                              <a:cubicBezTo>
                                                                <a:pt x="38836" y="12694"/>
                                                                <a:pt x="37209" y="14110"/>
                                                                <a:pt x="35899" y="15608"/>
                                                              </a:cubicBezTo>
                                                              <a:cubicBezTo>
                                                                <a:pt x="35255" y="16356"/>
                                                                <a:pt x="34659" y="17105"/>
                                                                <a:pt x="34179" y="17878"/>
                                                              </a:cubicBezTo>
                                                              <a:cubicBezTo>
                                                                <a:pt x="33699" y="18673"/>
                                                                <a:pt x="33348" y="19387"/>
                                                                <a:pt x="33044" y="20311"/>
                                                              </a:cubicBezTo>
                                                              <a:cubicBezTo>
                                                                <a:pt x="32728" y="21236"/>
                                                                <a:pt x="32470" y="22336"/>
                                                                <a:pt x="32084" y="23564"/>
                                                              </a:cubicBezTo>
                                                              <a:cubicBezTo>
                                                                <a:pt x="31897" y="24173"/>
                                                                <a:pt x="31675" y="24828"/>
                                                                <a:pt x="31394" y="25460"/>
                                                              </a:cubicBezTo>
                                                              <a:cubicBezTo>
                                                                <a:pt x="31137" y="26103"/>
                                                                <a:pt x="30832" y="26724"/>
                                                                <a:pt x="30493" y="27309"/>
                                                              </a:cubicBezTo>
                                                              <a:cubicBezTo>
                                                                <a:pt x="29159" y="29719"/>
                                                                <a:pt x="27287" y="31626"/>
                                                                <a:pt x="25380" y="33253"/>
                                                              </a:cubicBezTo>
                                                              <a:cubicBezTo>
                                                                <a:pt x="23449" y="34856"/>
                                                                <a:pt x="21436" y="36190"/>
                                                                <a:pt x="19389" y="37336"/>
                                                              </a:cubicBezTo>
                                                              <a:cubicBezTo>
                                                                <a:pt x="15270" y="39665"/>
                                                                <a:pt x="11327" y="41467"/>
                                                                <a:pt x="7933" y="44135"/>
                                                              </a:cubicBezTo>
                                                              <a:cubicBezTo>
                                                                <a:pt x="6248" y="45457"/>
                                                                <a:pt x="4680" y="46931"/>
                                                                <a:pt x="3464" y="48663"/>
                                                              </a:cubicBezTo>
                                                              <a:cubicBezTo>
                                                                <a:pt x="2247" y="50383"/>
                                                                <a:pt x="1392" y="52384"/>
                                                                <a:pt x="1123" y="54584"/>
                                                              </a:cubicBezTo>
                                                              <a:lnTo>
                                                                <a:pt x="0" y="54584"/>
                                                              </a:lnTo>
                                                              <a:cubicBezTo>
                                                                <a:pt x="0" y="54584"/>
                                                                <a:pt x="456" y="51495"/>
                                                                <a:pt x="456" y="51495"/>
                                                              </a:cubicBezTo>
                                                              <a:lnTo>
                                                                <a:pt x="456" y="51471"/>
                                                              </a:lnTo>
                                                              <a:cubicBezTo>
                                                                <a:pt x="468" y="51378"/>
                                                                <a:pt x="562" y="51308"/>
                                                                <a:pt x="655" y="51319"/>
                                                              </a:cubicBezTo>
                                                              <a:cubicBezTo>
                                                                <a:pt x="749" y="51331"/>
                                                                <a:pt x="807" y="51413"/>
                                                                <a:pt x="807" y="51495"/>
                                                              </a:cubicBezTo>
                                                              <a:lnTo>
                                                                <a:pt x="749" y="54584"/>
                                                              </a:lnTo>
                                                              <a:cubicBezTo>
                                                                <a:pt x="749" y="54689"/>
                                                                <a:pt x="667" y="54771"/>
                                                                <a:pt x="562" y="54771"/>
                                                              </a:cubicBezTo>
                                                              <a:cubicBezTo>
                                                                <a:pt x="468" y="54771"/>
                                                                <a:pt x="386" y="54689"/>
                                                                <a:pt x="386" y="54584"/>
                                                              </a:cubicBezTo>
                                                              <a:cubicBezTo>
                                                                <a:pt x="386" y="52255"/>
                                                                <a:pt x="1041" y="49927"/>
                                                                <a:pt x="2212" y="47914"/>
                                                              </a:cubicBezTo>
                                                              <a:cubicBezTo>
                                                                <a:pt x="3370" y="45902"/>
                                                                <a:pt x="4891" y="44135"/>
                                                                <a:pt x="6599" y="42602"/>
                                                              </a:cubicBezTo>
                                                              <a:cubicBezTo>
                                                                <a:pt x="8308" y="41057"/>
                                                                <a:pt x="10157" y="39688"/>
                                                                <a:pt x="12076" y="38471"/>
                                                              </a:cubicBezTo>
                                                              <a:cubicBezTo>
                                                                <a:pt x="14006" y="37255"/>
                                                                <a:pt x="15984" y="36120"/>
                                                                <a:pt x="17891" y="34891"/>
                                                              </a:cubicBezTo>
                                                              <a:cubicBezTo>
                                                                <a:pt x="21682" y="32469"/>
                                                                <a:pt x="25450" y="29672"/>
                                                                <a:pt x="27615" y="25682"/>
                                                              </a:cubicBezTo>
                                                              <a:cubicBezTo>
                                                                <a:pt x="27895" y="25191"/>
                                                                <a:pt x="28129" y="24688"/>
                                                                <a:pt x="28328" y="24161"/>
                                                              </a:cubicBezTo>
                                                              <a:cubicBezTo>
                                                                <a:pt x="28562" y="23646"/>
                                                                <a:pt x="28726" y="23108"/>
                                                                <a:pt x="28890" y="22570"/>
                                                              </a:cubicBezTo>
                                                              <a:cubicBezTo>
                                                                <a:pt x="29218" y="21482"/>
                                                                <a:pt x="29463" y="20358"/>
                                                                <a:pt x="29814" y="19247"/>
                                                              </a:cubicBezTo>
                                                              <a:cubicBezTo>
                                                                <a:pt x="30505" y="17000"/>
                                                                <a:pt x="31792" y="14964"/>
                                                                <a:pt x="33360" y="13256"/>
                                                              </a:cubicBezTo>
                                                              <a:cubicBezTo>
                                                                <a:pt x="34916" y="11536"/>
                                                                <a:pt x="36683" y="10061"/>
                                                                <a:pt x="38426" y="8587"/>
                                                              </a:cubicBezTo>
                                                              <a:lnTo>
                                                                <a:pt x="43657" y="4187"/>
                                                              </a:lnTo>
                                                              <a:cubicBezTo>
                                                                <a:pt x="45412" y="2783"/>
                                                                <a:pt x="47050" y="1040"/>
                                                                <a:pt x="49343" y="279"/>
                                                              </a:cubicBezTo>
                                                              <a:cubicBezTo>
                                                                <a:pt x="50478" y="-72"/>
                                                                <a:pt x="51707" y="-84"/>
                                                                <a:pt x="52842" y="197"/>
                                                              </a:cubicBezTo>
                                                              <a:cubicBezTo>
                                                                <a:pt x="53977" y="466"/>
                                                                <a:pt x="55042" y="958"/>
                                                                <a:pt x="56048" y="1496"/>
                                                              </a:cubicBezTo>
                                                              <a:cubicBezTo>
                                                                <a:pt x="58072" y="2584"/>
                                                                <a:pt x="59968" y="3836"/>
                                                                <a:pt x="62121" y="4468"/>
                                                              </a:cubicBezTo>
                                                              <a:cubicBezTo>
                                                                <a:pt x="64251" y="5147"/>
                                                                <a:pt x="66521" y="5369"/>
                                                                <a:pt x="68767" y="5276"/>
                                                              </a:cubicBezTo>
                                                              <a:cubicBezTo>
                                                                <a:pt x="73272" y="5100"/>
                                                                <a:pt x="77660" y="3801"/>
                                                                <a:pt x="81989" y="2467"/>
                                                              </a:cubicBezTo>
                                                              <a:cubicBezTo>
                                                                <a:pt x="82083" y="2432"/>
                                                                <a:pt x="82177" y="2491"/>
                                                                <a:pt x="82212" y="2584"/>
                                                              </a:cubicBezTo>
                                                              <a:cubicBezTo>
                                                                <a:pt x="82235" y="2666"/>
                                                                <a:pt x="82200" y="2760"/>
                                                                <a:pt x="82118" y="2795"/>
                                                              </a:cubicBezTo>
                                                              <a:lnTo>
                                                                <a:pt x="82095" y="2795"/>
                                                              </a:lnTo>
                                                              <a:cubicBezTo>
                                                                <a:pt x="82095" y="2795"/>
                                                                <a:pt x="82095" y="2795"/>
                                                                <a:pt x="82095" y="2795"/>
                                                              </a:cubicBezTo>
                                                              <a:lnTo>
                                                                <a:pt x="82095" y="2795"/>
                                                              </a:lnTo>
                                                              <a:close/>
                                                            </a:path>
                                                          </a:pathLst>
                                                        </a:custGeom>
                                                        <a:solidFill>
                                                          <a:srgbClr val="FFFFFF"/>
                                                        </a:solidFill>
                                                        <a:ln w="1169" cap="flat">
                                                          <a:noFill/>
                                                          <a:prstDash val="solid"/>
                                                          <a:miter/>
                                                        </a:ln>
                                                      </p:spPr>
                                                      <p:txBody>
                                                        <a:bodyPr rtlCol="0" anchor="ctr"/>
                                                        <a:lstStyle/>
                                                        <a:p>
                                                          <a:endParaRPr lang="en-GB"/>
                                                        </a:p>
                                                      </p:txBody>
                                                    </p:sp>
                                                    <p:sp>
                                                      <p:nvSpPr>
                                                        <p:cNvPr id="19571" name="Freeform: Shape 19570">
                                                          <a:extLst>
                                                            <a:ext uri="{FF2B5EF4-FFF2-40B4-BE49-F238E27FC236}">
                                                              <a16:creationId xmlns:a16="http://schemas.microsoft.com/office/drawing/2014/main" id="{08B106D4-98E7-58A1-6B79-F4438856770A}"/>
                                                            </a:ext>
                                                          </a:extLst>
                                                        </p:cNvPr>
                                                        <p:cNvSpPr/>
                                                        <p:nvPr/>
                                                      </p:nvSpPr>
                                                      <p:spPr>
                                                        <a:xfrm>
                                                          <a:off x="5677857" y="2976178"/>
                                                          <a:ext cx="82218" cy="54771"/>
                                                        </a:xfrm>
                                                        <a:custGeom>
                                                          <a:avLst/>
                                                          <a:gdLst>
                                                            <a:gd name="connsiteX0" fmla="*/ 82060 w 82218"/>
                                                            <a:gd name="connsiteY0" fmla="*/ 2772 h 54771"/>
                                                            <a:gd name="connsiteX1" fmla="*/ 68814 w 82218"/>
                                                            <a:gd name="connsiteY1" fmla="*/ 7078 h 54771"/>
                                                            <a:gd name="connsiteX2" fmla="*/ 61419 w 82218"/>
                                                            <a:gd name="connsiteY2" fmla="*/ 6680 h 54771"/>
                                                            <a:gd name="connsiteX3" fmla="*/ 57838 w 82218"/>
                                                            <a:gd name="connsiteY3" fmla="*/ 5393 h 54771"/>
                                                            <a:gd name="connsiteX4" fmla="*/ 54784 w 82218"/>
                                                            <a:gd name="connsiteY4" fmla="*/ 3907 h 54771"/>
                                                            <a:gd name="connsiteX5" fmla="*/ 52175 w 82218"/>
                                                            <a:gd name="connsiteY5" fmla="*/ 3029 h 54771"/>
                                                            <a:gd name="connsiteX6" fmla="*/ 50221 w 82218"/>
                                                            <a:gd name="connsiteY6" fmla="*/ 3181 h 54771"/>
                                                            <a:gd name="connsiteX7" fmla="*/ 48185 w 82218"/>
                                                            <a:gd name="connsiteY7" fmla="*/ 4503 h 54771"/>
                                                            <a:gd name="connsiteX8" fmla="*/ 45716 w 82218"/>
                                                            <a:gd name="connsiteY8" fmla="*/ 6703 h 54771"/>
                                                            <a:gd name="connsiteX9" fmla="*/ 40568 w 82218"/>
                                                            <a:gd name="connsiteY9" fmla="*/ 11208 h 54771"/>
                                                            <a:gd name="connsiteX10" fmla="*/ 35899 w 82218"/>
                                                            <a:gd name="connsiteY10" fmla="*/ 15608 h 54771"/>
                                                            <a:gd name="connsiteX11" fmla="*/ 34179 w 82218"/>
                                                            <a:gd name="connsiteY11" fmla="*/ 17878 h 54771"/>
                                                            <a:gd name="connsiteX12" fmla="*/ 33044 w 82218"/>
                                                            <a:gd name="connsiteY12" fmla="*/ 20311 h 54771"/>
                                                            <a:gd name="connsiteX13" fmla="*/ 32084 w 82218"/>
                                                            <a:gd name="connsiteY13" fmla="*/ 23564 h 54771"/>
                                                            <a:gd name="connsiteX14" fmla="*/ 31394 w 82218"/>
                                                            <a:gd name="connsiteY14" fmla="*/ 25460 h 54771"/>
                                                            <a:gd name="connsiteX15" fmla="*/ 30493 w 82218"/>
                                                            <a:gd name="connsiteY15" fmla="*/ 27309 h 54771"/>
                                                            <a:gd name="connsiteX16" fmla="*/ 25380 w 82218"/>
                                                            <a:gd name="connsiteY16" fmla="*/ 33253 h 54771"/>
                                                            <a:gd name="connsiteX17" fmla="*/ 19389 w 82218"/>
                                                            <a:gd name="connsiteY17" fmla="*/ 37336 h 54771"/>
                                                            <a:gd name="connsiteX18" fmla="*/ 7933 w 82218"/>
                                                            <a:gd name="connsiteY18" fmla="*/ 44135 h 54771"/>
                                                            <a:gd name="connsiteX19" fmla="*/ 3464 w 82218"/>
                                                            <a:gd name="connsiteY19" fmla="*/ 48663 h 54771"/>
                                                            <a:gd name="connsiteX20" fmla="*/ 1123 w 82218"/>
                                                            <a:gd name="connsiteY20" fmla="*/ 54584 h 54771"/>
                                                            <a:gd name="connsiteX21" fmla="*/ 0 w 82218"/>
                                                            <a:gd name="connsiteY21" fmla="*/ 54584 h 54771"/>
                                                            <a:gd name="connsiteX22" fmla="*/ 456 w 82218"/>
                                                            <a:gd name="connsiteY22" fmla="*/ 51495 h 54771"/>
                                                            <a:gd name="connsiteX23" fmla="*/ 456 w 82218"/>
                                                            <a:gd name="connsiteY23" fmla="*/ 51471 h 54771"/>
                                                            <a:gd name="connsiteX24" fmla="*/ 655 w 82218"/>
                                                            <a:gd name="connsiteY24" fmla="*/ 51319 h 54771"/>
                                                            <a:gd name="connsiteX25" fmla="*/ 807 w 82218"/>
                                                            <a:gd name="connsiteY25" fmla="*/ 51495 h 54771"/>
                                                            <a:gd name="connsiteX26" fmla="*/ 749 w 82218"/>
                                                            <a:gd name="connsiteY26" fmla="*/ 54584 h 54771"/>
                                                            <a:gd name="connsiteX27" fmla="*/ 562 w 82218"/>
                                                            <a:gd name="connsiteY27" fmla="*/ 54771 h 54771"/>
                                                            <a:gd name="connsiteX28" fmla="*/ 386 w 82218"/>
                                                            <a:gd name="connsiteY28" fmla="*/ 54584 h 54771"/>
                                                            <a:gd name="connsiteX29" fmla="*/ 2212 w 82218"/>
                                                            <a:gd name="connsiteY29" fmla="*/ 47914 h 54771"/>
                                                            <a:gd name="connsiteX30" fmla="*/ 6599 w 82218"/>
                                                            <a:gd name="connsiteY30" fmla="*/ 42602 h 54771"/>
                                                            <a:gd name="connsiteX31" fmla="*/ 12076 w 82218"/>
                                                            <a:gd name="connsiteY31" fmla="*/ 38471 h 54771"/>
                                                            <a:gd name="connsiteX32" fmla="*/ 17891 w 82218"/>
                                                            <a:gd name="connsiteY32" fmla="*/ 34891 h 54771"/>
                                                            <a:gd name="connsiteX33" fmla="*/ 27615 w 82218"/>
                                                            <a:gd name="connsiteY33" fmla="*/ 25682 h 54771"/>
                                                            <a:gd name="connsiteX34" fmla="*/ 28328 w 82218"/>
                                                            <a:gd name="connsiteY34" fmla="*/ 24161 h 54771"/>
                                                            <a:gd name="connsiteX35" fmla="*/ 28890 w 82218"/>
                                                            <a:gd name="connsiteY35" fmla="*/ 22570 h 54771"/>
                                                            <a:gd name="connsiteX36" fmla="*/ 29814 w 82218"/>
                                                            <a:gd name="connsiteY36" fmla="*/ 19247 h 54771"/>
                                                            <a:gd name="connsiteX37" fmla="*/ 33360 w 82218"/>
                                                            <a:gd name="connsiteY37" fmla="*/ 13256 h 54771"/>
                                                            <a:gd name="connsiteX38" fmla="*/ 38426 w 82218"/>
                                                            <a:gd name="connsiteY38" fmla="*/ 8587 h 54771"/>
                                                            <a:gd name="connsiteX39" fmla="*/ 43657 w 82218"/>
                                                            <a:gd name="connsiteY39" fmla="*/ 4187 h 54771"/>
                                                            <a:gd name="connsiteX40" fmla="*/ 49343 w 82218"/>
                                                            <a:gd name="connsiteY40" fmla="*/ 279 h 54771"/>
                                                            <a:gd name="connsiteX41" fmla="*/ 52842 w 82218"/>
                                                            <a:gd name="connsiteY41" fmla="*/ 197 h 54771"/>
                                                            <a:gd name="connsiteX42" fmla="*/ 56048 w 82218"/>
                                                            <a:gd name="connsiteY42" fmla="*/ 1496 h 54771"/>
                                                            <a:gd name="connsiteX43" fmla="*/ 62121 w 82218"/>
                                                            <a:gd name="connsiteY43" fmla="*/ 4468 h 54771"/>
                                                            <a:gd name="connsiteX44" fmla="*/ 68767 w 82218"/>
                                                            <a:gd name="connsiteY44" fmla="*/ 5276 h 54771"/>
                                                            <a:gd name="connsiteX45" fmla="*/ 81989 w 82218"/>
                                                            <a:gd name="connsiteY45" fmla="*/ 2467 h 54771"/>
                                                            <a:gd name="connsiteX46" fmla="*/ 82212 w 82218"/>
                                                            <a:gd name="connsiteY46" fmla="*/ 2584 h 54771"/>
                                                            <a:gd name="connsiteX47" fmla="*/ 82118 w 82218"/>
                                                            <a:gd name="connsiteY47" fmla="*/ 2795 h 54771"/>
                                                            <a:gd name="connsiteX48" fmla="*/ 82095 w 82218"/>
                                                            <a:gd name="connsiteY48" fmla="*/ 2795 h 54771"/>
                                                            <a:gd name="connsiteX49" fmla="*/ 82095 w 82218"/>
                                                            <a:gd name="connsiteY49" fmla="*/ 2795 h 54771"/>
                                                            <a:gd name="connsiteX50" fmla="*/ 82095 w 82218"/>
                                                            <a:gd name="connsiteY50" fmla="*/ 2795 h 54771"/>
                                                          </a:gdLst>
                                                          <a:ahLst/>
                                                          <a:cxnLst>
                                                            <a:cxn ang="0">
                                                              <a:pos x="connsiteX0" y="connsiteY0"/>
                                                            </a:cxn>
                                                            <a:cxn ang="0">
                                                              <a:pos x="connsiteX1" y="connsiteY1"/>
                                                            </a:cxn>
                                                            <a:cxn ang="0">
                                                              <a:pos x="connsiteX2" y="connsiteY2"/>
                                                            </a:cxn>
                                                            <a:cxn ang="0">
                                                              <a:pos x="connsiteX3" y="connsiteY3"/>
                                                            </a:cxn>
                                                            <a:cxn ang="0">
                                                              <a:pos x="connsiteX4" y="connsiteY4"/>
                                                            </a:cxn>
                                                            <a:cxn ang="0">
                                                              <a:pos x="connsiteX5" y="connsiteY5"/>
                                                            </a:cxn>
                                                            <a:cxn ang="0">
                                                              <a:pos x="connsiteX6" y="connsiteY6"/>
                                                            </a:cxn>
                                                            <a:cxn ang="0">
                                                              <a:pos x="connsiteX7" y="connsiteY7"/>
                                                            </a:cxn>
                                                            <a:cxn ang="0">
                                                              <a:pos x="connsiteX8" y="connsiteY8"/>
                                                            </a:cxn>
                                                            <a:cxn ang="0">
                                                              <a:pos x="connsiteX9" y="connsiteY9"/>
                                                            </a:cxn>
                                                            <a:cxn ang="0">
                                                              <a:pos x="connsiteX10" y="connsiteY10"/>
                                                            </a:cxn>
                                                            <a:cxn ang="0">
                                                              <a:pos x="connsiteX11" y="connsiteY11"/>
                                                            </a:cxn>
                                                            <a:cxn ang="0">
                                                              <a:pos x="connsiteX12" y="connsiteY12"/>
                                                            </a:cxn>
                                                            <a:cxn ang="0">
                                                              <a:pos x="connsiteX13" y="connsiteY13"/>
                                                            </a:cxn>
                                                            <a:cxn ang="0">
                                                              <a:pos x="connsiteX14" y="connsiteY14"/>
                                                            </a:cxn>
                                                            <a:cxn ang="0">
                                                              <a:pos x="connsiteX15" y="connsiteY15"/>
                                                            </a:cxn>
                                                            <a:cxn ang="0">
                                                              <a:pos x="connsiteX16" y="connsiteY16"/>
                                                            </a:cxn>
                                                            <a:cxn ang="0">
                                                              <a:pos x="connsiteX17" y="connsiteY17"/>
                                                            </a:cxn>
                                                            <a:cxn ang="0">
                                                              <a:pos x="connsiteX18" y="connsiteY18"/>
                                                            </a:cxn>
                                                            <a:cxn ang="0">
                                                              <a:pos x="connsiteX19" y="connsiteY19"/>
                                                            </a:cxn>
                                                            <a:cxn ang="0">
                                                              <a:pos x="connsiteX20" y="connsiteY20"/>
                                                            </a:cxn>
                                                            <a:cxn ang="0">
                                                              <a:pos x="connsiteX21" y="connsiteY21"/>
                                                            </a:cxn>
                                                            <a:cxn ang="0">
                                                              <a:pos x="connsiteX22" y="connsiteY22"/>
                                                            </a:cxn>
                                                            <a:cxn ang="0">
                                                              <a:pos x="connsiteX23" y="connsiteY23"/>
                                                            </a:cxn>
                                                            <a:cxn ang="0">
                                                              <a:pos x="connsiteX24" y="connsiteY24"/>
                                                            </a:cxn>
                                                            <a:cxn ang="0">
                                                              <a:pos x="connsiteX25" y="connsiteY25"/>
                                                            </a:cxn>
                                                            <a:cxn ang="0">
                                                              <a:pos x="connsiteX26" y="connsiteY26"/>
                                                            </a:cxn>
                                                            <a:cxn ang="0">
                                                              <a:pos x="connsiteX27" y="connsiteY27"/>
                                                            </a:cxn>
                                                            <a:cxn ang="0">
                                                              <a:pos x="connsiteX28" y="connsiteY28"/>
                                                            </a:cxn>
                                                            <a:cxn ang="0">
                                                              <a:pos x="connsiteX29" y="connsiteY29"/>
                                                            </a:cxn>
                                                            <a:cxn ang="0">
                                                              <a:pos x="connsiteX30" y="connsiteY30"/>
                                                            </a:cxn>
                                                            <a:cxn ang="0">
                                                              <a:pos x="connsiteX31" y="connsiteY31"/>
                                                            </a:cxn>
                                                            <a:cxn ang="0">
                                                              <a:pos x="connsiteX32" y="connsiteY32"/>
                                                            </a:cxn>
                                                            <a:cxn ang="0">
                                                              <a:pos x="connsiteX33" y="connsiteY33"/>
                                                            </a:cxn>
                                                            <a:cxn ang="0">
                                                              <a:pos x="connsiteX34" y="connsiteY34"/>
                                                            </a:cxn>
                                                            <a:cxn ang="0">
                                                              <a:pos x="connsiteX35" y="connsiteY35"/>
                                                            </a:cxn>
                                                            <a:cxn ang="0">
                                                              <a:pos x="connsiteX36" y="connsiteY36"/>
                                                            </a:cxn>
                                                            <a:cxn ang="0">
                                                              <a:pos x="connsiteX37" y="connsiteY37"/>
                                                            </a:cxn>
                                                            <a:cxn ang="0">
                                                              <a:pos x="connsiteX38" y="connsiteY38"/>
                                                            </a:cxn>
                                                            <a:cxn ang="0">
                                                              <a:pos x="connsiteX39" y="connsiteY39"/>
                                                            </a:cxn>
                                                            <a:cxn ang="0">
                                                              <a:pos x="connsiteX40" y="connsiteY40"/>
                                                            </a:cxn>
                                                            <a:cxn ang="0">
                                                              <a:pos x="connsiteX41" y="connsiteY41"/>
                                                            </a:cxn>
                                                            <a:cxn ang="0">
                                                              <a:pos x="connsiteX42" y="connsiteY42"/>
                                                            </a:cxn>
                                                            <a:cxn ang="0">
                                                              <a:pos x="connsiteX43" y="connsiteY43"/>
                                                            </a:cxn>
                                                            <a:cxn ang="0">
                                                              <a:pos x="connsiteX44" y="connsiteY44"/>
                                                            </a:cxn>
                                                            <a:cxn ang="0">
                                                              <a:pos x="connsiteX45" y="connsiteY45"/>
                                                            </a:cxn>
                                                            <a:cxn ang="0">
                                                              <a:pos x="connsiteX46" y="connsiteY46"/>
                                                            </a:cxn>
                                                            <a:cxn ang="0">
                                                              <a:pos x="connsiteX47" y="connsiteY47"/>
                                                            </a:cxn>
                                                            <a:cxn ang="0">
                                                              <a:pos x="connsiteX48" y="connsiteY48"/>
                                                            </a:cxn>
                                                            <a:cxn ang="0">
                                                              <a:pos x="connsiteX49" y="connsiteY49"/>
                                                            </a:cxn>
                                                            <a:cxn ang="0">
                                                              <a:pos x="connsiteX50" y="connsiteY50"/>
                                                            </a:cxn>
                                                          </a:cxnLst>
                                                          <a:rect l="l" t="t" r="r" b="b"/>
                                                          <a:pathLst>
                                                            <a:path w="82218" h="54771">
                                                              <a:moveTo>
                                                                <a:pt x="82060" y="2772"/>
                                                              </a:moveTo>
                                                              <a:cubicBezTo>
                                                                <a:pt x="77917" y="4726"/>
                                                                <a:pt x="73611" y="6469"/>
                                                                <a:pt x="68814" y="7078"/>
                                                              </a:cubicBezTo>
                                                              <a:cubicBezTo>
                                                                <a:pt x="66427" y="7370"/>
                                                                <a:pt x="63911" y="7288"/>
                                                                <a:pt x="61419" y="6680"/>
                                                              </a:cubicBezTo>
                                                              <a:cubicBezTo>
                                                                <a:pt x="60179" y="6399"/>
                                                                <a:pt x="58927" y="5919"/>
                                                                <a:pt x="57838" y="5393"/>
                                                              </a:cubicBezTo>
                                                              <a:cubicBezTo>
                                                                <a:pt x="56738" y="4878"/>
                                                                <a:pt x="55744" y="4339"/>
                                                                <a:pt x="54784" y="3907"/>
                                                              </a:cubicBezTo>
                                                              <a:cubicBezTo>
                                                                <a:pt x="53837" y="3462"/>
                                                                <a:pt x="52947" y="3158"/>
                                                                <a:pt x="52175" y="3029"/>
                                                              </a:cubicBezTo>
                                                              <a:cubicBezTo>
                                                                <a:pt x="51403" y="2912"/>
                                                                <a:pt x="50794" y="2982"/>
                                                                <a:pt x="50221" y="3181"/>
                                                              </a:cubicBezTo>
                                                              <a:cubicBezTo>
                                                                <a:pt x="49624" y="3403"/>
                                                                <a:pt x="48934" y="3860"/>
                                                                <a:pt x="48185" y="4503"/>
                                                              </a:cubicBezTo>
                                                              <a:cubicBezTo>
                                                                <a:pt x="47448" y="5135"/>
                                                                <a:pt x="46559" y="5954"/>
                                                                <a:pt x="45716" y="6703"/>
                                                              </a:cubicBezTo>
                                                              <a:cubicBezTo>
                                                                <a:pt x="44031" y="8248"/>
                                                                <a:pt x="42288" y="9710"/>
                                                                <a:pt x="40568" y="11208"/>
                                                              </a:cubicBezTo>
                                                              <a:cubicBezTo>
                                                                <a:pt x="38836" y="12694"/>
                                                                <a:pt x="37209" y="14110"/>
                                                                <a:pt x="35899" y="15608"/>
                                                              </a:cubicBezTo>
                                                              <a:cubicBezTo>
                                                                <a:pt x="35255" y="16356"/>
                                                                <a:pt x="34659" y="17105"/>
                                                                <a:pt x="34179" y="17878"/>
                                                              </a:cubicBezTo>
                                                              <a:cubicBezTo>
                                                                <a:pt x="33699" y="18673"/>
                                                                <a:pt x="33348" y="19387"/>
                                                                <a:pt x="33044" y="20311"/>
                                                              </a:cubicBezTo>
                                                              <a:cubicBezTo>
                                                                <a:pt x="32728" y="21236"/>
                                                                <a:pt x="32470" y="22336"/>
                                                                <a:pt x="32084" y="23564"/>
                                                              </a:cubicBezTo>
                                                              <a:cubicBezTo>
                                                                <a:pt x="31897" y="24173"/>
                                                                <a:pt x="31675" y="24828"/>
                                                                <a:pt x="31394" y="25460"/>
                                                              </a:cubicBezTo>
                                                              <a:cubicBezTo>
                                                                <a:pt x="31137" y="26103"/>
                                                                <a:pt x="30832" y="26724"/>
                                                                <a:pt x="30493" y="27309"/>
                                                              </a:cubicBezTo>
                                                              <a:cubicBezTo>
                                                                <a:pt x="29159" y="29719"/>
                                                                <a:pt x="27287" y="31626"/>
                                                                <a:pt x="25380" y="33253"/>
                                                              </a:cubicBezTo>
                                                              <a:cubicBezTo>
                                                                <a:pt x="23449" y="34856"/>
                                                                <a:pt x="21436" y="36190"/>
                                                                <a:pt x="19389" y="37336"/>
                                                              </a:cubicBezTo>
                                                              <a:cubicBezTo>
                                                                <a:pt x="15270" y="39665"/>
                                                                <a:pt x="11327" y="41467"/>
                                                                <a:pt x="7933" y="44135"/>
                                                              </a:cubicBezTo>
                                                              <a:cubicBezTo>
                                                                <a:pt x="6248" y="45457"/>
                                                                <a:pt x="4680" y="46931"/>
                                                                <a:pt x="3464" y="48663"/>
                                                              </a:cubicBezTo>
                                                              <a:cubicBezTo>
                                                                <a:pt x="2247" y="50383"/>
                                                                <a:pt x="1392" y="52384"/>
                                                                <a:pt x="1123" y="54584"/>
                                                              </a:cubicBezTo>
                                                              <a:lnTo>
                                                                <a:pt x="0" y="54584"/>
                                                              </a:lnTo>
                                                              <a:cubicBezTo>
                                                                <a:pt x="0" y="54584"/>
                                                                <a:pt x="456" y="51495"/>
                                                                <a:pt x="456" y="51495"/>
                                                              </a:cubicBezTo>
                                                              <a:lnTo>
                                                                <a:pt x="456" y="51471"/>
                                                              </a:lnTo>
                                                              <a:cubicBezTo>
                                                                <a:pt x="468" y="51378"/>
                                                                <a:pt x="562" y="51308"/>
                                                                <a:pt x="655" y="51319"/>
                                                              </a:cubicBezTo>
                                                              <a:cubicBezTo>
                                                                <a:pt x="749" y="51331"/>
                                                                <a:pt x="807" y="51413"/>
                                                                <a:pt x="807" y="51495"/>
                                                              </a:cubicBezTo>
                                                              <a:lnTo>
                                                                <a:pt x="749" y="54584"/>
                                                              </a:lnTo>
                                                              <a:cubicBezTo>
                                                                <a:pt x="749" y="54689"/>
                                                                <a:pt x="667" y="54771"/>
                                                                <a:pt x="562" y="54771"/>
                                                              </a:cubicBezTo>
                                                              <a:cubicBezTo>
                                                                <a:pt x="468" y="54771"/>
                                                                <a:pt x="386" y="54689"/>
                                                                <a:pt x="386" y="54584"/>
                                                              </a:cubicBezTo>
                                                              <a:cubicBezTo>
                                                                <a:pt x="386" y="52255"/>
                                                                <a:pt x="1041" y="49927"/>
                                                                <a:pt x="2212" y="47914"/>
                                                              </a:cubicBezTo>
                                                              <a:cubicBezTo>
                                                                <a:pt x="3370" y="45902"/>
                                                                <a:pt x="4891" y="44135"/>
                                                                <a:pt x="6599" y="42602"/>
                                                              </a:cubicBezTo>
                                                              <a:cubicBezTo>
                                                                <a:pt x="8308" y="41057"/>
                                                                <a:pt x="10157" y="39688"/>
                                                                <a:pt x="12076" y="38471"/>
                                                              </a:cubicBezTo>
                                                              <a:cubicBezTo>
                                                                <a:pt x="14006" y="37255"/>
                                                                <a:pt x="15984" y="36120"/>
                                                                <a:pt x="17891" y="34891"/>
                                                              </a:cubicBezTo>
                                                              <a:cubicBezTo>
                                                                <a:pt x="21682" y="32469"/>
                                                                <a:pt x="25450" y="29672"/>
                                                                <a:pt x="27615" y="25682"/>
                                                              </a:cubicBezTo>
                                                              <a:cubicBezTo>
                                                                <a:pt x="27895" y="25191"/>
                                                                <a:pt x="28129" y="24688"/>
                                                                <a:pt x="28328" y="24161"/>
                                                              </a:cubicBezTo>
                                                              <a:cubicBezTo>
                                                                <a:pt x="28562" y="23646"/>
                                                                <a:pt x="28726" y="23108"/>
                                                                <a:pt x="28890" y="22570"/>
                                                              </a:cubicBezTo>
                                                              <a:cubicBezTo>
                                                                <a:pt x="29218" y="21482"/>
                                                                <a:pt x="29463" y="20358"/>
                                                                <a:pt x="29814" y="19247"/>
                                                              </a:cubicBezTo>
                                                              <a:cubicBezTo>
                                                                <a:pt x="30505" y="17000"/>
                                                                <a:pt x="31792" y="14964"/>
                                                                <a:pt x="33360" y="13256"/>
                                                              </a:cubicBezTo>
                                                              <a:cubicBezTo>
                                                                <a:pt x="34916" y="11536"/>
                                                                <a:pt x="36683" y="10061"/>
                                                                <a:pt x="38426" y="8587"/>
                                                              </a:cubicBezTo>
                                                              <a:lnTo>
                                                                <a:pt x="43657" y="4187"/>
                                                              </a:lnTo>
                                                              <a:cubicBezTo>
                                                                <a:pt x="45412" y="2783"/>
                                                                <a:pt x="47050" y="1040"/>
                                                                <a:pt x="49343" y="279"/>
                                                              </a:cubicBezTo>
                                                              <a:cubicBezTo>
                                                                <a:pt x="50478" y="-72"/>
                                                                <a:pt x="51707" y="-84"/>
                                                                <a:pt x="52842" y="197"/>
                                                              </a:cubicBezTo>
                                                              <a:cubicBezTo>
                                                                <a:pt x="53977" y="466"/>
                                                                <a:pt x="55042" y="958"/>
                                                                <a:pt x="56048" y="1496"/>
                                                              </a:cubicBezTo>
                                                              <a:cubicBezTo>
                                                                <a:pt x="58072" y="2584"/>
                                                                <a:pt x="59968" y="3836"/>
                                                                <a:pt x="62121" y="4468"/>
                                                              </a:cubicBezTo>
                                                              <a:cubicBezTo>
                                                                <a:pt x="64251" y="5147"/>
                                                                <a:pt x="66521" y="5369"/>
                                                                <a:pt x="68767" y="5276"/>
                                                              </a:cubicBezTo>
                                                              <a:cubicBezTo>
                                                                <a:pt x="73272" y="5100"/>
                                                                <a:pt x="77660" y="3801"/>
                                                                <a:pt x="81989" y="2467"/>
                                                              </a:cubicBezTo>
                                                              <a:cubicBezTo>
                                                                <a:pt x="82083" y="2432"/>
                                                                <a:pt x="82177" y="2491"/>
                                                                <a:pt x="82212" y="2584"/>
                                                              </a:cubicBezTo>
                                                              <a:cubicBezTo>
                                                                <a:pt x="82235" y="2666"/>
                                                                <a:pt x="82200" y="2760"/>
                                                                <a:pt x="82118" y="2795"/>
                                                              </a:cubicBezTo>
                                                              <a:lnTo>
                                                                <a:pt x="82095" y="2795"/>
                                                              </a:lnTo>
                                                              <a:cubicBezTo>
                                                                <a:pt x="82095" y="2795"/>
                                                                <a:pt x="82095" y="2795"/>
                                                                <a:pt x="82095" y="2795"/>
                                                              </a:cubicBezTo>
                                                              <a:lnTo>
                                                                <a:pt x="82095" y="2795"/>
                                                              </a:lnTo>
                                                              <a:close/>
                                                            </a:path>
                                                          </a:pathLst>
                                                        </a:custGeom>
                                                        <a:noFill/>
                                                        <a:ln w="12" cap="flat">
                                                          <a:solidFill>
                                                            <a:srgbClr val="FFFFFF"/>
                                                          </a:solidFill>
                                                          <a:prstDash val="solid"/>
                                                          <a:miter/>
                                                        </a:ln>
                                                      </p:spPr>
                                                      <p:txBody>
                                                        <a:bodyPr rtlCol="0" anchor="ctr"/>
                                                        <a:lstStyle/>
                                                        <a:p>
                                                          <a:endParaRPr lang="en-GB"/>
                                                        </a:p>
                                                      </p:txBody>
                                                    </p:sp>
                                                    <p:grpSp>
                                                      <p:nvGrpSpPr>
                                                        <p:cNvPr id="19572" name="Graphic 18914">
                                                          <a:extLst>
                                                            <a:ext uri="{FF2B5EF4-FFF2-40B4-BE49-F238E27FC236}">
                                                              <a16:creationId xmlns:a16="http://schemas.microsoft.com/office/drawing/2014/main" id="{0BF5E297-84B5-3D9D-C5DA-DE5F486C435B}"/>
                                                            </a:ext>
                                                          </a:extLst>
                                                        </p:cNvPr>
                                                        <p:cNvGrpSpPr/>
                                                        <p:nvPr/>
                                                      </p:nvGrpSpPr>
                                                      <p:grpSpPr>
                                                        <a:xfrm>
                                                          <a:off x="5560016" y="2885798"/>
                                                          <a:ext cx="657600" cy="607869"/>
                                                          <a:chOff x="5560016" y="2885798"/>
                                                          <a:chExt cx="657600" cy="607869"/>
                                                        </a:xfrm>
                                                      </p:grpSpPr>
                                                      <p:sp>
                                                        <p:nvSpPr>
                                                          <p:cNvPr id="19573" name="Freeform: Shape 19572">
                                                            <a:extLst>
                                                              <a:ext uri="{FF2B5EF4-FFF2-40B4-BE49-F238E27FC236}">
                                                                <a16:creationId xmlns:a16="http://schemas.microsoft.com/office/drawing/2014/main" id="{CFB9D90A-F8E6-BD3B-0C54-DA3FD94BC7C0}"/>
                                                              </a:ext>
                                                            </a:extLst>
                                                          </p:cNvPr>
                                                          <p:cNvSpPr/>
                                                          <p:nvPr/>
                                                        </p:nvSpPr>
                                                        <p:spPr>
                                                          <a:xfrm>
                                                            <a:off x="5650455" y="2970684"/>
                                                            <a:ext cx="27391" cy="16437"/>
                                                          </a:xfrm>
                                                          <a:custGeom>
                                                            <a:avLst/>
                                                            <a:gdLst>
                                                              <a:gd name="connsiteX0" fmla="*/ 68 w 27391"/>
                                                              <a:gd name="connsiteY0" fmla="*/ 4381 h 16437"/>
                                                              <a:gd name="connsiteX1" fmla="*/ 8036 w 27391"/>
                                                              <a:gd name="connsiteY1" fmla="*/ 250 h 16437"/>
                                                              <a:gd name="connsiteX2" fmla="*/ 17093 w 27391"/>
                                                              <a:gd name="connsiteY2" fmla="*/ 1175 h 16437"/>
                                                              <a:gd name="connsiteX3" fmla="*/ 21223 w 27391"/>
                                                              <a:gd name="connsiteY3" fmla="*/ 3445 h 16437"/>
                                                              <a:gd name="connsiteX4" fmla="*/ 23096 w 27391"/>
                                                              <a:gd name="connsiteY4" fmla="*/ 5048 h 16437"/>
                                                              <a:gd name="connsiteX5" fmla="*/ 24804 w 27391"/>
                                                              <a:gd name="connsiteY5" fmla="*/ 7341 h 16437"/>
                                                              <a:gd name="connsiteX6" fmla="*/ 25693 w 27391"/>
                                                              <a:gd name="connsiteY6" fmla="*/ 9775 h 16437"/>
                                                              <a:gd name="connsiteX7" fmla="*/ 26208 w 27391"/>
                                                              <a:gd name="connsiteY7" fmla="*/ 11834 h 16437"/>
                                                              <a:gd name="connsiteX8" fmla="*/ 27378 w 27391"/>
                                                              <a:gd name="connsiteY8" fmla="*/ 16164 h 16437"/>
                                                              <a:gd name="connsiteX9" fmla="*/ 27378 w 27391"/>
                                                              <a:gd name="connsiteY9" fmla="*/ 16234 h 16437"/>
                                                              <a:gd name="connsiteX10" fmla="*/ 27285 w 27391"/>
                                                              <a:gd name="connsiteY10" fmla="*/ 16433 h 16437"/>
                                                              <a:gd name="connsiteX11" fmla="*/ 27132 w 27391"/>
                                                              <a:gd name="connsiteY11" fmla="*/ 16386 h 16437"/>
                                                              <a:gd name="connsiteX12" fmla="*/ 24734 w 27391"/>
                                                              <a:gd name="connsiteY12" fmla="*/ 12770 h 16437"/>
                                                              <a:gd name="connsiteX13" fmla="*/ 22768 w 27391"/>
                                                              <a:gd name="connsiteY13" fmla="*/ 8933 h 16437"/>
                                                              <a:gd name="connsiteX14" fmla="*/ 19702 w 27391"/>
                                                              <a:gd name="connsiteY14" fmla="*/ 6241 h 16437"/>
                                                              <a:gd name="connsiteX15" fmla="*/ 16040 w 27391"/>
                                                              <a:gd name="connsiteY15" fmla="*/ 4428 h 16437"/>
                                                              <a:gd name="connsiteX16" fmla="*/ 208 w 27391"/>
                                                              <a:gd name="connsiteY16" fmla="*/ 4720 h 16437"/>
                                                              <a:gd name="connsiteX17" fmla="*/ 9 w 27391"/>
                                                              <a:gd name="connsiteY17" fmla="*/ 4627 h 16437"/>
                                                              <a:gd name="connsiteX18" fmla="*/ 45 w 27391"/>
                                                              <a:gd name="connsiteY18" fmla="*/ 4451 h 16437"/>
                                                              <a:gd name="connsiteX19" fmla="*/ 80 w 27391"/>
                                                              <a:gd name="connsiteY19" fmla="*/ 4404 h 16437"/>
                                                              <a:gd name="connsiteX20" fmla="*/ 80 w 27391"/>
                                                              <a:gd name="connsiteY20" fmla="*/ 4404 h 16437"/>
                                                            </a:gdLst>
                                                            <a:ahLst/>
                                                            <a:cxnLst>
                                                              <a:cxn ang="0">
                                                                <a:pos x="connsiteX0" y="connsiteY0"/>
                                                              </a:cxn>
                                                              <a:cxn ang="0">
                                                                <a:pos x="connsiteX1" y="connsiteY1"/>
                                                              </a:cxn>
                                                              <a:cxn ang="0">
                                                                <a:pos x="connsiteX2" y="connsiteY2"/>
                                                              </a:cxn>
                                                              <a:cxn ang="0">
                                                                <a:pos x="connsiteX3" y="connsiteY3"/>
                                                              </a:cxn>
                                                              <a:cxn ang="0">
                                                                <a:pos x="connsiteX4" y="connsiteY4"/>
                                                              </a:cxn>
                                                              <a:cxn ang="0">
                                                                <a:pos x="connsiteX5" y="connsiteY5"/>
                                                              </a:cxn>
                                                              <a:cxn ang="0">
                                                                <a:pos x="connsiteX6" y="connsiteY6"/>
                                                              </a:cxn>
                                                              <a:cxn ang="0">
                                                                <a:pos x="connsiteX7" y="connsiteY7"/>
                                                              </a:cxn>
                                                              <a:cxn ang="0">
                                                                <a:pos x="connsiteX8" y="connsiteY8"/>
                                                              </a:cxn>
                                                              <a:cxn ang="0">
                                                                <a:pos x="connsiteX9" y="connsiteY9"/>
                                                              </a:cxn>
                                                              <a:cxn ang="0">
                                                                <a:pos x="connsiteX10" y="connsiteY10"/>
                                                              </a:cxn>
                                                              <a:cxn ang="0">
                                                                <a:pos x="connsiteX11" y="connsiteY11"/>
                                                              </a:cxn>
                                                              <a:cxn ang="0">
                                                                <a:pos x="connsiteX12" y="connsiteY12"/>
                                                              </a:cxn>
                                                              <a:cxn ang="0">
                                                                <a:pos x="connsiteX13" y="connsiteY13"/>
                                                              </a:cxn>
                                                              <a:cxn ang="0">
                                                                <a:pos x="connsiteX14" y="connsiteY14"/>
                                                              </a:cxn>
                                                              <a:cxn ang="0">
                                                                <a:pos x="connsiteX15" y="connsiteY15"/>
                                                              </a:cxn>
                                                              <a:cxn ang="0">
                                                                <a:pos x="connsiteX16" y="connsiteY16"/>
                                                              </a:cxn>
                                                              <a:cxn ang="0">
                                                                <a:pos x="connsiteX17" y="connsiteY17"/>
                                                              </a:cxn>
                                                              <a:cxn ang="0">
                                                                <a:pos x="connsiteX18" y="connsiteY18"/>
                                                              </a:cxn>
                                                              <a:cxn ang="0">
                                                                <a:pos x="connsiteX19" y="connsiteY19"/>
                                                              </a:cxn>
                                                              <a:cxn ang="0">
                                                                <a:pos x="connsiteX20" y="connsiteY20"/>
                                                              </a:cxn>
                                                            </a:cxnLst>
                                                            <a:rect l="l" t="t" r="r" b="b"/>
                                                            <a:pathLst>
                                                              <a:path w="27391" h="16437">
                                                                <a:moveTo>
                                                                  <a:pt x="68" y="4381"/>
                                                                </a:moveTo>
                                                                <a:cubicBezTo>
                                                                  <a:pt x="2162" y="2099"/>
                                                                  <a:pt x="5053" y="742"/>
                                                                  <a:pt x="8036" y="250"/>
                                                                </a:cubicBezTo>
                                                                <a:cubicBezTo>
                                                                  <a:pt x="11032" y="-288"/>
                                                                  <a:pt x="14179" y="51"/>
                                                                  <a:pt x="17093" y="1175"/>
                                                                </a:cubicBezTo>
                                                                <a:cubicBezTo>
                                                                  <a:pt x="18544" y="1736"/>
                                                                  <a:pt x="19948" y="2485"/>
                                                                  <a:pt x="21223" y="3445"/>
                                                                </a:cubicBezTo>
                                                                <a:cubicBezTo>
                                                                  <a:pt x="21855" y="3924"/>
                                                                  <a:pt x="22464" y="4416"/>
                                                                  <a:pt x="23096" y="5048"/>
                                                                </a:cubicBezTo>
                                                                <a:cubicBezTo>
                                                                  <a:pt x="23727" y="5656"/>
                                                                  <a:pt x="24336" y="6429"/>
                                                                  <a:pt x="24804" y="7341"/>
                                                                </a:cubicBezTo>
                                                                <a:cubicBezTo>
                                                                  <a:pt x="25249" y="8242"/>
                                                                  <a:pt x="25529" y="9050"/>
                                                                  <a:pt x="25693" y="9775"/>
                                                                </a:cubicBezTo>
                                                                <a:cubicBezTo>
                                                                  <a:pt x="25845" y="10489"/>
                                                                  <a:pt x="26009" y="11144"/>
                                                                  <a:pt x="26208" y="11834"/>
                                                                </a:cubicBezTo>
                                                                <a:cubicBezTo>
                                                                  <a:pt x="26536" y="13239"/>
                                                                  <a:pt x="26980" y="14619"/>
                                                                  <a:pt x="27378" y="16164"/>
                                                                </a:cubicBezTo>
                                                                <a:lnTo>
                                                                  <a:pt x="27378" y="16234"/>
                                                                </a:lnTo>
                                                                <a:cubicBezTo>
                                                                  <a:pt x="27413" y="16316"/>
                                                                  <a:pt x="27378" y="16410"/>
                                                                  <a:pt x="27285" y="16433"/>
                                                                </a:cubicBezTo>
                                                                <a:cubicBezTo>
                                                                  <a:pt x="27226" y="16445"/>
                                                                  <a:pt x="27168" y="16433"/>
                                                                  <a:pt x="27132" y="16386"/>
                                                                </a:cubicBezTo>
                                                                <a:cubicBezTo>
                                                                  <a:pt x="26243" y="15251"/>
                                                                  <a:pt x="25448" y="14046"/>
                                                                  <a:pt x="24734" y="12770"/>
                                                                </a:cubicBezTo>
                                                                <a:cubicBezTo>
                                                                  <a:pt x="24008" y="11507"/>
                                                                  <a:pt x="23517" y="10079"/>
                                                                  <a:pt x="22768" y="8933"/>
                                                                </a:cubicBezTo>
                                                                <a:cubicBezTo>
                                                                  <a:pt x="21996" y="7798"/>
                                                                  <a:pt x="20872" y="6955"/>
                                                                  <a:pt x="19702" y="6241"/>
                                                                </a:cubicBezTo>
                                                                <a:cubicBezTo>
                                                                  <a:pt x="18544" y="5504"/>
                                                                  <a:pt x="17315" y="4884"/>
                                                                  <a:pt x="16040" y="4428"/>
                                                                </a:cubicBezTo>
                                                                <a:cubicBezTo>
                                                                  <a:pt x="10985" y="2427"/>
                                                                  <a:pt x="5240" y="2555"/>
                                                                  <a:pt x="208" y="4720"/>
                                                                </a:cubicBezTo>
                                                                <a:cubicBezTo>
                                                                  <a:pt x="126" y="4755"/>
                                                                  <a:pt x="45" y="4720"/>
                                                                  <a:pt x="9" y="4627"/>
                                                                </a:cubicBezTo>
                                                                <a:cubicBezTo>
                                                                  <a:pt x="-14" y="4568"/>
                                                                  <a:pt x="9" y="4498"/>
                                                                  <a:pt x="45" y="4451"/>
                                                                </a:cubicBezTo>
                                                                <a:lnTo>
                                                                  <a:pt x="80" y="4404"/>
                                                                </a:lnTo>
                                                                <a:lnTo>
                                                                  <a:pt x="80" y="4404"/>
                                                                </a:lnTo>
                                                                <a:close/>
                                                              </a:path>
                                                            </a:pathLst>
                                                          </a:custGeom>
                                                          <a:solidFill>
                                                            <a:srgbClr val="FFFFFF"/>
                                                          </a:solidFill>
                                                          <a:ln w="1169" cap="flat">
                                                            <a:noFill/>
                                                            <a:prstDash val="solid"/>
                                                            <a:miter/>
                                                          </a:ln>
                                                        </p:spPr>
                                                        <p:txBody>
                                                          <a:bodyPr rtlCol="0" anchor="ctr"/>
                                                          <a:lstStyle/>
                                                          <a:p>
                                                            <a:endParaRPr lang="en-GB"/>
                                                          </a:p>
                                                        </p:txBody>
                                                      </p:sp>
                                                      <p:sp>
                                                        <p:nvSpPr>
                                                          <p:cNvPr id="19574" name="Freeform: Shape 19573">
                                                            <a:extLst>
                                                              <a:ext uri="{FF2B5EF4-FFF2-40B4-BE49-F238E27FC236}">
                                                                <a16:creationId xmlns:a16="http://schemas.microsoft.com/office/drawing/2014/main" id="{360F650C-75F1-675B-226F-5EDC2286BCCD}"/>
                                                              </a:ext>
                                                            </a:extLst>
                                                          </p:cNvPr>
                                                          <p:cNvSpPr/>
                                                          <p:nvPr/>
                                                        </p:nvSpPr>
                                                        <p:spPr>
                                                          <a:xfrm>
                                                            <a:off x="5650455" y="2970684"/>
                                                            <a:ext cx="27391" cy="16437"/>
                                                          </a:xfrm>
                                                          <a:custGeom>
                                                            <a:avLst/>
                                                            <a:gdLst>
                                                              <a:gd name="connsiteX0" fmla="*/ 68 w 27391"/>
                                                              <a:gd name="connsiteY0" fmla="*/ 4381 h 16437"/>
                                                              <a:gd name="connsiteX1" fmla="*/ 8036 w 27391"/>
                                                              <a:gd name="connsiteY1" fmla="*/ 250 h 16437"/>
                                                              <a:gd name="connsiteX2" fmla="*/ 17093 w 27391"/>
                                                              <a:gd name="connsiteY2" fmla="*/ 1175 h 16437"/>
                                                              <a:gd name="connsiteX3" fmla="*/ 21223 w 27391"/>
                                                              <a:gd name="connsiteY3" fmla="*/ 3445 h 16437"/>
                                                              <a:gd name="connsiteX4" fmla="*/ 23096 w 27391"/>
                                                              <a:gd name="connsiteY4" fmla="*/ 5048 h 16437"/>
                                                              <a:gd name="connsiteX5" fmla="*/ 24804 w 27391"/>
                                                              <a:gd name="connsiteY5" fmla="*/ 7341 h 16437"/>
                                                              <a:gd name="connsiteX6" fmla="*/ 25693 w 27391"/>
                                                              <a:gd name="connsiteY6" fmla="*/ 9775 h 16437"/>
                                                              <a:gd name="connsiteX7" fmla="*/ 26208 w 27391"/>
                                                              <a:gd name="connsiteY7" fmla="*/ 11834 h 16437"/>
                                                              <a:gd name="connsiteX8" fmla="*/ 27378 w 27391"/>
                                                              <a:gd name="connsiteY8" fmla="*/ 16164 h 16437"/>
                                                              <a:gd name="connsiteX9" fmla="*/ 27378 w 27391"/>
                                                              <a:gd name="connsiteY9" fmla="*/ 16234 h 16437"/>
                                                              <a:gd name="connsiteX10" fmla="*/ 27285 w 27391"/>
                                                              <a:gd name="connsiteY10" fmla="*/ 16433 h 16437"/>
                                                              <a:gd name="connsiteX11" fmla="*/ 27132 w 27391"/>
                                                              <a:gd name="connsiteY11" fmla="*/ 16386 h 16437"/>
                                                              <a:gd name="connsiteX12" fmla="*/ 24734 w 27391"/>
                                                              <a:gd name="connsiteY12" fmla="*/ 12770 h 16437"/>
                                                              <a:gd name="connsiteX13" fmla="*/ 22768 w 27391"/>
                                                              <a:gd name="connsiteY13" fmla="*/ 8933 h 16437"/>
                                                              <a:gd name="connsiteX14" fmla="*/ 19702 w 27391"/>
                                                              <a:gd name="connsiteY14" fmla="*/ 6241 h 16437"/>
                                                              <a:gd name="connsiteX15" fmla="*/ 16040 w 27391"/>
                                                              <a:gd name="connsiteY15" fmla="*/ 4428 h 16437"/>
                                                              <a:gd name="connsiteX16" fmla="*/ 208 w 27391"/>
                                                              <a:gd name="connsiteY16" fmla="*/ 4720 h 16437"/>
                                                              <a:gd name="connsiteX17" fmla="*/ 9 w 27391"/>
                                                              <a:gd name="connsiteY17" fmla="*/ 4627 h 16437"/>
                                                              <a:gd name="connsiteX18" fmla="*/ 45 w 27391"/>
                                                              <a:gd name="connsiteY18" fmla="*/ 4451 h 16437"/>
                                                              <a:gd name="connsiteX19" fmla="*/ 80 w 27391"/>
                                                              <a:gd name="connsiteY19" fmla="*/ 4404 h 16437"/>
                                                              <a:gd name="connsiteX20" fmla="*/ 80 w 27391"/>
                                                              <a:gd name="connsiteY20" fmla="*/ 4404 h 16437"/>
                                                            </a:gdLst>
                                                            <a:ahLst/>
                                                            <a:cxnLst>
                                                              <a:cxn ang="0">
                                                                <a:pos x="connsiteX0" y="connsiteY0"/>
                                                              </a:cxn>
                                                              <a:cxn ang="0">
                                                                <a:pos x="connsiteX1" y="connsiteY1"/>
                                                              </a:cxn>
                                                              <a:cxn ang="0">
                                                                <a:pos x="connsiteX2" y="connsiteY2"/>
                                                              </a:cxn>
                                                              <a:cxn ang="0">
                                                                <a:pos x="connsiteX3" y="connsiteY3"/>
                                                              </a:cxn>
                                                              <a:cxn ang="0">
                                                                <a:pos x="connsiteX4" y="connsiteY4"/>
                                                              </a:cxn>
                                                              <a:cxn ang="0">
                                                                <a:pos x="connsiteX5" y="connsiteY5"/>
                                                              </a:cxn>
                                                              <a:cxn ang="0">
                                                                <a:pos x="connsiteX6" y="connsiteY6"/>
                                                              </a:cxn>
                                                              <a:cxn ang="0">
                                                                <a:pos x="connsiteX7" y="connsiteY7"/>
                                                              </a:cxn>
                                                              <a:cxn ang="0">
                                                                <a:pos x="connsiteX8" y="connsiteY8"/>
                                                              </a:cxn>
                                                              <a:cxn ang="0">
                                                                <a:pos x="connsiteX9" y="connsiteY9"/>
                                                              </a:cxn>
                                                              <a:cxn ang="0">
                                                                <a:pos x="connsiteX10" y="connsiteY10"/>
                                                              </a:cxn>
                                                              <a:cxn ang="0">
                                                                <a:pos x="connsiteX11" y="connsiteY11"/>
                                                              </a:cxn>
                                                              <a:cxn ang="0">
                                                                <a:pos x="connsiteX12" y="connsiteY12"/>
                                                              </a:cxn>
                                                              <a:cxn ang="0">
                                                                <a:pos x="connsiteX13" y="connsiteY13"/>
                                                              </a:cxn>
                                                              <a:cxn ang="0">
                                                                <a:pos x="connsiteX14" y="connsiteY14"/>
                                                              </a:cxn>
                                                              <a:cxn ang="0">
                                                                <a:pos x="connsiteX15" y="connsiteY15"/>
                                                              </a:cxn>
                                                              <a:cxn ang="0">
                                                                <a:pos x="connsiteX16" y="connsiteY16"/>
                                                              </a:cxn>
                                                              <a:cxn ang="0">
                                                                <a:pos x="connsiteX17" y="connsiteY17"/>
                                                              </a:cxn>
                                                              <a:cxn ang="0">
                                                                <a:pos x="connsiteX18" y="connsiteY18"/>
                                                              </a:cxn>
                                                              <a:cxn ang="0">
                                                                <a:pos x="connsiteX19" y="connsiteY19"/>
                                                              </a:cxn>
                                                              <a:cxn ang="0">
                                                                <a:pos x="connsiteX20" y="connsiteY20"/>
                                                              </a:cxn>
                                                            </a:cxnLst>
                                                            <a:rect l="l" t="t" r="r" b="b"/>
                                                            <a:pathLst>
                                                              <a:path w="27391" h="16437">
                                                                <a:moveTo>
                                                                  <a:pt x="68" y="4381"/>
                                                                </a:moveTo>
                                                                <a:cubicBezTo>
                                                                  <a:pt x="2162" y="2099"/>
                                                                  <a:pt x="5053" y="742"/>
                                                                  <a:pt x="8036" y="250"/>
                                                                </a:cubicBezTo>
                                                                <a:cubicBezTo>
                                                                  <a:pt x="11032" y="-288"/>
                                                                  <a:pt x="14179" y="51"/>
                                                                  <a:pt x="17093" y="1175"/>
                                                                </a:cubicBezTo>
                                                                <a:cubicBezTo>
                                                                  <a:pt x="18544" y="1736"/>
                                                                  <a:pt x="19948" y="2485"/>
                                                                  <a:pt x="21223" y="3445"/>
                                                                </a:cubicBezTo>
                                                                <a:cubicBezTo>
                                                                  <a:pt x="21855" y="3924"/>
                                                                  <a:pt x="22464" y="4416"/>
                                                                  <a:pt x="23096" y="5048"/>
                                                                </a:cubicBezTo>
                                                                <a:cubicBezTo>
                                                                  <a:pt x="23727" y="5656"/>
                                                                  <a:pt x="24336" y="6429"/>
                                                                  <a:pt x="24804" y="7341"/>
                                                                </a:cubicBezTo>
                                                                <a:cubicBezTo>
                                                                  <a:pt x="25249" y="8242"/>
                                                                  <a:pt x="25529" y="9050"/>
                                                                  <a:pt x="25693" y="9775"/>
                                                                </a:cubicBezTo>
                                                                <a:cubicBezTo>
                                                                  <a:pt x="25845" y="10489"/>
                                                                  <a:pt x="26009" y="11144"/>
                                                                  <a:pt x="26208" y="11834"/>
                                                                </a:cubicBezTo>
                                                                <a:cubicBezTo>
                                                                  <a:pt x="26536" y="13239"/>
                                                                  <a:pt x="26980" y="14619"/>
                                                                  <a:pt x="27378" y="16164"/>
                                                                </a:cubicBezTo>
                                                                <a:lnTo>
                                                                  <a:pt x="27378" y="16234"/>
                                                                </a:lnTo>
                                                                <a:cubicBezTo>
                                                                  <a:pt x="27413" y="16316"/>
                                                                  <a:pt x="27378" y="16410"/>
                                                                  <a:pt x="27285" y="16433"/>
                                                                </a:cubicBezTo>
                                                                <a:cubicBezTo>
                                                                  <a:pt x="27226" y="16445"/>
                                                                  <a:pt x="27168" y="16433"/>
                                                                  <a:pt x="27132" y="16386"/>
                                                                </a:cubicBezTo>
                                                                <a:cubicBezTo>
                                                                  <a:pt x="26243" y="15251"/>
                                                                  <a:pt x="25448" y="14046"/>
                                                                  <a:pt x="24734" y="12770"/>
                                                                </a:cubicBezTo>
                                                                <a:cubicBezTo>
                                                                  <a:pt x="24008" y="11507"/>
                                                                  <a:pt x="23517" y="10079"/>
                                                                  <a:pt x="22768" y="8933"/>
                                                                </a:cubicBezTo>
                                                                <a:cubicBezTo>
                                                                  <a:pt x="21996" y="7798"/>
                                                                  <a:pt x="20872" y="6955"/>
                                                                  <a:pt x="19702" y="6241"/>
                                                                </a:cubicBezTo>
                                                                <a:cubicBezTo>
                                                                  <a:pt x="18544" y="5504"/>
                                                                  <a:pt x="17315" y="4884"/>
                                                                  <a:pt x="16040" y="4428"/>
                                                                </a:cubicBezTo>
                                                                <a:cubicBezTo>
                                                                  <a:pt x="10985" y="2427"/>
                                                                  <a:pt x="5240" y="2555"/>
                                                                  <a:pt x="208" y="4720"/>
                                                                </a:cubicBezTo>
                                                                <a:cubicBezTo>
                                                                  <a:pt x="126" y="4755"/>
                                                                  <a:pt x="45" y="4720"/>
                                                                  <a:pt x="9" y="4627"/>
                                                                </a:cubicBezTo>
                                                                <a:cubicBezTo>
                                                                  <a:pt x="-14" y="4568"/>
                                                                  <a:pt x="9" y="4498"/>
                                                                  <a:pt x="45" y="4451"/>
                                                                </a:cubicBezTo>
                                                                <a:lnTo>
                                                                  <a:pt x="80" y="4404"/>
                                                                </a:lnTo>
                                                                <a:lnTo>
                                                                  <a:pt x="80" y="4404"/>
                                                                </a:lnTo>
                                                                <a:close/>
                                                              </a:path>
                                                            </a:pathLst>
                                                          </a:custGeom>
                                                          <a:noFill/>
                                                          <a:ln w="12" cap="flat">
                                                            <a:solidFill>
                                                              <a:srgbClr val="FFFFFF"/>
                                                            </a:solidFill>
                                                            <a:prstDash val="solid"/>
                                                            <a:miter/>
                                                          </a:ln>
                                                        </p:spPr>
                                                        <p:txBody>
                                                          <a:bodyPr rtlCol="0" anchor="ctr"/>
                                                          <a:lstStyle/>
                                                          <a:p>
                                                            <a:endParaRPr lang="en-GB"/>
                                                          </a:p>
                                                        </p:txBody>
                                                      </p:sp>
                                                      <p:grpSp>
                                                        <p:nvGrpSpPr>
                                                          <p:cNvPr id="19575" name="Graphic 18914">
                                                            <a:extLst>
                                                              <a:ext uri="{FF2B5EF4-FFF2-40B4-BE49-F238E27FC236}">
                                                                <a16:creationId xmlns:a16="http://schemas.microsoft.com/office/drawing/2014/main" id="{B536F1AB-1FBD-0D47-4FA0-6CF6755D8434}"/>
                                                              </a:ext>
                                                            </a:extLst>
                                                          </p:cNvPr>
                                                          <p:cNvGrpSpPr/>
                                                          <p:nvPr/>
                                                        </p:nvGrpSpPr>
                                                        <p:grpSpPr>
                                                          <a:xfrm>
                                                            <a:off x="5560016" y="2885798"/>
                                                            <a:ext cx="657600" cy="607869"/>
                                                            <a:chOff x="5560016" y="2885798"/>
                                                            <a:chExt cx="657600" cy="607869"/>
                                                          </a:xfrm>
                                                        </p:grpSpPr>
                                                        <p:sp>
                                                          <p:nvSpPr>
                                                            <p:cNvPr id="19576" name="Freeform: Shape 19575">
                                                              <a:extLst>
                                                                <a:ext uri="{FF2B5EF4-FFF2-40B4-BE49-F238E27FC236}">
                                                                  <a16:creationId xmlns:a16="http://schemas.microsoft.com/office/drawing/2014/main" id="{1D6C7B40-75CD-EE2B-39B1-90BB89D50CC4}"/>
                                                                </a:ext>
                                                              </a:extLst>
                                                            </p:cNvPr>
                                                            <p:cNvSpPr/>
                                                            <p:nvPr/>
                                                          </p:nvSpPr>
                                                          <p:spPr>
                                                            <a:xfrm>
                                                              <a:off x="5584668" y="3003558"/>
                                                              <a:ext cx="65747" cy="54745"/>
                                                            </a:xfrm>
                                                            <a:custGeom>
                                                              <a:avLst/>
                                                              <a:gdLst>
                                                                <a:gd name="connsiteX0" fmla="*/ 65727 w 65747"/>
                                                                <a:gd name="connsiteY0" fmla="*/ 2480 h 54745"/>
                                                                <a:gd name="connsiteX1" fmla="*/ 60473 w 65747"/>
                                                                <a:gd name="connsiteY1" fmla="*/ 8284 h 54745"/>
                                                                <a:gd name="connsiteX2" fmla="*/ 58250 w 65747"/>
                                                                <a:gd name="connsiteY2" fmla="*/ 9290 h 54745"/>
                                                                <a:gd name="connsiteX3" fmla="*/ 55711 w 65747"/>
                                                                <a:gd name="connsiteY3" fmla="*/ 8319 h 54745"/>
                                                                <a:gd name="connsiteX4" fmla="*/ 54248 w 65747"/>
                                                                <a:gd name="connsiteY4" fmla="*/ 6856 h 54745"/>
                                                                <a:gd name="connsiteX5" fmla="*/ 52973 w 65747"/>
                                                                <a:gd name="connsiteY5" fmla="*/ 5745 h 54745"/>
                                                                <a:gd name="connsiteX6" fmla="*/ 40207 w 65747"/>
                                                                <a:gd name="connsiteY6" fmla="*/ 2878 h 54745"/>
                                                                <a:gd name="connsiteX7" fmla="*/ 33362 w 65747"/>
                                                                <a:gd name="connsiteY7" fmla="*/ 4200 h 54745"/>
                                                                <a:gd name="connsiteX8" fmla="*/ 30413 w 65747"/>
                                                                <a:gd name="connsiteY8" fmla="*/ 5206 h 54745"/>
                                                                <a:gd name="connsiteX9" fmla="*/ 29594 w 65747"/>
                                                                <a:gd name="connsiteY9" fmla="*/ 5826 h 54745"/>
                                                                <a:gd name="connsiteX10" fmla="*/ 28892 w 65747"/>
                                                                <a:gd name="connsiteY10" fmla="*/ 6774 h 54745"/>
                                                                <a:gd name="connsiteX11" fmla="*/ 27336 w 65747"/>
                                                                <a:gd name="connsiteY11" fmla="*/ 9957 h 54745"/>
                                                                <a:gd name="connsiteX12" fmla="*/ 25370 w 65747"/>
                                                                <a:gd name="connsiteY12" fmla="*/ 13573 h 54745"/>
                                                                <a:gd name="connsiteX13" fmla="*/ 20888 w 65747"/>
                                                                <a:gd name="connsiteY13" fmla="*/ 20277 h 54745"/>
                                                                <a:gd name="connsiteX14" fmla="*/ 10861 w 65747"/>
                                                                <a:gd name="connsiteY14" fmla="*/ 32130 h 54745"/>
                                                                <a:gd name="connsiteX15" fmla="*/ 6274 w 65747"/>
                                                                <a:gd name="connsiteY15" fmla="*/ 37759 h 54745"/>
                                                                <a:gd name="connsiteX16" fmla="*/ 3302 w 65747"/>
                                                                <a:gd name="connsiteY16" fmla="*/ 43726 h 54745"/>
                                                                <a:gd name="connsiteX17" fmla="*/ 2822 w 65747"/>
                                                                <a:gd name="connsiteY17" fmla="*/ 46815 h 54745"/>
                                                                <a:gd name="connsiteX18" fmla="*/ 3278 w 65747"/>
                                                                <a:gd name="connsiteY18" fmla="*/ 49635 h 54745"/>
                                                                <a:gd name="connsiteX19" fmla="*/ 4671 w 65747"/>
                                                                <a:gd name="connsiteY19" fmla="*/ 51730 h 54745"/>
                                                                <a:gd name="connsiteX20" fmla="*/ 6683 w 65747"/>
                                                                <a:gd name="connsiteY20" fmla="*/ 52338 h 54745"/>
                                                                <a:gd name="connsiteX21" fmla="*/ 9831 w 65747"/>
                                                                <a:gd name="connsiteY21" fmla="*/ 51414 h 54745"/>
                                                                <a:gd name="connsiteX22" fmla="*/ 13236 w 65747"/>
                                                                <a:gd name="connsiteY22" fmla="*/ 50068 h 54745"/>
                                                                <a:gd name="connsiteX23" fmla="*/ 19906 w 65747"/>
                                                                <a:gd name="connsiteY23" fmla="*/ 46885 h 54745"/>
                                                                <a:gd name="connsiteX24" fmla="*/ 20046 w 65747"/>
                                                                <a:gd name="connsiteY24" fmla="*/ 46815 h 54745"/>
                                                                <a:gd name="connsiteX25" fmla="*/ 21146 w 65747"/>
                                                                <a:gd name="connsiteY25" fmla="*/ 47213 h 54745"/>
                                                                <a:gd name="connsiteX26" fmla="*/ 20795 w 65747"/>
                                                                <a:gd name="connsiteY26" fmla="*/ 48371 h 54745"/>
                                                                <a:gd name="connsiteX27" fmla="*/ 15436 w 65747"/>
                                                                <a:gd name="connsiteY27" fmla="*/ 51238 h 54745"/>
                                                                <a:gd name="connsiteX28" fmla="*/ 15424 w 65747"/>
                                                                <a:gd name="connsiteY28" fmla="*/ 51238 h 54745"/>
                                                                <a:gd name="connsiteX29" fmla="*/ 15190 w 65747"/>
                                                                <a:gd name="connsiteY29" fmla="*/ 51168 h 54745"/>
                                                                <a:gd name="connsiteX30" fmla="*/ 15249 w 65747"/>
                                                                <a:gd name="connsiteY30" fmla="*/ 50922 h 54745"/>
                                                                <a:gd name="connsiteX31" fmla="*/ 20233 w 65747"/>
                                                                <a:gd name="connsiteY31" fmla="*/ 47459 h 54745"/>
                                                                <a:gd name="connsiteX32" fmla="*/ 20444 w 65747"/>
                                                                <a:gd name="connsiteY32" fmla="*/ 47810 h 54745"/>
                                                                <a:gd name="connsiteX33" fmla="*/ 13973 w 65747"/>
                                                                <a:gd name="connsiteY33" fmla="*/ 51671 h 54745"/>
                                                                <a:gd name="connsiteX34" fmla="*/ 10603 w 65747"/>
                                                                <a:gd name="connsiteY34" fmla="*/ 53333 h 54745"/>
                                                                <a:gd name="connsiteX35" fmla="*/ 7058 w 65747"/>
                                                                <a:gd name="connsiteY35" fmla="*/ 54643 h 54745"/>
                                                                <a:gd name="connsiteX36" fmla="*/ 3337 w 65747"/>
                                                                <a:gd name="connsiteY36" fmla="*/ 53906 h 54745"/>
                                                                <a:gd name="connsiteX37" fmla="*/ 891 w 65747"/>
                                                                <a:gd name="connsiteY37" fmla="*/ 50829 h 54745"/>
                                                                <a:gd name="connsiteX38" fmla="*/ 14 w 65747"/>
                                                                <a:gd name="connsiteY38" fmla="*/ 46932 h 54745"/>
                                                                <a:gd name="connsiteX39" fmla="*/ 400 w 65747"/>
                                                                <a:gd name="connsiteY39" fmla="*/ 42966 h 54745"/>
                                                                <a:gd name="connsiteX40" fmla="*/ 3629 w 65747"/>
                                                                <a:gd name="connsiteY40" fmla="*/ 35828 h 54745"/>
                                                                <a:gd name="connsiteX41" fmla="*/ 8345 w 65747"/>
                                                                <a:gd name="connsiteY41" fmla="*/ 29720 h 54745"/>
                                                                <a:gd name="connsiteX42" fmla="*/ 18150 w 65747"/>
                                                                <a:gd name="connsiteY42" fmla="*/ 17960 h 54745"/>
                                                                <a:gd name="connsiteX43" fmla="*/ 22480 w 65747"/>
                                                                <a:gd name="connsiteY43" fmla="*/ 11642 h 54745"/>
                                                                <a:gd name="connsiteX44" fmla="*/ 24352 w 65747"/>
                                                                <a:gd name="connsiteY44" fmla="*/ 8284 h 54745"/>
                                                                <a:gd name="connsiteX45" fmla="*/ 26189 w 65747"/>
                                                                <a:gd name="connsiteY45" fmla="*/ 4832 h 54745"/>
                                                                <a:gd name="connsiteX46" fmla="*/ 29079 w 65747"/>
                                                                <a:gd name="connsiteY46" fmla="*/ 2199 h 54745"/>
                                                                <a:gd name="connsiteX47" fmla="*/ 32683 w 65747"/>
                                                                <a:gd name="connsiteY47" fmla="*/ 1076 h 54745"/>
                                                                <a:gd name="connsiteX48" fmla="*/ 40066 w 65747"/>
                                                                <a:gd name="connsiteY48" fmla="*/ 23 h 54745"/>
                                                                <a:gd name="connsiteX49" fmla="*/ 47497 w 65747"/>
                                                                <a:gd name="connsiteY49" fmla="*/ 748 h 54745"/>
                                                                <a:gd name="connsiteX50" fmla="*/ 54143 w 65747"/>
                                                                <a:gd name="connsiteY50" fmla="*/ 4317 h 54745"/>
                                                                <a:gd name="connsiteX51" fmla="*/ 55477 w 65747"/>
                                                                <a:gd name="connsiteY51" fmla="*/ 5721 h 54745"/>
                                                                <a:gd name="connsiteX52" fmla="*/ 56705 w 65747"/>
                                                                <a:gd name="connsiteY52" fmla="*/ 7160 h 54745"/>
                                                                <a:gd name="connsiteX53" fmla="*/ 58215 w 65747"/>
                                                                <a:gd name="connsiteY53" fmla="*/ 7886 h 54745"/>
                                                                <a:gd name="connsiteX54" fmla="*/ 59830 w 65747"/>
                                                                <a:gd name="connsiteY54" fmla="*/ 7254 h 54745"/>
                                                                <a:gd name="connsiteX55" fmla="*/ 65446 w 65747"/>
                                                                <a:gd name="connsiteY55" fmla="*/ 2246 h 54745"/>
                                                                <a:gd name="connsiteX56" fmla="*/ 65692 w 65747"/>
                                                                <a:gd name="connsiteY56" fmla="*/ 2234 h 54745"/>
                                                                <a:gd name="connsiteX57" fmla="*/ 65715 w 65747"/>
                                                                <a:gd name="connsiteY57" fmla="*/ 2480 h 54745"/>
                                                                <a:gd name="connsiteX58" fmla="*/ 65704 w 65747"/>
                                                                <a:gd name="connsiteY58" fmla="*/ 2480 h 54745"/>
                                                                <a:gd name="connsiteX59" fmla="*/ 65704 w 65747"/>
                                                                <a:gd name="connsiteY59" fmla="*/ 2492 h 54745"/>
                                                                <a:gd name="connsiteX60" fmla="*/ 65704 w 65747"/>
                                                                <a:gd name="connsiteY60" fmla="*/ 2492 h 54745"/>
                                                              </a:gdLst>
                                                              <a:ahLst/>
                                                              <a:cxnLst>
                                                                <a:cxn ang="0">
                                                                  <a:pos x="connsiteX0" y="connsiteY0"/>
                                                                </a:cxn>
                                                                <a:cxn ang="0">
                                                                  <a:pos x="connsiteX1" y="connsiteY1"/>
                                                                </a:cxn>
                                                                <a:cxn ang="0">
                                                                  <a:pos x="connsiteX2" y="connsiteY2"/>
                                                                </a:cxn>
                                                                <a:cxn ang="0">
                                                                  <a:pos x="connsiteX3" y="connsiteY3"/>
                                                                </a:cxn>
                                                                <a:cxn ang="0">
                                                                  <a:pos x="connsiteX4" y="connsiteY4"/>
                                                                </a:cxn>
                                                                <a:cxn ang="0">
                                                                  <a:pos x="connsiteX5" y="connsiteY5"/>
                                                                </a:cxn>
                                                                <a:cxn ang="0">
                                                                  <a:pos x="connsiteX6" y="connsiteY6"/>
                                                                </a:cxn>
                                                                <a:cxn ang="0">
                                                                  <a:pos x="connsiteX7" y="connsiteY7"/>
                                                                </a:cxn>
                                                                <a:cxn ang="0">
                                                                  <a:pos x="connsiteX8" y="connsiteY8"/>
                                                                </a:cxn>
                                                                <a:cxn ang="0">
                                                                  <a:pos x="connsiteX9" y="connsiteY9"/>
                                                                </a:cxn>
                                                                <a:cxn ang="0">
                                                                  <a:pos x="connsiteX10" y="connsiteY10"/>
                                                                </a:cxn>
                                                                <a:cxn ang="0">
                                                                  <a:pos x="connsiteX11" y="connsiteY11"/>
                                                                </a:cxn>
                                                                <a:cxn ang="0">
                                                                  <a:pos x="connsiteX12" y="connsiteY12"/>
                                                                </a:cxn>
                                                                <a:cxn ang="0">
                                                                  <a:pos x="connsiteX13" y="connsiteY13"/>
                                                                </a:cxn>
                                                                <a:cxn ang="0">
                                                                  <a:pos x="connsiteX14" y="connsiteY14"/>
                                                                </a:cxn>
                                                                <a:cxn ang="0">
                                                                  <a:pos x="connsiteX15" y="connsiteY15"/>
                                                                </a:cxn>
                                                                <a:cxn ang="0">
                                                                  <a:pos x="connsiteX16" y="connsiteY16"/>
                                                                </a:cxn>
                                                                <a:cxn ang="0">
                                                                  <a:pos x="connsiteX17" y="connsiteY17"/>
                                                                </a:cxn>
                                                                <a:cxn ang="0">
                                                                  <a:pos x="connsiteX18" y="connsiteY18"/>
                                                                </a:cxn>
                                                                <a:cxn ang="0">
                                                                  <a:pos x="connsiteX19" y="connsiteY19"/>
                                                                </a:cxn>
                                                                <a:cxn ang="0">
                                                                  <a:pos x="connsiteX20" y="connsiteY20"/>
                                                                </a:cxn>
                                                                <a:cxn ang="0">
                                                                  <a:pos x="connsiteX21" y="connsiteY21"/>
                                                                </a:cxn>
                                                                <a:cxn ang="0">
                                                                  <a:pos x="connsiteX22" y="connsiteY22"/>
                                                                </a:cxn>
                                                                <a:cxn ang="0">
                                                                  <a:pos x="connsiteX23" y="connsiteY23"/>
                                                                </a:cxn>
                                                                <a:cxn ang="0">
                                                                  <a:pos x="connsiteX24" y="connsiteY24"/>
                                                                </a:cxn>
                                                                <a:cxn ang="0">
                                                                  <a:pos x="connsiteX25" y="connsiteY25"/>
                                                                </a:cxn>
                                                                <a:cxn ang="0">
                                                                  <a:pos x="connsiteX26" y="connsiteY26"/>
                                                                </a:cxn>
                                                                <a:cxn ang="0">
                                                                  <a:pos x="connsiteX27" y="connsiteY27"/>
                                                                </a:cxn>
                                                                <a:cxn ang="0">
                                                                  <a:pos x="connsiteX28" y="connsiteY28"/>
                                                                </a:cxn>
                                                                <a:cxn ang="0">
                                                                  <a:pos x="connsiteX29" y="connsiteY29"/>
                                                                </a:cxn>
                                                                <a:cxn ang="0">
                                                                  <a:pos x="connsiteX30" y="connsiteY30"/>
                                                                </a:cxn>
                                                                <a:cxn ang="0">
                                                                  <a:pos x="connsiteX31" y="connsiteY31"/>
                                                                </a:cxn>
                                                                <a:cxn ang="0">
                                                                  <a:pos x="connsiteX32" y="connsiteY32"/>
                                                                </a:cxn>
                                                                <a:cxn ang="0">
                                                                  <a:pos x="connsiteX33" y="connsiteY33"/>
                                                                </a:cxn>
                                                                <a:cxn ang="0">
                                                                  <a:pos x="connsiteX34" y="connsiteY34"/>
                                                                </a:cxn>
                                                                <a:cxn ang="0">
                                                                  <a:pos x="connsiteX35" y="connsiteY35"/>
                                                                </a:cxn>
                                                                <a:cxn ang="0">
                                                                  <a:pos x="connsiteX36" y="connsiteY36"/>
                                                                </a:cxn>
                                                                <a:cxn ang="0">
                                                                  <a:pos x="connsiteX37" y="connsiteY37"/>
                                                                </a:cxn>
                                                                <a:cxn ang="0">
                                                                  <a:pos x="connsiteX38" y="connsiteY38"/>
                                                                </a:cxn>
                                                                <a:cxn ang="0">
                                                                  <a:pos x="connsiteX39" y="connsiteY39"/>
                                                                </a:cxn>
                                                                <a:cxn ang="0">
                                                                  <a:pos x="connsiteX40" y="connsiteY40"/>
                                                                </a:cxn>
                                                                <a:cxn ang="0">
                                                                  <a:pos x="connsiteX41" y="connsiteY41"/>
                                                                </a:cxn>
                                                                <a:cxn ang="0">
                                                                  <a:pos x="connsiteX42" y="connsiteY42"/>
                                                                </a:cxn>
                                                                <a:cxn ang="0">
                                                                  <a:pos x="connsiteX43" y="connsiteY43"/>
                                                                </a:cxn>
                                                                <a:cxn ang="0">
                                                                  <a:pos x="connsiteX44" y="connsiteY44"/>
                                                                </a:cxn>
                                                                <a:cxn ang="0">
                                                                  <a:pos x="connsiteX45" y="connsiteY45"/>
                                                                </a:cxn>
                                                                <a:cxn ang="0">
                                                                  <a:pos x="connsiteX46" y="connsiteY46"/>
                                                                </a:cxn>
                                                                <a:cxn ang="0">
                                                                  <a:pos x="connsiteX47" y="connsiteY47"/>
                                                                </a:cxn>
                                                                <a:cxn ang="0">
                                                                  <a:pos x="connsiteX48" y="connsiteY48"/>
                                                                </a:cxn>
                                                                <a:cxn ang="0">
                                                                  <a:pos x="connsiteX49" y="connsiteY49"/>
                                                                </a:cxn>
                                                                <a:cxn ang="0">
                                                                  <a:pos x="connsiteX50" y="connsiteY50"/>
                                                                </a:cxn>
                                                                <a:cxn ang="0">
                                                                  <a:pos x="connsiteX51" y="connsiteY51"/>
                                                                </a:cxn>
                                                                <a:cxn ang="0">
                                                                  <a:pos x="connsiteX52" y="connsiteY52"/>
                                                                </a:cxn>
                                                                <a:cxn ang="0">
                                                                  <a:pos x="connsiteX53" y="connsiteY53"/>
                                                                </a:cxn>
                                                                <a:cxn ang="0">
                                                                  <a:pos x="connsiteX54" y="connsiteY54"/>
                                                                </a:cxn>
                                                                <a:cxn ang="0">
                                                                  <a:pos x="connsiteX55" y="connsiteY55"/>
                                                                </a:cxn>
                                                                <a:cxn ang="0">
                                                                  <a:pos x="connsiteX56" y="connsiteY56"/>
                                                                </a:cxn>
                                                                <a:cxn ang="0">
                                                                  <a:pos x="connsiteX57" y="connsiteY57"/>
                                                                </a:cxn>
                                                                <a:cxn ang="0">
                                                                  <a:pos x="connsiteX58" y="connsiteY58"/>
                                                                </a:cxn>
                                                                <a:cxn ang="0">
                                                                  <a:pos x="connsiteX59" y="connsiteY59"/>
                                                                </a:cxn>
                                                                <a:cxn ang="0">
                                                                  <a:pos x="connsiteX60" y="connsiteY60"/>
                                                                </a:cxn>
                                                              </a:cxnLst>
                                                              <a:rect l="l" t="t" r="r" b="b"/>
                                                              <a:pathLst>
                                                                <a:path w="65747" h="54745">
                                                                  <a:moveTo>
                                                                    <a:pt x="65727" y="2480"/>
                                                                  </a:moveTo>
                                                                  <a:cubicBezTo>
                                                                    <a:pt x="64276" y="4645"/>
                                                                    <a:pt x="62521" y="6610"/>
                                                                    <a:pt x="60473" y="8284"/>
                                                                  </a:cubicBezTo>
                                                                  <a:cubicBezTo>
                                                                    <a:pt x="59935" y="8705"/>
                                                                    <a:pt x="59256" y="9208"/>
                                                                    <a:pt x="58250" y="9290"/>
                                                                  </a:cubicBezTo>
                                                                  <a:cubicBezTo>
                                                                    <a:pt x="57244" y="9360"/>
                                                                    <a:pt x="56296" y="8834"/>
                                                                    <a:pt x="55711" y="8319"/>
                                                                  </a:cubicBezTo>
                                                                  <a:cubicBezTo>
                                                                    <a:pt x="55102" y="7804"/>
                                                                    <a:pt x="54658" y="7254"/>
                                                                    <a:pt x="54248" y="6856"/>
                                                                  </a:cubicBezTo>
                                                                  <a:cubicBezTo>
                                                                    <a:pt x="53815" y="6493"/>
                                                                    <a:pt x="53452" y="6049"/>
                                                                    <a:pt x="52973" y="5745"/>
                                                                  </a:cubicBezTo>
                                                                  <a:cubicBezTo>
                                                                    <a:pt x="49439" y="2936"/>
                                                                    <a:pt x="44735" y="2492"/>
                                                                    <a:pt x="40207" y="2878"/>
                                                                  </a:cubicBezTo>
                                                                  <a:cubicBezTo>
                                                                    <a:pt x="37913" y="3077"/>
                                                                    <a:pt x="35632" y="3615"/>
                                                                    <a:pt x="33362" y="4200"/>
                                                                  </a:cubicBezTo>
                                                                  <a:cubicBezTo>
                                                                    <a:pt x="32203" y="4492"/>
                                                                    <a:pt x="31103" y="4832"/>
                                                                    <a:pt x="30413" y="5206"/>
                                                                  </a:cubicBezTo>
                                                                  <a:cubicBezTo>
                                                                    <a:pt x="30050" y="5405"/>
                                                                    <a:pt x="29805" y="5592"/>
                                                                    <a:pt x="29594" y="5826"/>
                                                                  </a:cubicBezTo>
                                                                  <a:cubicBezTo>
                                                                    <a:pt x="29372" y="6060"/>
                                                                    <a:pt x="29126" y="6376"/>
                                                                    <a:pt x="28892" y="6774"/>
                                                                  </a:cubicBezTo>
                                                                  <a:cubicBezTo>
                                                                    <a:pt x="28412" y="7570"/>
                                                                    <a:pt x="27956" y="8693"/>
                                                                    <a:pt x="27336" y="9957"/>
                                                                  </a:cubicBezTo>
                                                                  <a:cubicBezTo>
                                                                    <a:pt x="26727" y="11197"/>
                                                                    <a:pt x="26072" y="12402"/>
                                                                    <a:pt x="25370" y="13573"/>
                                                                  </a:cubicBezTo>
                                                                  <a:cubicBezTo>
                                                                    <a:pt x="23989" y="15924"/>
                                                                    <a:pt x="22468" y="18148"/>
                                                                    <a:pt x="20888" y="20277"/>
                                                                  </a:cubicBezTo>
                                                                  <a:cubicBezTo>
                                                                    <a:pt x="17729" y="24548"/>
                                                                    <a:pt x="14184" y="28316"/>
                                                                    <a:pt x="10861" y="32130"/>
                                                                  </a:cubicBezTo>
                                                                  <a:cubicBezTo>
                                                                    <a:pt x="9222" y="34026"/>
                                                                    <a:pt x="7619" y="35828"/>
                                                                    <a:pt x="6274" y="37759"/>
                                                                  </a:cubicBezTo>
                                                                  <a:cubicBezTo>
                                                                    <a:pt x="4940" y="39678"/>
                                                                    <a:pt x="3852" y="41678"/>
                                                                    <a:pt x="3302" y="43726"/>
                                                                  </a:cubicBezTo>
                                                                  <a:cubicBezTo>
                                                                    <a:pt x="2986" y="44744"/>
                                                                    <a:pt x="2834" y="45774"/>
                                                                    <a:pt x="2822" y="46815"/>
                                                                  </a:cubicBezTo>
                                                                  <a:cubicBezTo>
                                                                    <a:pt x="2775" y="47822"/>
                                                                    <a:pt x="2939" y="48734"/>
                                                                    <a:pt x="3278" y="49635"/>
                                                                  </a:cubicBezTo>
                                                                  <a:cubicBezTo>
                                                                    <a:pt x="3594" y="50524"/>
                                                                    <a:pt x="4121" y="51262"/>
                                                                    <a:pt x="4671" y="51730"/>
                                                                  </a:cubicBezTo>
                                                                  <a:cubicBezTo>
                                                                    <a:pt x="5244" y="52186"/>
                                                                    <a:pt x="5794" y="52420"/>
                                                                    <a:pt x="6683" y="52338"/>
                                                                  </a:cubicBezTo>
                                                                  <a:cubicBezTo>
                                                                    <a:pt x="7561" y="52268"/>
                                                                    <a:pt x="8673" y="51847"/>
                                                                    <a:pt x="9831" y="51414"/>
                                                                  </a:cubicBezTo>
                                                                  <a:cubicBezTo>
                                                                    <a:pt x="10966" y="50969"/>
                                                                    <a:pt x="12113" y="50560"/>
                                                                    <a:pt x="13236" y="50068"/>
                                                                  </a:cubicBezTo>
                                                                  <a:cubicBezTo>
                                                                    <a:pt x="15494" y="49120"/>
                                                                    <a:pt x="17706" y="48032"/>
                                                                    <a:pt x="19906" y="46885"/>
                                                                  </a:cubicBezTo>
                                                                  <a:lnTo>
                                                                    <a:pt x="20046" y="46815"/>
                                                                  </a:lnTo>
                                                                  <a:cubicBezTo>
                                                                    <a:pt x="20455" y="46605"/>
                                                                    <a:pt x="20947" y="46780"/>
                                                                    <a:pt x="21146" y="47213"/>
                                                                  </a:cubicBezTo>
                                                                  <a:cubicBezTo>
                                                                    <a:pt x="21345" y="47634"/>
                                                                    <a:pt x="21181" y="48149"/>
                                                                    <a:pt x="20795" y="48371"/>
                                                                  </a:cubicBezTo>
                                                                  <a:cubicBezTo>
                                                                    <a:pt x="19040" y="49366"/>
                                                                    <a:pt x="17226" y="50290"/>
                                                                    <a:pt x="15436" y="51238"/>
                                                                  </a:cubicBezTo>
                                                                  <a:lnTo>
                                                                    <a:pt x="15424" y="51238"/>
                                                                  </a:lnTo>
                                                                  <a:cubicBezTo>
                                                                    <a:pt x="15342" y="51297"/>
                                                                    <a:pt x="15225" y="51262"/>
                                                                    <a:pt x="15190" y="51168"/>
                                                                  </a:cubicBezTo>
                                                                  <a:cubicBezTo>
                                                                    <a:pt x="15155" y="51086"/>
                                                                    <a:pt x="15178" y="50981"/>
                                                                    <a:pt x="15249" y="50922"/>
                                                                  </a:cubicBezTo>
                                                                  <a:lnTo>
                                                                    <a:pt x="20233" y="47459"/>
                                                                  </a:lnTo>
                                                                  <a:lnTo>
                                                                    <a:pt x="20444" y="47810"/>
                                                                  </a:lnTo>
                                                                  <a:cubicBezTo>
                                                                    <a:pt x="18349" y="49214"/>
                                                                    <a:pt x="16185" y="50501"/>
                                                                    <a:pt x="13973" y="51671"/>
                                                                  </a:cubicBezTo>
                                                                  <a:cubicBezTo>
                                                                    <a:pt x="12861" y="52256"/>
                                                                    <a:pt x="11738" y="52806"/>
                                                                    <a:pt x="10603" y="53333"/>
                                                                  </a:cubicBezTo>
                                                                  <a:cubicBezTo>
                                                                    <a:pt x="9468" y="53848"/>
                                                                    <a:pt x="8321" y="54398"/>
                                                                    <a:pt x="7058" y="54643"/>
                                                                  </a:cubicBezTo>
                                                                  <a:cubicBezTo>
                                                                    <a:pt x="5806" y="54912"/>
                                                                    <a:pt x="4413" y="54643"/>
                                                                    <a:pt x="3337" y="53906"/>
                                                                  </a:cubicBezTo>
                                                                  <a:cubicBezTo>
                                                                    <a:pt x="2260" y="53145"/>
                                                                    <a:pt x="1430" y="52046"/>
                                                                    <a:pt x="891" y="50829"/>
                                                                  </a:cubicBezTo>
                                                                  <a:cubicBezTo>
                                                                    <a:pt x="341" y="49612"/>
                                                                    <a:pt x="37" y="48266"/>
                                                                    <a:pt x="14" y="46932"/>
                                                                  </a:cubicBezTo>
                                                                  <a:cubicBezTo>
                                                                    <a:pt x="-45" y="45598"/>
                                                                    <a:pt x="84" y="44253"/>
                                                                    <a:pt x="400" y="42966"/>
                                                                  </a:cubicBezTo>
                                                                  <a:cubicBezTo>
                                                                    <a:pt x="1008" y="40368"/>
                                                                    <a:pt x="2225" y="37993"/>
                                                                    <a:pt x="3629" y="35828"/>
                                                                  </a:cubicBezTo>
                                                                  <a:cubicBezTo>
                                                                    <a:pt x="5045" y="33652"/>
                                                                    <a:pt x="6683" y="31662"/>
                                                                    <a:pt x="8345" y="29720"/>
                                                                  </a:cubicBezTo>
                                                                  <a:cubicBezTo>
                                                                    <a:pt x="11680" y="25847"/>
                                                                    <a:pt x="15050" y="22021"/>
                                                                    <a:pt x="18150" y="17960"/>
                                                                  </a:cubicBezTo>
                                                                  <a:cubicBezTo>
                                                                    <a:pt x="19695" y="15936"/>
                                                                    <a:pt x="21158" y="13830"/>
                                                                    <a:pt x="22480" y="11642"/>
                                                                  </a:cubicBezTo>
                                                                  <a:cubicBezTo>
                                                                    <a:pt x="23147" y="10554"/>
                                                                    <a:pt x="23767" y="9430"/>
                                                                    <a:pt x="24352" y="8284"/>
                                                                  </a:cubicBezTo>
                                                                  <a:cubicBezTo>
                                                                    <a:pt x="24949" y="7149"/>
                                                                    <a:pt x="25464" y="5943"/>
                                                                    <a:pt x="26189" y="4832"/>
                                                                  </a:cubicBezTo>
                                                                  <a:cubicBezTo>
                                                                    <a:pt x="26891" y="3720"/>
                                                                    <a:pt x="27897" y="2737"/>
                                                                    <a:pt x="29079" y="2199"/>
                                                                  </a:cubicBezTo>
                                                                  <a:cubicBezTo>
                                                                    <a:pt x="30249" y="1637"/>
                                                                    <a:pt x="31478" y="1357"/>
                                                                    <a:pt x="32683" y="1076"/>
                                                                  </a:cubicBezTo>
                                                                  <a:cubicBezTo>
                                                                    <a:pt x="35117" y="514"/>
                                                                    <a:pt x="37574" y="128"/>
                                                                    <a:pt x="40066" y="23"/>
                                                                  </a:cubicBezTo>
                                                                  <a:cubicBezTo>
                                                                    <a:pt x="42559" y="-71"/>
                                                                    <a:pt x="45063" y="116"/>
                                                                    <a:pt x="47497" y="748"/>
                                                                  </a:cubicBezTo>
                                                                  <a:cubicBezTo>
                                                                    <a:pt x="49930" y="1357"/>
                                                                    <a:pt x="52247" y="2574"/>
                                                                    <a:pt x="54143" y="4317"/>
                                                                  </a:cubicBezTo>
                                                                  <a:cubicBezTo>
                                                                    <a:pt x="54646" y="4715"/>
                                                                    <a:pt x="55032" y="5265"/>
                                                                    <a:pt x="55477" y="5721"/>
                                                                  </a:cubicBezTo>
                                                                  <a:cubicBezTo>
                                                                    <a:pt x="55898" y="6213"/>
                                                                    <a:pt x="56261" y="6739"/>
                                                                    <a:pt x="56705" y="7160"/>
                                                                  </a:cubicBezTo>
                                                                  <a:cubicBezTo>
                                                                    <a:pt x="57138" y="7582"/>
                                                                    <a:pt x="57665" y="7886"/>
                                                                    <a:pt x="58215" y="7886"/>
                                                                  </a:cubicBezTo>
                                                                  <a:cubicBezTo>
                                                                    <a:pt x="58765" y="7886"/>
                                                                    <a:pt x="59326" y="7593"/>
                                                                    <a:pt x="59830" y="7254"/>
                                                                  </a:cubicBezTo>
                                                                  <a:cubicBezTo>
                                                                    <a:pt x="61889" y="5862"/>
                                                                    <a:pt x="63796" y="4165"/>
                                                                    <a:pt x="65446" y="2246"/>
                                                                  </a:cubicBezTo>
                                                                  <a:cubicBezTo>
                                                                    <a:pt x="65516" y="2164"/>
                                                                    <a:pt x="65622" y="2164"/>
                                                                    <a:pt x="65692" y="2234"/>
                                                                  </a:cubicBezTo>
                                                                  <a:cubicBezTo>
                                                                    <a:pt x="65762" y="2304"/>
                                                                    <a:pt x="65762" y="2410"/>
                                                                    <a:pt x="65715" y="2480"/>
                                                                  </a:cubicBezTo>
                                                                  <a:lnTo>
                                                                    <a:pt x="65704" y="2480"/>
                                                                  </a:lnTo>
                                                                  <a:cubicBezTo>
                                                                    <a:pt x="65704" y="2480"/>
                                                                    <a:pt x="65704" y="2492"/>
                                                                    <a:pt x="65704" y="2492"/>
                                                                  </a:cubicBezTo>
                                                                  <a:lnTo>
                                                                    <a:pt x="65704" y="2492"/>
                                                                  </a:lnTo>
                                                                  <a:close/>
                                                                </a:path>
                                                              </a:pathLst>
                                                            </a:custGeom>
                                                            <a:solidFill>
                                                              <a:srgbClr val="FFFFFF"/>
                                                            </a:solidFill>
                                                            <a:ln w="1169" cap="flat">
                                                              <a:noFill/>
                                                              <a:prstDash val="solid"/>
                                                              <a:miter/>
                                                            </a:ln>
                                                          </p:spPr>
                                                          <p:txBody>
                                                            <a:bodyPr rtlCol="0" anchor="ctr"/>
                                                            <a:lstStyle/>
                                                            <a:p>
                                                              <a:endParaRPr lang="en-GB"/>
                                                            </a:p>
                                                          </p:txBody>
                                                        </p:sp>
                                                        <p:sp>
                                                          <p:nvSpPr>
                                                            <p:cNvPr id="19577" name="Freeform: Shape 19576">
                                                              <a:extLst>
                                                                <a:ext uri="{FF2B5EF4-FFF2-40B4-BE49-F238E27FC236}">
                                                                  <a16:creationId xmlns:a16="http://schemas.microsoft.com/office/drawing/2014/main" id="{31EADF06-3327-0740-FF98-AF52B98414E6}"/>
                                                                </a:ext>
                                                              </a:extLst>
                                                            </p:cNvPr>
                                                            <p:cNvSpPr/>
                                                            <p:nvPr/>
                                                          </p:nvSpPr>
                                                          <p:spPr>
                                                            <a:xfrm>
                                                              <a:off x="5584668" y="3003558"/>
                                                              <a:ext cx="65747" cy="54745"/>
                                                            </a:xfrm>
                                                            <a:custGeom>
                                                              <a:avLst/>
                                                              <a:gdLst>
                                                                <a:gd name="connsiteX0" fmla="*/ 65727 w 65747"/>
                                                                <a:gd name="connsiteY0" fmla="*/ 2480 h 54745"/>
                                                                <a:gd name="connsiteX1" fmla="*/ 60473 w 65747"/>
                                                                <a:gd name="connsiteY1" fmla="*/ 8284 h 54745"/>
                                                                <a:gd name="connsiteX2" fmla="*/ 58250 w 65747"/>
                                                                <a:gd name="connsiteY2" fmla="*/ 9290 h 54745"/>
                                                                <a:gd name="connsiteX3" fmla="*/ 55711 w 65747"/>
                                                                <a:gd name="connsiteY3" fmla="*/ 8319 h 54745"/>
                                                                <a:gd name="connsiteX4" fmla="*/ 54248 w 65747"/>
                                                                <a:gd name="connsiteY4" fmla="*/ 6856 h 54745"/>
                                                                <a:gd name="connsiteX5" fmla="*/ 52973 w 65747"/>
                                                                <a:gd name="connsiteY5" fmla="*/ 5745 h 54745"/>
                                                                <a:gd name="connsiteX6" fmla="*/ 40207 w 65747"/>
                                                                <a:gd name="connsiteY6" fmla="*/ 2878 h 54745"/>
                                                                <a:gd name="connsiteX7" fmla="*/ 33362 w 65747"/>
                                                                <a:gd name="connsiteY7" fmla="*/ 4200 h 54745"/>
                                                                <a:gd name="connsiteX8" fmla="*/ 30413 w 65747"/>
                                                                <a:gd name="connsiteY8" fmla="*/ 5206 h 54745"/>
                                                                <a:gd name="connsiteX9" fmla="*/ 29594 w 65747"/>
                                                                <a:gd name="connsiteY9" fmla="*/ 5826 h 54745"/>
                                                                <a:gd name="connsiteX10" fmla="*/ 28892 w 65747"/>
                                                                <a:gd name="connsiteY10" fmla="*/ 6774 h 54745"/>
                                                                <a:gd name="connsiteX11" fmla="*/ 27336 w 65747"/>
                                                                <a:gd name="connsiteY11" fmla="*/ 9957 h 54745"/>
                                                                <a:gd name="connsiteX12" fmla="*/ 25370 w 65747"/>
                                                                <a:gd name="connsiteY12" fmla="*/ 13573 h 54745"/>
                                                                <a:gd name="connsiteX13" fmla="*/ 20888 w 65747"/>
                                                                <a:gd name="connsiteY13" fmla="*/ 20277 h 54745"/>
                                                                <a:gd name="connsiteX14" fmla="*/ 10861 w 65747"/>
                                                                <a:gd name="connsiteY14" fmla="*/ 32130 h 54745"/>
                                                                <a:gd name="connsiteX15" fmla="*/ 6274 w 65747"/>
                                                                <a:gd name="connsiteY15" fmla="*/ 37759 h 54745"/>
                                                                <a:gd name="connsiteX16" fmla="*/ 3302 w 65747"/>
                                                                <a:gd name="connsiteY16" fmla="*/ 43726 h 54745"/>
                                                                <a:gd name="connsiteX17" fmla="*/ 2822 w 65747"/>
                                                                <a:gd name="connsiteY17" fmla="*/ 46815 h 54745"/>
                                                                <a:gd name="connsiteX18" fmla="*/ 3278 w 65747"/>
                                                                <a:gd name="connsiteY18" fmla="*/ 49635 h 54745"/>
                                                                <a:gd name="connsiteX19" fmla="*/ 4671 w 65747"/>
                                                                <a:gd name="connsiteY19" fmla="*/ 51730 h 54745"/>
                                                                <a:gd name="connsiteX20" fmla="*/ 6683 w 65747"/>
                                                                <a:gd name="connsiteY20" fmla="*/ 52338 h 54745"/>
                                                                <a:gd name="connsiteX21" fmla="*/ 9831 w 65747"/>
                                                                <a:gd name="connsiteY21" fmla="*/ 51414 h 54745"/>
                                                                <a:gd name="connsiteX22" fmla="*/ 13236 w 65747"/>
                                                                <a:gd name="connsiteY22" fmla="*/ 50068 h 54745"/>
                                                                <a:gd name="connsiteX23" fmla="*/ 19906 w 65747"/>
                                                                <a:gd name="connsiteY23" fmla="*/ 46885 h 54745"/>
                                                                <a:gd name="connsiteX24" fmla="*/ 20046 w 65747"/>
                                                                <a:gd name="connsiteY24" fmla="*/ 46815 h 54745"/>
                                                                <a:gd name="connsiteX25" fmla="*/ 21146 w 65747"/>
                                                                <a:gd name="connsiteY25" fmla="*/ 47213 h 54745"/>
                                                                <a:gd name="connsiteX26" fmla="*/ 20795 w 65747"/>
                                                                <a:gd name="connsiteY26" fmla="*/ 48371 h 54745"/>
                                                                <a:gd name="connsiteX27" fmla="*/ 15436 w 65747"/>
                                                                <a:gd name="connsiteY27" fmla="*/ 51238 h 54745"/>
                                                                <a:gd name="connsiteX28" fmla="*/ 15424 w 65747"/>
                                                                <a:gd name="connsiteY28" fmla="*/ 51238 h 54745"/>
                                                                <a:gd name="connsiteX29" fmla="*/ 15190 w 65747"/>
                                                                <a:gd name="connsiteY29" fmla="*/ 51168 h 54745"/>
                                                                <a:gd name="connsiteX30" fmla="*/ 15249 w 65747"/>
                                                                <a:gd name="connsiteY30" fmla="*/ 50922 h 54745"/>
                                                                <a:gd name="connsiteX31" fmla="*/ 20233 w 65747"/>
                                                                <a:gd name="connsiteY31" fmla="*/ 47459 h 54745"/>
                                                                <a:gd name="connsiteX32" fmla="*/ 20444 w 65747"/>
                                                                <a:gd name="connsiteY32" fmla="*/ 47810 h 54745"/>
                                                                <a:gd name="connsiteX33" fmla="*/ 13973 w 65747"/>
                                                                <a:gd name="connsiteY33" fmla="*/ 51671 h 54745"/>
                                                                <a:gd name="connsiteX34" fmla="*/ 10603 w 65747"/>
                                                                <a:gd name="connsiteY34" fmla="*/ 53333 h 54745"/>
                                                                <a:gd name="connsiteX35" fmla="*/ 7058 w 65747"/>
                                                                <a:gd name="connsiteY35" fmla="*/ 54643 h 54745"/>
                                                                <a:gd name="connsiteX36" fmla="*/ 3337 w 65747"/>
                                                                <a:gd name="connsiteY36" fmla="*/ 53906 h 54745"/>
                                                                <a:gd name="connsiteX37" fmla="*/ 891 w 65747"/>
                                                                <a:gd name="connsiteY37" fmla="*/ 50829 h 54745"/>
                                                                <a:gd name="connsiteX38" fmla="*/ 14 w 65747"/>
                                                                <a:gd name="connsiteY38" fmla="*/ 46932 h 54745"/>
                                                                <a:gd name="connsiteX39" fmla="*/ 400 w 65747"/>
                                                                <a:gd name="connsiteY39" fmla="*/ 42966 h 54745"/>
                                                                <a:gd name="connsiteX40" fmla="*/ 3629 w 65747"/>
                                                                <a:gd name="connsiteY40" fmla="*/ 35828 h 54745"/>
                                                                <a:gd name="connsiteX41" fmla="*/ 8345 w 65747"/>
                                                                <a:gd name="connsiteY41" fmla="*/ 29720 h 54745"/>
                                                                <a:gd name="connsiteX42" fmla="*/ 18150 w 65747"/>
                                                                <a:gd name="connsiteY42" fmla="*/ 17960 h 54745"/>
                                                                <a:gd name="connsiteX43" fmla="*/ 22480 w 65747"/>
                                                                <a:gd name="connsiteY43" fmla="*/ 11642 h 54745"/>
                                                                <a:gd name="connsiteX44" fmla="*/ 24352 w 65747"/>
                                                                <a:gd name="connsiteY44" fmla="*/ 8284 h 54745"/>
                                                                <a:gd name="connsiteX45" fmla="*/ 26189 w 65747"/>
                                                                <a:gd name="connsiteY45" fmla="*/ 4832 h 54745"/>
                                                                <a:gd name="connsiteX46" fmla="*/ 29079 w 65747"/>
                                                                <a:gd name="connsiteY46" fmla="*/ 2199 h 54745"/>
                                                                <a:gd name="connsiteX47" fmla="*/ 32683 w 65747"/>
                                                                <a:gd name="connsiteY47" fmla="*/ 1076 h 54745"/>
                                                                <a:gd name="connsiteX48" fmla="*/ 40066 w 65747"/>
                                                                <a:gd name="connsiteY48" fmla="*/ 23 h 54745"/>
                                                                <a:gd name="connsiteX49" fmla="*/ 47497 w 65747"/>
                                                                <a:gd name="connsiteY49" fmla="*/ 748 h 54745"/>
                                                                <a:gd name="connsiteX50" fmla="*/ 54143 w 65747"/>
                                                                <a:gd name="connsiteY50" fmla="*/ 4317 h 54745"/>
                                                                <a:gd name="connsiteX51" fmla="*/ 55477 w 65747"/>
                                                                <a:gd name="connsiteY51" fmla="*/ 5721 h 54745"/>
                                                                <a:gd name="connsiteX52" fmla="*/ 56705 w 65747"/>
                                                                <a:gd name="connsiteY52" fmla="*/ 7160 h 54745"/>
                                                                <a:gd name="connsiteX53" fmla="*/ 58215 w 65747"/>
                                                                <a:gd name="connsiteY53" fmla="*/ 7886 h 54745"/>
                                                                <a:gd name="connsiteX54" fmla="*/ 59830 w 65747"/>
                                                                <a:gd name="connsiteY54" fmla="*/ 7254 h 54745"/>
                                                                <a:gd name="connsiteX55" fmla="*/ 65446 w 65747"/>
                                                                <a:gd name="connsiteY55" fmla="*/ 2246 h 54745"/>
                                                                <a:gd name="connsiteX56" fmla="*/ 65692 w 65747"/>
                                                                <a:gd name="connsiteY56" fmla="*/ 2234 h 54745"/>
                                                                <a:gd name="connsiteX57" fmla="*/ 65715 w 65747"/>
                                                                <a:gd name="connsiteY57" fmla="*/ 2480 h 54745"/>
                                                                <a:gd name="connsiteX58" fmla="*/ 65704 w 65747"/>
                                                                <a:gd name="connsiteY58" fmla="*/ 2480 h 54745"/>
                                                                <a:gd name="connsiteX59" fmla="*/ 65704 w 65747"/>
                                                                <a:gd name="connsiteY59" fmla="*/ 2492 h 54745"/>
                                                                <a:gd name="connsiteX60" fmla="*/ 65704 w 65747"/>
                                                                <a:gd name="connsiteY60" fmla="*/ 2492 h 54745"/>
                                                              </a:gdLst>
                                                              <a:ahLst/>
                                                              <a:cxnLst>
                                                                <a:cxn ang="0">
                                                                  <a:pos x="connsiteX0" y="connsiteY0"/>
                                                                </a:cxn>
                                                                <a:cxn ang="0">
                                                                  <a:pos x="connsiteX1" y="connsiteY1"/>
                                                                </a:cxn>
                                                                <a:cxn ang="0">
                                                                  <a:pos x="connsiteX2" y="connsiteY2"/>
                                                                </a:cxn>
                                                                <a:cxn ang="0">
                                                                  <a:pos x="connsiteX3" y="connsiteY3"/>
                                                                </a:cxn>
                                                                <a:cxn ang="0">
                                                                  <a:pos x="connsiteX4" y="connsiteY4"/>
                                                                </a:cxn>
                                                                <a:cxn ang="0">
                                                                  <a:pos x="connsiteX5" y="connsiteY5"/>
                                                                </a:cxn>
                                                                <a:cxn ang="0">
                                                                  <a:pos x="connsiteX6" y="connsiteY6"/>
                                                                </a:cxn>
                                                                <a:cxn ang="0">
                                                                  <a:pos x="connsiteX7" y="connsiteY7"/>
                                                                </a:cxn>
                                                                <a:cxn ang="0">
                                                                  <a:pos x="connsiteX8" y="connsiteY8"/>
                                                                </a:cxn>
                                                                <a:cxn ang="0">
                                                                  <a:pos x="connsiteX9" y="connsiteY9"/>
                                                                </a:cxn>
                                                                <a:cxn ang="0">
                                                                  <a:pos x="connsiteX10" y="connsiteY10"/>
                                                                </a:cxn>
                                                                <a:cxn ang="0">
                                                                  <a:pos x="connsiteX11" y="connsiteY11"/>
                                                                </a:cxn>
                                                                <a:cxn ang="0">
                                                                  <a:pos x="connsiteX12" y="connsiteY12"/>
                                                                </a:cxn>
                                                                <a:cxn ang="0">
                                                                  <a:pos x="connsiteX13" y="connsiteY13"/>
                                                                </a:cxn>
                                                                <a:cxn ang="0">
                                                                  <a:pos x="connsiteX14" y="connsiteY14"/>
                                                                </a:cxn>
                                                                <a:cxn ang="0">
                                                                  <a:pos x="connsiteX15" y="connsiteY15"/>
                                                                </a:cxn>
                                                                <a:cxn ang="0">
                                                                  <a:pos x="connsiteX16" y="connsiteY16"/>
                                                                </a:cxn>
                                                                <a:cxn ang="0">
                                                                  <a:pos x="connsiteX17" y="connsiteY17"/>
                                                                </a:cxn>
                                                                <a:cxn ang="0">
                                                                  <a:pos x="connsiteX18" y="connsiteY18"/>
                                                                </a:cxn>
                                                                <a:cxn ang="0">
                                                                  <a:pos x="connsiteX19" y="connsiteY19"/>
                                                                </a:cxn>
                                                                <a:cxn ang="0">
                                                                  <a:pos x="connsiteX20" y="connsiteY20"/>
                                                                </a:cxn>
                                                                <a:cxn ang="0">
                                                                  <a:pos x="connsiteX21" y="connsiteY21"/>
                                                                </a:cxn>
                                                                <a:cxn ang="0">
                                                                  <a:pos x="connsiteX22" y="connsiteY22"/>
                                                                </a:cxn>
                                                                <a:cxn ang="0">
                                                                  <a:pos x="connsiteX23" y="connsiteY23"/>
                                                                </a:cxn>
                                                                <a:cxn ang="0">
                                                                  <a:pos x="connsiteX24" y="connsiteY24"/>
                                                                </a:cxn>
                                                                <a:cxn ang="0">
                                                                  <a:pos x="connsiteX25" y="connsiteY25"/>
                                                                </a:cxn>
                                                                <a:cxn ang="0">
                                                                  <a:pos x="connsiteX26" y="connsiteY26"/>
                                                                </a:cxn>
                                                                <a:cxn ang="0">
                                                                  <a:pos x="connsiteX27" y="connsiteY27"/>
                                                                </a:cxn>
                                                                <a:cxn ang="0">
                                                                  <a:pos x="connsiteX28" y="connsiteY28"/>
                                                                </a:cxn>
                                                                <a:cxn ang="0">
                                                                  <a:pos x="connsiteX29" y="connsiteY29"/>
                                                                </a:cxn>
                                                                <a:cxn ang="0">
                                                                  <a:pos x="connsiteX30" y="connsiteY30"/>
                                                                </a:cxn>
                                                                <a:cxn ang="0">
                                                                  <a:pos x="connsiteX31" y="connsiteY31"/>
                                                                </a:cxn>
                                                                <a:cxn ang="0">
                                                                  <a:pos x="connsiteX32" y="connsiteY32"/>
                                                                </a:cxn>
                                                                <a:cxn ang="0">
                                                                  <a:pos x="connsiteX33" y="connsiteY33"/>
                                                                </a:cxn>
                                                                <a:cxn ang="0">
                                                                  <a:pos x="connsiteX34" y="connsiteY34"/>
                                                                </a:cxn>
                                                                <a:cxn ang="0">
                                                                  <a:pos x="connsiteX35" y="connsiteY35"/>
                                                                </a:cxn>
                                                                <a:cxn ang="0">
                                                                  <a:pos x="connsiteX36" y="connsiteY36"/>
                                                                </a:cxn>
                                                                <a:cxn ang="0">
                                                                  <a:pos x="connsiteX37" y="connsiteY37"/>
                                                                </a:cxn>
                                                                <a:cxn ang="0">
                                                                  <a:pos x="connsiteX38" y="connsiteY38"/>
                                                                </a:cxn>
                                                                <a:cxn ang="0">
                                                                  <a:pos x="connsiteX39" y="connsiteY39"/>
                                                                </a:cxn>
                                                                <a:cxn ang="0">
                                                                  <a:pos x="connsiteX40" y="connsiteY40"/>
                                                                </a:cxn>
                                                                <a:cxn ang="0">
                                                                  <a:pos x="connsiteX41" y="connsiteY41"/>
                                                                </a:cxn>
                                                                <a:cxn ang="0">
                                                                  <a:pos x="connsiteX42" y="connsiteY42"/>
                                                                </a:cxn>
                                                                <a:cxn ang="0">
                                                                  <a:pos x="connsiteX43" y="connsiteY43"/>
                                                                </a:cxn>
                                                                <a:cxn ang="0">
                                                                  <a:pos x="connsiteX44" y="connsiteY44"/>
                                                                </a:cxn>
                                                                <a:cxn ang="0">
                                                                  <a:pos x="connsiteX45" y="connsiteY45"/>
                                                                </a:cxn>
                                                                <a:cxn ang="0">
                                                                  <a:pos x="connsiteX46" y="connsiteY46"/>
                                                                </a:cxn>
                                                                <a:cxn ang="0">
                                                                  <a:pos x="connsiteX47" y="connsiteY47"/>
                                                                </a:cxn>
                                                                <a:cxn ang="0">
                                                                  <a:pos x="connsiteX48" y="connsiteY48"/>
                                                                </a:cxn>
                                                                <a:cxn ang="0">
                                                                  <a:pos x="connsiteX49" y="connsiteY49"/>
                                                                </a:cxn>
                                                                <a:cxn ang="0">
                                                                  <a:pos x="connsiteX50" y="connsiteY50"/>
                                                                </a:cxn>
                                                                <a:cxn ang="0">
                                                                  <a:pos x="connsiteX51" y="connsiteY51"/>
                                                                </a:cxn>
                                                                <a:cxn ang="0">
                                                                  <a:pos x="connsiteX52" y="connsiteY52"/>
                                                                </a:cxn>
                                                                <a:cxn ang="0">
                                                                  <a:pos x="connsiteX53" y="connsiteY53"/>
                                                                </a:cxn>
                                                                <a:cxn ang="0">
                                                                  <a:pos x="connsiteX54" y="connsiteY54"/>
                                                                </a:cxn>
                                                                <a:cxn ang="0">
                                                                  <a:pos x="connsiteX55" y="connsiteY55"/>
                                                                </a:cxn>
                                                                <a:cxn ang="0">
                                                                  <a:pos x="connsiteX56" y="connsiteY56"/>
                                                                </a:cxn>
                                                                <a:cxn ang="0">
                                                                  <a:pos x="connsiteX57" y="connsiteY57"/>
                                                                </a:cxn>
                                                                <a:cxn ang="0">
                                                                  <a:pos x="connsiteX58" y="connsiteY58"/>
                                                                </a:cxn>
                                                                <a:cxn ang="0">
                                                                  <a:pos x="connsiteX59" y="connsiteY59"/>
                                                                </a:cxn>
                                                                <a:cxn ang="0">
                                                                  <a:pos x="connsiteX60" y="connsiteY60"/>
                                                                </a:cxn>
                                                              </a:cxnLst>
                                                              <a:rect l="l" t="t" r="r" b="b"/>
                                                              <a:pathLst>
                                                                <a:path w="65747" h="54745">
                                                                  <a:moveTo>
                                                                    <a:pt x="65727" y="2480"/>
                                                                  </a:moveTo>
                                                                  <a:cubicBezTo>
                                                                    <a:pt x="64276" y="4645"/>
                                                                    <a:pt x="62521" y="6610"/>
                                                                    <a:pt x="60473" y="8284"/>
                                                                  </a:cubicBezTo>
                                                                  <a:cubicBezTo>
                                                                    <a:pt x="59935" y="8705"/>
                                                                    <a:pt x="59256" y="9208"/>
                                                                    <a:pt x="58250" y="9290"/>
                                                                  </a:cubicBezTo>
                                                                  <a:cubicBezTo>
                                                                    <a:pt x="57244" y="9360"/>
                                                                    <a:pt x="56296" y="8834"/>
                                                                    <a:pt x="55711" y="8319"/>
                                                                  </a:cubicBezTo>
                                                                  <a:cubicBezTo>
                                                                    <a:pt x="55102" y="7804"/>
                                                                    <a:pt x="54658" y="7254"/>
                                                                    <a:pt x="54248" y="6856"/>
                                                                  </a:cubicBezTo>
                                                                  <a:cubicBezTo>
                                                                    <a:pt x="53815" y="6493"/>
                                                                    <a:pt x="53452" y="6049"/>
                                                                    <a:pt x="52973" y="5745"/>
                                                                  </a:cubicBezTo>
                                                                  <a:cubicBezTo>
                                                                    <a:pt x="49439" y="2936"/>
                                                                    <a:pt x="44735" y="2492"/>
                                                                    <a:pt x="40207" y="2878"/>
                                                                  </a:cubicBezTo>
                                                                  <a:cubicBezTo>
                                                                    <a:pt x="37913" y="3077"/>
                                                                    <a:pt x="35632" y="3615"/>
                                                                    <a:pt x="33362" y="4200"/>
                                                                  </a:cubicBezTo>
                                                                  <a:cubicBezTo>
                                                                    <a:pt x="32203" y="4492"/>
                                                                    <a:pt x="31103" y="4832"/>
                                                                    <a:pt x="30413" y="5206"/>
                                                                  </a:cubicBezTo>
                                                                  <a:cubicBezTo>
                                                                    <a:pt x="30050" y="5405"/>
                                                                    <a:pt x="29805" y="5592"/>
                                                                    <a:pt x="29594" y="5826"/>
                                                                  </a:cubicBezTo>
                                                                  <a:cubicBezTo>
                                                                    <a:pt x="29372" y="6060"/>
                                                                    <a:pt x="29126" y="6376"/>
                                                                    <a:pt x="28892" y="6774"/>
                                                                  </a:cubicBezTo>
                                                                  <a:cubicBezTo>
                                                                    <a:pt x="28412" y="7570"/>
                                                                    <a:pt x="27956" y="8693"/>
                                                                    <a:pt x="27336" y="9957"/>
                                                                  </a:cubicBezTo>
                                                                  <a:cubicBezTo>
                                                                    <a:pt x="26727" y="11197"/>
                                                                    <a:pt x="26072" y="12402"/>
                                                                    <a:pt x="25370" y="13573"/>
                                                                  </a:cubicBezTo>
                                                                  <a:cubicBezTo>
                                                                    <a:pt x="23989" y="15924"/>
                                                                    <a:pt x="22468" y="18148"/>
                                                                    <a:pt x="20888" y="20277"/>
                                                                  </a:cubicBezTo>
                                                                  <a:cubicBezTo>
                                                                    <a:pt x="17729" y="24548"/>
                                                                    <a:pt x="14184" y="28316"/>
                                                                    <a:pt x="10861" y="32130"/>
                                                                  </a:cubicBezTo>
                                                                  <a:cubicBezTo>
                                                                    <a:pt x="9222" y="34026"/>
                                                                    <a:pt x="7619" y="35828"/>
                                                                    <a:pt x="6274" y="37759"/>
                                                                  </a:cubicBezTo>
                                                                  <a:cubicBezTo>
                                                                    <a:pt x="4940" y="39678"/>
                                                                    <a:pt x="3852" y="41678"/>
                                                                    <a:pt x="3302" y="43726"/>
                                                                  </a:cubicBezTo>
                                                                  <a:cubicBezTo>
                                                                    <a:pt x="2986" y="44744"/>
                                                                    <a:pt x="2834" y="45774"/>
                                                                    <a:pt x="2822" y="46815"/>
                                                                  </a:cubicBezTo>
                                                                  <a:cubicBezTo>
                                                                    <a:pt x="2775" y="47822"/>
                                                                    <a:pt x="2939" y="48734"/>
                                                                    <a:pt x="3278" y="49635"/>
                                                                  </a:cubicBezTo>
                                                                  <a:cubicBezTo>
                                                                    <a:pt x="3594" y="50524"/>
                                                                    <a:pt x="4121" y="51262"/>
                                                                    <a:pt x="4671" y="51730"/>
                                                                  </a:cubicBezTo>
                                                                  <a:cubicBezTo>
                                                                    <a:pt x="5244" y="52186"/>
                                                                    <a:pt x="5794" y="52420"/>
                                                                    <a:pt x="6683" y="52338"/>
                                                                  </a:cubicBezTo>
                                                                  <a:cubicBezTo>
                                                                    <a:pt x="7561" y="52268"/>
                                                                    <a:pt x="8673" y="51847"/>
                                                                    <a:pt x="9831" y="51414"/>
                                                                  </a:cubicBezTo>
                                                                  <a:cubicBezTo>
                                                                    <a:pt x="10966" y="50969"/>
                                                                    <a:pt x="12113" y="50560"/>
                                                                    <a:pt x="13236" y="50068"/>
                                                                  </a:cubicBezTo>
                                                                  <a:cubicBezTo>
                                                                    <a:pt x="15494" y="49120"/>
                                                                    <a:pt x="17706" y="48032"/>
                                                                    <a:pt x="19906" y="46885"/>
                                                                  </a:cubicBezTo>
                                                                  <a:lnTo>
                                                                    <a:pt x="20046" y="46815"/>
                                                                  </a:lnTo>
                                                                  <a:cubicBezTo>
                                                                    <a:pt x="20455" y="46605"/>
                                                                    <a:pt x="20947" y="46780"/>
                                                                    <a:pt x="21146" y="47213"/>
                                                                  </a:cubicBezTo>
                                                                  <a:cubicBezTo>
                                                                    <a:pt x="21345" y="47634"/>
                                                                    <a:pt x="21181" y="48149"/>
                                                                    <a:pt x="20795" y="48371"/>
                                                                  </a:cubicBezTo>
                                                                  <a:cubicBezTo>
                                                                    <a:pt x="19040" y="49366"/>
                                                                    <a:pt x="17226" y="50290"/>
                                                                    <a:pt x="15436" y="51238"/>
                                                                  </a:cubicBezTo>
                                                                  <a:lnTo>
                                                                    <a:pt x="15424" y="51238"/>
                                                                  </a:lnTo>
                                                                  <a:cubicBezTo>
                                                                    <a:pt x="15342" y="51297"/>
                                                                    <a:pt x="15225" y="51262"/>
                                                                    <a:pt x="15190" y="51168"/>
                                                                  </a:cubicBezTo>
                                                                  <a:cubicBezTo>
                                                                    <a:pt x="15155" y="51086"/>
                                                                    <a:pt x="15178" y="50981"/>
                                                                    <a:pt x="15249" y="50922"/>
                                                                  </a:cubicBezTo>
                                                                  <a:lnTo>
                                                                    <a:pt x="20233" y="47459"/>
                                                                  </a:lnTo>
                                                                  <a:lnTo>
                                                                    <a:pt x="20444" y="47810"/>
                                                                  </a:lnTo>
                                                                  <a:cubicBezTo>
                                                                    <a:pt x="18349" y="49214"/>
                                                                    <a:pt x="16185" y="50501"/>
                                                                    <a:pt x="13973" y="51671"/>
                                                                  </a:cubicBezTo>
                                                                  <a:cubicBezTo>
                                                                    <a:pt x="12861" y="52256"/>
                                                                    <a:pt x="11738" y="52806"/>
                                                                    <a:pt x="10603" y="53333"/>
                                                                  </a:cubicBezTo>
                                                                  <a:cubicBezTo>
                                                                    <a:pt x="9468" y="53848"/>
                                                                    <a:pt x="8321" y="54398"/>
                                                                    <a:pt x="7058" y="54643"/>
                                                                  </a:cubicBezTo>
                                                                  <a:cubicBezTo>
                                                                    <a:pt x="5806" y="54912"/>
                                                                    <a:pt x="4413" y="54643"/>
                                                                    <a:pt x="3337" y="53906"/>
                                                                  </a:cubicBezTo>
                                                                  <a:cubicBezTo>
                                                                    <a:pt x="2260" y="53145"/>
                                                                    <a:pt x="1430" y="52046"/>
                                                                    <a:pt x="891" y="50829"/>
                                                                  </a:cubicBezTo>
                                                                  <a:cubicBezTo>
                                                                    <a:pt x="341" y="49612"/>
                                                                    <a:pt x="37" y="48266"/>
                                                                    <a:pt x="14" y="46932"/>
                                                                  </a:cubicBezTo>
                                                                  <a:cubicBezTo>
                                                                    <a:pt x="-45" y="45598"/>
                                                                    <a:pt x="84" y="44253"/>
                                                                    <a:pt x="400" y="42966"/>
                                                                  </a:cubicBezTo>
                                                                  <a:cubicBezTo>
                                                                    <a:pt x="1008" y="40368"/>
                                                                    <a:pt x="2225" y="37993"/>
                                                                    <a:pt x="3629" y="35828"/>
                                                                  </a:cubicBezTo>
                                                                  <a:cubicBezTo>
                                                                    <a:pt x="5045" y="33652"/>
                                                                    <a:pt x="6683" y="31662"/>
                                                                    <a:pt x="8345" y="29720"/>
                                                                  </a:cubicBezTo>
                                                                  <a:cubicBezTo>
                                                                    <a:pt x="11680" y="25847"/>
                                                                    <a:pt x="15050" y="22021"/>
                                                                    <a:pt x="18150" y="17960"/>
                                                                  </a:cubicBezTo>
                                                                  <a:cubicBezTo>
                                                                    <a:pt x="19695" y="15936"/>
                                                                    <a:pt x="21158" y="13830"/>
                                                                    <a:pt x="22480" y="11642"/>
                                                                  </a:cubicBezTo>
                                                                  <a:cubicBezTo>
                                                                    <a:pt x="23147" y="10554"/>
                                                                    <a:pt x="23767" y="9430"/>
                                                                    <a:pt x="24352" y="8284"/>
                                                                  </a:cubicBezTo>
                                                                  <a:cubicBezTo>
                                                                    <a:pt x="24949" y="7149"/>
                                                                    <a:pt x="25464" y="5943"/>
                                                                    <a:pt x="26189" y="4832"/>
                                                                  </a:cubicBezTo>
                                                                  <a:cubicBezTo>
                                                                    <a:pt x="26891" y="3720"/>
                                                                    <a:pt x="27897" y="2737"/>
                                                                    <a:pt x="29079" y="2199"/>
                                                                  </a:cubicBezTo>
                                                                  <a:cubicBezTo>
                                                                    <a:pt x="30249" y="1637"/>
                                                                    <a:pt x="31478" y="1357"/>
                                                                    <a:pt x="32683" y="1076"/>
                                                                  </a:cubicBezTo>
                                                                  <a:cubicBezTo>
                                                                    <a:pt x="35117" y="514"/>
                                                                    <a:pt x="37574" y="128"/>
                                                                    <a:pt x="40066" y="23"/>
                                                                  </a:cubicBezTo>
                                                                  <a:cubicBezTo>
                                                                    <a:pt x="42559" y="-71"/>
                                                                    <a:pt x="45063" y="116"/>
                                                                    <a:pt x="47497" y="748"/>
                                                                  </a:cubicBezTo>
                                                                  <a:cubicBezTo>
                                                                    <a:pt x="49930" y="1357"/>
                                                                    <a:pt x="52247" y="2574"/>
                                                                    <a:pt x="54143" y="4317"/>
                                                                  </a:cubicBezTo>
                                                                  <a:cubicBezTo>
                                                                    <a:pt x="54646" y="4715"/>
                                                                    <a:pt x="55032" y="5265"/>
                                                                    <a:pt x="55477" y="5721"/>
                                                                  </a:cubicBezTo>
                                                                  <a:cubicBezTo>
                                                                    <a:pt x="55898" y="6213"/>
                                                                    <a:pt x="56261" y="6739"/>
                                                                    <a:pt x="56705" y="7160"/>
                                                                  </a:cubicBezTo>
                                                                  <a:cubicBezTo>
                                                                    <a:pt x="57138" y="7582"/>
                                                                    <a:pt x="57665" y="7886"/>
                                                                    <a:pt x="58215" y="7886"/>
                                                                  </a:cubicBezTo>
                                                                  <a:cubicBezTo>
                                                                    <a:pt x="58765" y="7886"/>
                                                                    <a:pt x="59326" y="7593"/>
                                                                    <a:pt x="59830" y="7254"/>
                                                                  </a:cubicBezTo>
                                                                  <a:cubicBezTo>
                                                                    <a:pt x="61889" y="5862"/>
                                                                    <a:pt x="63796" y="4165"/>
                                                                    <a:pt x="65446" y="2246"/>
                                                                  </a:cubicBezTo>
                                                                  <a:cubicBezTo>
                                                                    <a:pt x="65516" y="2164"/>
                                                                    <a:pt x="65622" y="2164"/>
                                                                    <a:pt x="65692" y="2234"/>
                                                                  </a:cubicBezTo>
                                                                  <a:cubicBezTo>
                                                                    <a:pt x="65762" y="2304"/>
                                                                    <a:pt x="65762" y="2410"/>
                                                                    <a:pt x="65715" y="2480"/>
                                                                  </a:cubicBezTo>
                                                                  <a:lnTo>
                                                                    <a:pt x="65704" y="2480"/>
                                                                  </a:lnTo>
                                                                  <a:cubicBezTo>
                                                                    <a:pt x="65704" y="2480"/>
                                                                    <a:pt x="65704" y="2492"/>
                                                                    <a:pt x="65704" y="2492"/>
                                                                  </a:cubicBezTo>
                                                                  <a:lnTo>
                                                                    <a:pt x="65704" y="2492"/>
                                                                  </a:lnTo>
                                                                  <a:close/>
                                                                </a:path>
                                                              </a:pathLst>
                                                            </a:custGeom>
                                                            <a:noFill/>
                                                            <a:ln w="12" cap="flat">
                                                              <a:solidFill>
                                                                <a:srgbClr val="FFFFFF"/>
                                                              </a:solidFill>
                                                              <a:prstDash val="solid"/>
                                                              <a:miter/>
                                                            </a:ln>
                                                          </p:spPr>
                                                          <p:txBody>
                                                            <a:bodyPr rtlCol="0" anchor="ctr"/>
                                                            <a:lstStyle/>
                                                            <a:p>
                                                              <a:endParaRPr lang="en-GB"/>
                                                            </a:p>
                                                          </p:txBody>
                                                        </p:sp>
                                                        <p:grpSp>
                                                          <p:nvGrpSpPr>
                                                            <p:cNvPr id="19578" name="Graphic 18914">
                                                              <a:extLst>
                                                                <a:ext uri="{FF2B5EF4-FFF2-40B4-BE49-F238E27FC236}">
                                                                  <a16:creationId xmlns:a16="http://schemas.microsoft.com/office/drawing/2014/main" id="{8C2A8F43-893A-C69F-828F-EF2162BB2210}"/>
                                                                </a:ext>
                                                              </a:extLst>
                                                            </p:cNvPr>
                                                            <p:cNvGrpSpPr/>
                                                            <p:nvPr/>
                                                          </p:nvGrpSpPr>
                                                          <p:grpSpPr>
                                                            <a:xfrm>
                                                              <a:off x="5560016" y="2885798"/>
                                                              <a:ext cx="657600" cy="607869"/>
                                                              <a:chOff x="5560016" y="2885798"/>
                                                              <a:chExt cx="657600" cy="607869"/>
                                                            </a:xfrm>
                                                          </p:grpSpPr>
                                                          <p:sp>
                                                            <p:nvSpPr>
                                                              <p:cNvPr id="19579" name="Freeform: Shape 19578">
                                                                <a:extLst>
                                                                  <a:ext uri="{FF2B5EF4-FFF2-40B4-BE49-F238E27FC236}">
                                                                    <a16:creationId xmlns:a16="http://schemas.microsoft.com/office/drawing/2014/main" id="{A414AC6E-7D1C-37F0-C36C-D20B50BAD2C0}"/>
                                                                  </a:ext>
                                                                </a:extLst>
                                                              </p:cNvPr>
                                                              <p:cNvSpPr/>
                                                              <p:nvPr/>
                                                            </p:nvSpPr>
                                                            <p:spPr>
                                                              <a:xfrm>
                                                                <a:off x="5579202" y="3058294"/>
                                                                <a:ext cx="5472" cy="16439"/>
                                                              </a:xfrm>
                                                              <a:custGeom>
                                                                <a:avLst/>
                                                                <a:gdLst>
                                                                  <a:gd name="connsiteX0" fmla="*/ 1981 w 5472"/>
                                                                  <a:gd name="connsiteY0" fmla="*/ 16288 h 16439"/>
                                                                  <a:gd name="connsiteX1" fmla="*/ 296 w 5472"/>
                                                                  <a:gd name="connsiteY1" fmla="*/ 12356 h 16439"/>
                                                                  <a:gd name="connsiteX2" fmla="*/ 62 w 5472"/>
                                                                  <a:gd name="connsiteY2" fmla="*/ 8132 h 16439"/>
                                                                  <a:gd name="connsiteX3" fmla="*/ 2952 w 5472"/>
                                                                  <a:gd name="connsiteY3" fmla="*/ 936 h 16439"/>
                                                                  <a:gd name="connsiteX4" fmla="*/ 3689 w 5472"/>
                                                                  <a:gd name="connsiteY4" fmla="*/ 0 h 16439"/>
                                                                  <a:gd name="connsiteX5" fmla="*/ 4485 w 5472"/>
                                                                  <a:gd name="connsiteY5" fmla="*/ 374 h 16439"/>
                                                                  <a:gd name="connsiteX6" fmla="*/ 5327 w 5472"/>
                                                                  <a:gd name="connsiteY6" fmla="*/ 936 h 16439"/>
                                                                  <a:gd name="connsiteX7" fmla="*/ 5421 w 5472"/>
                                                                  <a:gd name="connsiteY7" fmla="*/ 1018 h 16439"/>
                                                                  <a:gd name="connsiteX8" fmla="*/ 5468 w 5472"/>
                                                                  <a:gd name="connsiteY8" fmla="*/ 1252 h 16439"/>
                                                                  <a:gd name="connsiteX9" fmla="*/ 5409 w 5472"/>
                                                                  <a:gd name="connsiteY9" fmla="*/ 1322 h 16439"/>
                                                                  <a:gd name="connsiteX10" fmla="*/ 4110 w 5472"/>
                                                                  <a:gd name="connsiteY10" fmla="*/ 2013 h 16439"/>
                                                                  <a:gd name="connsiteX11" fmla="*/ 4227 w 5472"/>
                                                                  <a:gd name="connsiteY11" fmla="*/ 1860 h 16439"/>
                                                                  <a:gd name="connsiteX12" fmla="*/ 3315 w 5472"/>
                                                                  <a:gd name="connsiteY12" fmla="*/ 5312 h 16439"/>
                                                                  <a:gd name="connsiteX13" fmla="*/ 2694 w 5472"/>
                                                                  <a:gd name="connsiteY13" fmla="*/ 8893 h 16439"/>
                                                                  <a:gd name="connsiteX14" fmla="*/ 2250 w 5472"/>
                                                                  <a:gd name="connsiteY14" fmla="*/ 16264 h 16439"/>
                                                                  <a:gd name="connsiteX15" fmla="*/ 2133 w 5472"/>
                                                                  <a:gd name="connsiteY15" fmla="*/ 16440 h 16439"/>
                                                                  <a:gd name="connsiteX16" fmla="*/ 2051 w 5472"/>
                                                                  <a:gd name="connsiteY16" fmla="*/ 16393 h 16439"/>
                                                                  <a:gd name="connsiteX17" fmla="*/ 1969 w 5472"/>
                                                                  <a:gd name="connsiteY17" fmla="*/ 16288 h 16439"/>
                                                                  <a:gd name="connsiteX18" fmla="*/ 1969 w 5472"/>
                                                                  <a:gd name="connsiteY18" fmla="*/ 16288 h 16439"/>
                                                                </a:gdLst>
                                                                <a:ahLst/>
                                                                <a:cxnLst>
                                                                  <a:cxn ang="0">
                                                                    <a:pos x="connsiteX0" y="connsiteY0"/>
                                                                  </a:cxn>
                                                                  <a:cxn ang="0">
                                                                    <a:pos x="connsiteX1" y="connsiteY1"/>
                                                                  </a:cxn>
                                                                  <a:cxn ang="0">
                                                                    <a:pos x="connsiteX2" y="connsiteY2"/>
                                                                  </a:cxn>
                                                                  <a:cxn ang="0">
                                                                    <a:pos x="connsiteX3" y="connsiteY3"/>
                                                                  </a:cxn>
                                                                  <a:cxn ang="0">
                                                                    <a:pos x="connsiteX4" y="connsiteY4"/>
                                                                  </a:cxn>
                                                                  <a:cxn ang="0">
                                                                    <a:pos x="connsiteX5" y="connsiteY5"/>
                                                                  </a:cxn>
                                                                  <a:cxn ang="0">
                                                                    <a:pos x="connsiteX6" y="connsiteY6"/>
                                                                  </a:cxn>
                                                                  <a:cxn ang="0">
                                                                    <a:pos x="connsiteX7" y="connsiteY7"/>
                                                                  </a:cxn>
                                                                  <a:cxn ang="0">
                                                                    <a:pos x="connsiteX8" y="connsiteY8"/>
                                                                  </a:cxn>
                                                                  <a:cxn ang="0">
                                                                    <a:pos x="connsiteX9" y="connsiteY9"/>
                                                                  </a:cxn>
                                                                  <a:cxn ang="0">
                                                                    <a:pos x="connsiteX10" y="connsiteY10"/>
                                                                  </a:cxn>
                                                                  <a:cxn ang="0">
                                                                    <a:pos x="connsiteX11" y="connsiteY11"/>
                                                                  </a:cxn>
                                                                  <a:cxn ang="0">
                                                                    <a:pos x="connsiteX12" y="connsiteY12"/>
                                                                  </a:cxn>
                                                                  <a:cxn ang="0">
                                                                    <a:pos x="connsiteX13" y="connsiteY13"/>
                                                                  </a:cxn>
                                                                  <a:cxn ang="0">
                                                                    <a:pos x="connsiteX14" y="connsiteY14"/>
                                                                  </a:cxn>
                                                                  <a:cxn ang="0">
                                                                    <a:pos x="connsiteX15" y="connsiteY15"/>
                                                                  </a:cxn>
                                                                  <a:cxn ang="0">
                                                                    <a:pos x="connsiteX16" y="connsiteY16"/>
                                                                  </a:cxn>
                                                                  <a:cxn ang="0">
                                                                    <a:pos x="connsiteX17" y="connsiteY17"/>
                                                                  </a:cxn>
                                                                  <a:cxn ang="0">
                                                                    <a:pos x="connsiteX18" y="connsiteY18"/>
                                                                  </a:cxn>
                                                                </a:cxnLst>
                                                                <a:rect l="l" t="t" r="r" b="b"/>
                                                                <a:pathLst>
                                                                  <a:path w="5472" h="16439">
                                                                    <a:moveTo>
                                                                      <a:pt x="1981" y="16288"/>
                                                                    </a:moveTo>
                                                                    <a:cubicBezTo>
                                                                      <a:pt x="1080" y="15118"/>
                                                                      <a:pt x="588" y="13749"/>
                                                                      <a:pt x="296" y="12356"/>
                                                                    </a:cubicBezTo>
                                                                    <a:cubicBezTo>
                                                                      <a:pt x="3" y="10964"/>
                                                                      <a:pt x="-67" y="9525"/>
                                                                      <a:pt x="62" y="8132"/>
                                                                    </a:cubicBezTo>
                                                                    <a:cubicBezTo>
                                                                      <a:pt x="319" y="5359"/>
                                                                      <a:pt x="1232" y="2668"/>
                                                                      <a:pt x="2952" y="936"/>
                                                                    </a:cubicBezTo>
                                                                    <a:lnTo>
                                                                      <a:pt x="3689" y="0"/>
                                                                    </a:lnTo>
                                                                    <a:cubicBezTo>
                                                                      <a:pt x="3958" y="129"/>
                                                                      <a:pt x="4216" y="199"/>
                                                                      <a:pt x="4485" y="374"/>
                                                                    </a:cubicBezTo>
                                                                    <a:cubicBezTo>
                                                                      <a:pt x="4754" y="527"/>
                                                                      <a:pt x="5035" y="690"/>
                                                                      <a:pt x="5327" y="936"/>
                                                                    </a:cubicBezTo>
                                                                    <a:lnTo>
                                                                      <a:pt x="5421" y="1018"/>
                                                                    </a:lnTo>
                                                                    <a:cubicBezTo>
                                                                      <a:pt x="5421" y="1018"/>
                                                                      <a:pt x="5491" y="1170"/>
                                                                      <a:pt x="5468" y="1252"/>
                                                                    </a:cubicBezTo>
                                                                    <a:cubicBezTo>
                                                                      <a:pt x="5456" y="1287"/>
                                                                      <a:pt x="5432" y="1311"/>
                                                                      <a:pt x="5409" y="1322"/>
                                                                    </a:cubicBezTo>
                                                                    <a:lnTo>
                                                                      <a:pt x="4110" y="2013"/>
                                                                    </a:lnTo>
                                                                    <a:lnTo>
                                                                      <a:pt x="4227" y="1860"/>
                                                                    </a:lnTo>
                                                                    <a:cubicBezTo>
                                                                      <a:pt x="3876" y="2984"/>
                                                                      <a:pt x="3572" y="4130"/>
                                                                      <a:pt x="3315" y="5312"/>
                                                                    </a:cubicBezTo>
                                                                    <a:cubicBezTo>
                                                                      <a:pt x="3057" y="6482"/>
                                                                      <a:pt x="2882" y="7688"/>
                                                                      <a:pt x="2694" y="8893"/>
                                                                    </a:cubicBezTo>
                                                                    <a:cubicBezTo>
                                                                      <a:pt x="2332" y="11303"/>
                                                                      <a:pt x="2238" y="13784"/>
                                                                      <a:pt x="2250" y="16264"/>
                                                                    </a:cubicBezTo>
                                                                    <a:cubicBezTo>
                                                                      <a:pt x="2250" y="16358"/>
                                                                      <a:pt x="2203" y="16440"/>
                                                                      <a:pt x="2133" y="16440"/>
                                                                    </a:cubicBezTo>
                                                                    <a:cubicBezTo>
                                                                      <a:pt x="2098" y="16440"/>
                                                                      <a:pt x="2074" y="16428"/>
                                                                      <a:pt x="2051" y="16393"/>
                                                                    </a:cubicBezTo>
                                                                    <a:lnTo>
                                                                      <a:pt x="1969" y="16288"/>
                                                                    </a:lnTo>
                                                                    <a:lnTo>
                                                                      <a:pt x="1969" y="16288"/>
                                                                    </a:lnTo>
                                                                    <a:close/>
                                                                  </a:path>
                                                                </a:pathLst>
                                                              </a:custGeom>
                                                              <a:solidFill>
                                                                <a:srgbClr val="FFFFFF"/>
                                                              </a:solidFill>
                                                              <a:ln w="1169" cap="flat">
                                                                <a:noFill/>
                                                                <a:prstDash val="solid"/>
                                                                <a:miter/>
                                                              </a:ln>
                                                            </p:spPr>
                                                            <p:txBody>
                                                              <a:bodyPr rtlCol="0" anchor="ctr"/>
                                                              <a:lstStyle/>
                                                              <a:p>
                                                                <a:endParaRPr lang="en-GB"/>
                                                              </a:p>
                                                            </p:txBody>
                                                          </p:sp>
                                                          <p:sp>
                                                            <p:nvSpPr>
                                                              <p:cNvPr id="19580" name="Freeform: Shape 19579">
                                                                <a:extLst>
                                                                  <a:ext uri="{FF2B5EF4-FFF2-40B4-BE49-F238E27FC236}">
                                                                    <a16:creationId xmlns:a16="http://schemas.microsoft.com/office/drawing/2014/main" id="{5627E6A2-0EFA-B97F-AE1D-88C5EC725B15}"/>
                                                                  </a:ext>
                                                                </a:extLst>
                                                              </p:cNvPr>
                                                              <p:cNvSpPr/>
                                                              <p:nvPr/>
                                                            </p:nvSpPr>
                                                            <p:spPr>
                                                              <a:xfrm>
                                                                <a:off x="5579202" y="3058294"/>
                                                                <a:ext cx="5472" cy="16439"/>
                                                              </a:xfrm>
                                                              <a:custGeom>
                                                                <a:avLst/>
                                                                <a:gdLst>
                                                                  <a:gd name="connsiteX0" fmla="*/ 1981 w 5472"/>
                                                                  <a:gd name="connsiteY0" fmla="*/ 16288 h 16439"/>
                                                                  <a:gd name="connsiteX1" fmla="*/ 296 w 5472"/>
                                                                  <a:gd name="connsiteY1" fmla="*/ 12356 h 16439"/>
                                                                  <a:gd name="connsiteX2" fmla="*/ 62 w 5472"/>
                                                                  <a:gd name="connsiteY2" fmla="*/ 8132 h 16439"/>
                                                                  <a:gd name="connsiteX3" fmla="*/ 2952 w 5472"/>
                                                                  <a:gd name="connsiteY3" fmla="*/ 936 h 16439"/>
                                                                  <a:gd name="connsiteX4" fmla="*/ 3689 w 5472"/>
                                                                  <a:gd name="connsiteY4" fmla="*/ 0 h 16439"/>
                                                                  <a:gd name="connsiteX5" fmla="*/ 4485 w 5472"/>
                                                                  <a:gd name="connsiteY5" fmla="*/ 374 h 16439"/>
                                                                  <a:gd name="connsiteX6" fmla="*/ 5327 w 5472"/>
                                                                  <a:gd name="connsiteY6" fmla="*/ 936 h 16439"/>
                                                                  <a:gd name="connsiteX7" fmla="*/ 5421 w 5472"/>
                                                                  <a:gd name="connsiteY7" fmla="*/ 1018 h 16439"/>
                                                                  <a:gd name="connsiteX8" fmla="*/ 5468 w 5472"/>
                                                                  <a:gd name="connsiteY8" fmla="*/ 1252 h 16439"/>
                                                                  <a:gd name="connsiteX9" fmla="*/ 5409 w 5472"/>
                                                                  <a:gd name="connsiteY9" fmla="*/ 1322 h 16439"/>
                                                                  <a:gd name="connsiteX10" fmla="*/ 4110 w 5472"/>
                                                                  <a:gd name="connsiteY10" fmla="*/ 2013 h 16439"/>
                                                                  <a:gd name="connsiteX11" fmla="*/ 4227 w 5472"/>
                                                                  <a:gd name="connsiteY11" fmla="*/ 1860 h 16439"/>
                                                                  <a:gd name="connsiteX12" fmla="*/ 3315 w 5472"/>
                                                                  <a:gd name="connsiteY12" fmla="*/ 5312 h 16439"/>
                                                                  <a:gd name="connsiteX13" fmla="*/ 2694 w 5472"/>
                                                                  <a:gd name="connsiteY13" fmla="*/ 8893 h 16439"/>
                                                                  <a:gd name="connsiteX14" fmla="*/ 2250 w 5472"/>
                                                                  <a:gd name="connsiteY14" fmla="*/ 16264 h 16439"/>
                                                                  <a:gd name="connsiteX15" fmla="*/ 2133 w 5472"/>
                                                                  <a:gd name="connsiteY15" fmla="*/ 16440 h 16439"/>
                                                                  <a:gd name="connsiteX16" fmla="*/ 2051 w 5472"/>
                                                                  <a:gd name="connsiteY16" fmla="*/ 16393 h 16439"/>
                                                                  <a:gd name="connsiteX17" fmla="*/ 1969 w 5472"/>
                                                                  <a:gd name="connsiteY17" fmla="*/ 16288 h 16439"/>
                                                                  <a:gd name="connsiteX18" fmla="*/ 1969 w 5472"/>
                                                                  <a:gd name="connsiteY18" fmla="*/ 16288 h 16439"/>
                                                                </a:gdLst>
                                                                <a:ahLst/>
                                                                <a:cxnLst>
                                                                  <a:cxn ang="0">
                                                                    <a:pos x="connsiteX0" y="connsiteY0"/>
                                                                  </a:cxn>
                                                                  <a:cxn ang="0">
                                                                    <a:pos x="connsiteX1" y="connsiteY1"/>
                                                                  </a:cxn>
                                                                  <a:cxn ang="0">
                                                                    <a:pos x="connsiteX2" y="connsiteY2"/>
                                                                  </a:cxn>
                                                                  <a:cxn ang="0">
                                                                    <a:pos x="connsiteX3" y="connsiteY3"/>
                                                                  </a:cxn>
                                                                  <a:cxn ang="0">
                                                                    <a:pos x="connsiteX4" y="connsiteY4"/>
                                                                  </a:cxn>
                                                                  <a:cxn ang="0">
                                                                    <a:pos x="connsiteX5" y="connsiteY5"/>
                                                                  </a:cxn>
                                                                  <a:cxn ang="0">
                                                                    <a:pos x="connsiteX6" y="connsiteY6"/>
                                                                  </a:cxn>
                                                                  <a:cxn ang="0">
                                                                    <a:pos x="connsiteX7" y="connsiteY7"/>
                                                                  </a:cxn>
                                                                  <a:cxn ang="0">
                                                                    <a:pos x="connsiteX8" y="connsiteY8"/>
                                                                  </a:cxn>
                                                                  <a:cxn ang="0">
                                                                    <a:pos x="connsiteX9" y="connsiteY9"/>
                                                                  </a:cxn>
                                                                  <a:cxn ang="0">
                                                                    <a:pos x="connsiteX10" y="connsiteY10"/>
                                                                  </a:cxn>
                                                                  <a:cxn ang="0">
                                                                    <a:pos x="connsiteX11" y="connsiteY11"/>
                                                                  </a:cxn>
                                                                  <a:cxn ang="0">
                                                                    <a:pos x="connsiteX12" y="connsiteY12"/>
                                                                  </a:cxn>
                                                                  <a:cxn ang="0">
                                                                    <a:pos x="connsiteX13" y="connsiteY13"/>
                                                                  </a:cxn>
                                                                  <a:cxn ang="0">
                                                                    <a:pos x="connsiteX14" y="connsiteY14"/>
                                                                  </a:cxn>
                                                                  <a:cxn ang="0">
                                                                    <a:pos x="connsiteX15" y="connsiteY15"/>
                                                                  </a:cxn>
                                                                  <a:cxn ang="0">
                                                                    <a:pos x="connsiteX16" y="connsiteY16"/>
                                                                  </a:cxn>
                                                                  <a:cxn ang="0">
                                                                    <a:pos x="connsiteX17" y="connsiteY17"/>
                                                                  </a:cxn>
                                                                  <a:cxn ang="0">
                                                                    <a:pos x="connsiteX18" y="connsiteY18"/>
                                                                  </a:cxn>
                                                                </a:cxnLst>
                                                                <a:rect l="l" t="t" r="r" b="b"/>
                                                                <a:pathLst>
                                                                  <a:path w="5472" h="16439">
                                                                    <a:moveTo>
                                                                      <a:pt x="1981" y="16288"/>
                                                                    </a:moveTo>
                                                                    <a:cubicBezTo>
                                                                      <a:pt x="1080" y="15118"/>
                                                                      <a:pt x="588" y="13749"/>
                                                                      <a:pt x="296" y="12356"/>
                                                                    </a:cubicBezTo>
                                                                    <a:cubicBezTo>
                                                                      <a:pt x="3" y="10964"/>
                                                                      <a:pt x="-67" y="9525"/>
                                                                      <a:pt x="62" y="8132"/>
                                                                    </a:cubicBezTo>
                                                                    <a:cubicBezTo>
                                                                      <a:pt x="319" y="5359"/>
                                                                      <a:pt x="1232" y="2668"/>
                                                                      <a:pt x="2952" y="936"/>
                                                                    </a:cubicBezTo>
                                                                    <a:lnTo>
                                                                      <a:pt x="3689" y="0"/>
                                                                    </a:lnTo>
                                                                    <a:cubicBezTo>
                                                                      <a:pt x="3958" y="129"/>
                                                                      <a:pt x="4216" y="199"/>
                                                                      <a:pt x="4485" y="374"/>
                                                                    </a:cubicBezTo>
                                                                    <a:cubicBezTo>
                                                                      <a:pt x="4754" y="527"/>
                                                                      <a:pt x="5035" y="690"/>
                                                                      <a:pt x="5327" y="936"/>
                                                                    </a:cubicBezTo>
                                                                    <a:lnTo>
                                                                      <a:pt x="5421" y="1018"/>
                                                                    </a:lnTo>
                                                                    <a:cubicBezTo>
                                                                      <a:pt x="5421" y="1018"/>
                                                                      <a:pt x="5491" y="1170"/>
                                                                      <a:pt x="5468" y="1252"/>
                                                                    </a:cubicBezTo>
                                                                    <a:cubicBezTo>
                                                                      <a:pt x="5456" y="1287"/>
                                                                      <a:pt x="5432" y="1311"/>
                                                                      <a:pt x="5409" y="1322"/>
                                                                    </a:cubicBezTo>
                                                                    <a:lnTo>
                                                                      <a:pt x="4110" y="2013"/>
                                                                    </a:lnTo>
                                                                    <a:lnTo>
                                                                      <a:pt x="4227" y="1860"/>
                                                                    </a:lnTo>
                                                                    <a:cubicBezTo>
                                                                      <a:pt x="3876" y="2984"/>
                                                                      <a:pt x="3572" y="4130"/>
                                                                      <a:pt x="3315" y="5312"/>
                                                                    </a:cubicBezTo>
                                                                    <a:cubicBezTo>
                                                                      <a:pt x="3057" y="6482"/>
                                                                      <a:pt x="2882" y="7688"/>
                                                                      <a:pt x="2694" y="8893"/>
                                                                    </a:cubicBezTo>
                                                                    <a:cubicBezTo>
                                                                      <a:pt x="2332" y="11303"/>
                                                                      <a:pt x="2238" y="13784"/>
                                                                      <a:pt x="2250" y="16264"/>
                                                                    </a:cubicBezTo>
                                                                    <a:cubicBezTo>
                                                                      <a:pt x="2250" y="16358"/>
                                                                      <a:pt x="2203" y="16440"/>
                                                                      <a:pt x="2133" y="16440"/>
                                                                    </a:cubicBezTo>
                                                                    <a:cubicBezTo>
                                                                      <a:pt x="2098" y="16440"/>
                                                                      <a:pt x="2074" y="16428"/>
                                                                      <a:pt x="2051" y="16393"/>
                                                                    </a:cubicBezTo>
                                                                    <a:lnTo>
                                                                      <a:pt x="1969" y="16288"/>
                                                                    </a:lnTo>
                                                                    <a:lnTo>
                                                                      <a:pt x="1969" y="16288"/>
                                                                    </a:lnTo>
                                                                    <a:close/>
                                                                  </a:path>
                                                                </a:pathLst>
                                                              </a:custGeom>
                                                              <a:noFill/>
                                                              <a:ln w="12" cap="flat">
                                                                <a:solidFill>
                                                                  <a:srgbClr val="FFFFFF"/>
                                                                </a:solidFill>
                                                                <a:prstDash val="solid"/>
                                                                <a:miter/>
                                                              </a:ln>
                                                            </p:spPr>
                                                            <p:txBody>
                                                              <a:bodyPr rtlCol="0" anchor="ctr"/>
                                                              <a:lstStyle/>
                                                              <a:p>
                                                                <a:endParaRPr lang="en-GB"/>
                                                              </a:p>
                                                            </p:txBody>
                                                          </p:sp>
                                                          <p:grpSp>
                                                            <p:nvGrpSpPr>
                                                              <p:cNvPr id="19581" name="Graphic 18914">
                                                                <a:extLst>
                                                                  <a:ext uri="{FF2B5EF4-FFF2-40B4-BE49-F238E27FC236}">
                                                                    <a16:creationId xmlns:a16="http://schemas.microsoft.com/office/drawing/2014/main" id="{2D47139C-138C-594F-F007-23D379EDC0A4}"/>
                                                                  </a:ext>
                                                                </a:extLst>
                                                              </p:cNvPr>
                                                              <p:cNvGrpSpPr/>
                                                              <p:nvPr/>
                                                            </p:nvGrpSpPr>
                                                            <p:grpSpPr>
                                                              <a:xfrm>
                                                                <a:off x="5560016" y="2885798"/>
                                                                <a:ext cx="657600" cy="607869"/>
                                                                <a:chOff x="5560016" y="2885798"/>
                                                                <a:chExt cx="657600" cy="607869"/>
                                                              </a:xfrm>
                                                            </p:grpSpPr>
                                                            <p:sp>
                                                              <p:nvSpPr>
                                                                <p:cNvPr id="19582" name="Freeform: Shape 19581">
                                                                  <a:extLst>
                                                                    <a:ext uri="{FF2B5EF4-FFF2-40B4-BE49-F238E27FC236}">
                                                                      <a16:creationId xmlns:a16="http://schemas.microsoft.com/office/drawing/2014/main" id="{ED585482-7AA1-AE22-A864-90CE6644AF01}"/>
                                                                    </a:ext>
                                                                  </a:extLst>
                                                                </p:cNvPr>
                                                                <p:cNvSpPr/>
                                                                <p:nvPr/>
                                                              </p:nvSpPr>
                                                              <p:spPr>
                                                                <a:xfrm>
                                                                  <a:off x="5623037" y="3047359"/>
                                                                  <a:ext cx="10966" cy="38348"/>
                                                                </a:xfrm>
                                                                <a:custGeom>
                                                                  <a:avLst/>
                                                                  <a:gdLst>
                                                                    <a:gd name="connsiteX0" fmla="*/ 10812 w 10966"/>
                                                                    <a:gd name="connsiteY0" fmla="*/ 452 h 38348"/>
                                                                    <a:gd name="connsiteX1" fmla="*/ 7524 w 10966"/>
                                                                    <a:gd name="connsiteY1" fmla="*/ 3365 h 38348"/>
                                                                    <a:gd name="connsiteX2" fmla="*/ 6003 w 10966"/>
                                                                    <a:gd name="connsiteY2" fmla="*/ 5366 h 38348"/>
                                                                    <a:gd name="connsiteX3" fmla="*/ 4611 w 10966"/>
                                                                    <a:gd name="connsiteY3" fmla="*/ 7297 h 38348"/>
                                                                    <a:gd name="connsiteX4" fmla="*/ 3546 w 10966"/>
                                                                    <a:gd name="connsiteY4" fmla="*/ 9228 h 38348"/>
                                                                    <a:gd name="connsiteX5" fmla="*/ 2902 w 10966"/>
                                                                    <a:gd name="connsiteY5" fmla="*/ 11170 h 38348"/>
                                                                    <a:gd name="connsiteX6" fmla="*/ 2575 w 10966"/>
                                                                    <a:gd name="connsiteY6" fmla="*/ 15605 h 38348"/>
                                                                    <a:gd name="connsiteX7" fmla="*/ 3242 w 10966"/>
                                                                    <a:gd name="connsiteY7" fmla="*/ 20589 h 38348"/>
                                                                    <a:gd name="connsiteX8" fmla="*/ 4564 w 10966"/>
                                                                    <a:gd name="connsiteY8" fmla="*/ 25983 h 38348"/>
                                                                    <a:gd name="connsiteX9" fmla="*/ 5863 w 10966"/>
                                                                    <a:gd name="connsiteY9" fmla="*/ 31939 h 38348"/>
                                                                    <a:gd name="connsiteX10" fmla="*/ 6190 w 10966"/>
                                                                    <a:gd name="connsiteY10" fmla="*/ 35087 h 38348"/>
                                                                    <a:gd name="connsiteX11" fmla="*/ 6506 w 10966"/>
                                                                    <a:gd name="connsiteY11" fmla="*/ 38047 h 38348"/>
                                                                    <a:gd name="connsiteX12" fmla="*/ 6506 w 10966"/>
                                                                    <a:gd name="connsiteY12" fmla="*/ 38106 h 38348"/>
                                                                    <a:gd name="connsiteX13" fmla="*/ 6436 w 10966"/>
                                                                    <a:gd name="connsiteY13" fmla="*/ 38340 h 38348"/>
                                                                    <a:gd name="connsiteX14" fmla="*/ 6296 w 10966"/>
                                                                    <a:gd name="connsiteY14" fmla="*/ 38270 h 38348"/>
                                                                    <a:gd name="connsiteX15" fmla="*/ 5348 w 10966"/>
                                                                    <a:gd name="connsiteY15" fmla="*/ 35520 h 38348"/>
                                                                    <a:gd name="connsiteX16" fmla="*/ 4587 w 10966"/>
                                                                    <a:gd name="connsiteY16" fmla="*/ 32723 h 38348"/>
                                                                    <a:gd name="connsiteX17" fmla="*/ 2750 w 10966"/>
                                                                    <a:gd name="connsiteY17" fmla="*/ 27329 h 38348"/>
                                                                    <a:gd name="connsiteX18" fmla="*/ 24 w 10966"/>
                                                                    <a:gd name="connsiteY18" fmla="*/ 15862 h 38348"/>
                                                                    <a:gd name="connsiteX19" fmla="*/ 679 w 10966"/>
                                                                    <a:gd name="connsiteY19" fmla="*/ 9789 h 38348"/>
                                                                    <a:gd name="connsiteX20" fmla="*/ 3323 w 10966"/>
                                                                    <a:gd name="connsiteY20" fmla="*/ 5003 h 38348"/>
                                                                    <a:gd name="connsiteX21" fmla="*/ 6810 w 10966"/>
                                                                    <a:gd name="connsiteY21" fmla="*/ 1634 h 38348"/>
                                                                    <a:gd name="connsiteX22" fmla="*/ 10859 w 10966"/>
                                                                    <a:gd name="connsiteY22" fmla="*/ 89 h 38348"/>
                                                                    <a:gd name="connsiteX23" fmla="*/ 10964 w 10966"/>
                                                                    <a:gd name="connsiteY23" fmla="*/ 300 h 38348"/>
                                                                    <a:gd name="connsiteX24" fmla="*/ 10871 w 10966"/>
                                                                    <a:gd name="connsiteY24" fmla="*/ 440 h 38348"/>
                                                                    <a:gd name="connsiteX25" fmla="*/ 10824 w 10966"/>
                                                                    <a:gd name="connsiteY25" fmla="*/ 440 h 38348"/>
                                                                    <a:gd name="connsiteX26" fmla="*/ 10824 w 10966"/>
                                                                    <a:gd name="connsiteY26" fmla="*/ 452 h 38348"/>
                                                                    <a:gd name="connsiteX27" fmla="*/ 10824 w 10966"/>
                                                                    <a:gd name="connsiteY27" fmla="*/ 452 h 38348"/>
                                                                  </a:gdLst>
                                                                  <a:ahLst/>
                                                                  <a:cxnLst>
                                                                    <a:cxn ang="0">
                                                                      <a:pos x="connsiteX0" y="connsiteY0"/>
                                                                    </a:cxn>
                                                                    <a:cxn ang="0">
                                                                      <a:pos x="connsiteX1" y="connsiteY1"/>
                                                                    </a:cxn>
                                                                    <a:cxn ang="0">
                                                                      <a:pos x="connsiteX2" y="connsiteY2"/>
                                                                    </a:cxn>
                                                                    <a:cxn ang="0">
                                                                      <a:pos x="connsiteX3" y="connsiteY3"/>
                                                                    </a:cxn>
                                                                    <a:cxn ang="0">
                                                                      <a:pos x="connsiteX4" y="connsiteY4"/>
                                                                    </a:cxn>
                                                                    <a:cxn ang="0">
                                                                      <a:pos x="connsiteX5" y="connsiteY5"/>
                                                                    </a:cxn>
                                                                    <a:cxn ang="0">
                                                                      <a:pos x="connsiteX6" y="connsiteY6"/>
                                                                    </a:cxn>
                                                                    <a:cxn ang="0">
                                                                      <a:pos x="connsiteX7" y="connsiteY7"/>
                                                                    </a:cxn>
                                                                    <a:cxn ang="0">
                                                                      <a:pos x="connsiteX8" y="connsiteY8"/>
                                                                    </a:cxn>
                                                                    <a:cxn ang="0">
                                                                      <a:pos x="connsiteX9" y="connsiteY9"/>
                                                                    </a:cxn>
                                                                    <a:cxn ang="0">
                                                                      <a:pos x="connsiteX10" y="connsiteY10"/>
                                                                    </a:cxn>
                                                                    <a:cxn ang="0">
                                                                      <a:pos x="connsiteX11" y="connsiteY11"/>
                                                                    </a:cxn>
                                                                    <a:cxn ang="0">
                                                                      <a:pos x="connsiteX12" y="connsiteY12"/>
                                                                    </a:cxn>
                                                                    <a:cxn ang="0">
                                                                      <a:pos x="connsiteX13" y="connsiteY13"/>
                                                                    </a:cxn>
                                                                    <a:cxn ang="0">
                                                                      <a:pos x="connsiteX14" y="connsiteY14"/>
                                                                    </a:cxn>
                                                                    <a:cxn ang="0">
                                                                      <a:pos x="connsiteX15" y="connsiteY15"/>
                                                                    </a:cxn>
                                                                    <a:cxn ang="0">
                                                                      <a:pos x="connsiteX16" y="connsiteY16"/>
                                                                    </a:cxn>
                                                                    <a:cxn ang="0">
                                                                      <a:pos x="connsiteX17" y="connsiteY17"/>
                                                                    </a:cxn>
                                                                    <a:cxn ang="0">
                                                                      <a:pos x="connsiteX18" y="connsiteY18"/>
                                                                    </a:cxn>
                                                                    <a:cxn ang="0">
                                                                      <a:pos x="connsiteX19" y="connsiteY19"/>
                                                                    </a:cxn>
                                                                    <a:cxn ang="0">
                                                                      <a:pos x="connsiteX20" y="connsiteY20"/>
                                                                    </a:cxn>
                                                                    <a:cxn ang="0">
                                                                      <a:pos x="connsiteX21" y="connsiteY21"/>
                                                                    </a:cxn>
                                                                    <a:cxn ang="0">
                                                                      <a:pos x="connsiteX22" y="connsiteY22"/>
                                                                    </a:cxn>
                                                                    <a:cxn ang="0">
                                                                      <a:pos x="connsiteX23" y="connsiteY23"/>
                                                                    </a:cxn>
                                                                    <a:cxn ang="0">
                                                                      <a:pos x="connsiteX24" y="connsiteY24"/>
                                                                    </a:cxn>
                                                                    <a:cxn ang="0">
                                                                      <a:pos x="connsiteX25" y="connsiteY25"/>
                                                                    </a:cxn>
                                                                    <a:cxn ang="0">
                                                                      <a:pos x="connsiteX26" y="connsiteY26"/>
                                                                    </a:cxn>
                                                                    <a:cxn ang="0">
                                                                      <a:pos x="connsiteX27" y="connsiteY27"/>
                                                                    </a:cxn>
                                                                  </a:cxnLst>
                                                                  <a:rect l="l" t="t" r="r" b="b"/>
                                                                  <a:pathLst>
                                                                    <a:path w="10966" h="38348">
                                                                      <a:moveTo>
                                                                        <a:pt x="10812" y="452"/>
                                                                      </a:moveTo>
                                                                      <a:cubicBezTo>
                                                                        <a:pt x="9420" y="861"/>
                                                                        <a:pt x="8507" y="2043"/>
                                                                        <a:pt x="7524" y="3365"/>
                                                                      </a:cubicBezTo>
                                                                      <a:cubicBezTo>
                                                                        <a:pt x="7033" y="4009"/>
                                                                        <a:pt x="6494" y="4699"/>
                                                                        <a:pt x="6003" y="5366"/>
                                                                      </a:cubicBezTo>
                                                                      <a:cubicBezTo>
                                                                        <a:pt x="5512" y="6045"/>
                                                                        <a:pt x="5032" y="6642"/>
                                                                        <a:pt x="4611" y="7297"/>
                                                                      </a:cubicBezTo>
                                                                      <a:cubicBezTo>
                                                                        <a:pt x="4201" y="7952"/>
                                                                        <a:pt x="3850" y="8607"/>
                                                                        <a:pt x="3546" y="9228"/>
                                                                      </a:cubicBezTo>
                                                                      <a:cubicBezTo>
                                                                        <a:pt x="3253" y="9859"/>
                                                                        <a:pt x="3054" y="10503"/>
                                                                        <a:pt x="2902" y="11170"/>
                                                                      </a:cubicBezTo>
                                                                      <a:cubicBezTo>
                                                                        <a:pt x="2575" y="12480"/>
                                                                        <a:pt x="2458" y="13990"/>
                                                                        <a:pt x="2575" y="15605"/>
                                                                      </a:cubicBezTo>
                                                                      <a:cubicBezTo>
                                                                        <a:pt x="2610" y="17219"/>
                                                                        <a:pt x="2879" y="18916"/>
                                                                        <a:pt x="3242" y="20589"/>
                                                                      </a:cubicBezTo>
                                                                      <a:cubicBezTo>
                                                                        <a:pt x="3569" y="22333"/>
                                                                        <a:pt x="4107" y="24076"/>
                                                                        <a:pt x="4564" y="25983"/>
                                                                      </a:cubicBezTo>
                                                                      <a:cubicBezTo>
                                                                        <a:pt x="5055" y="27856"/>
                                                                        <a:pt x="5523" y="29856"/>
                                                                        <a:pt x="5863" y="31939"/>
                                                                      </a:cubicBezTo>
                                                                      <a:cubicBezTo>
                                                                        <a:pt x="6003" y="32981"/>
                                                                        <a:pt x="6143" y="34081"/>
                                                                        <a:pt x="6190" y="35087"/>
                                                                      </a:cubicBezTo>
                                                                      <a:cubicBezTo>
                                                                        <a:pt x="6260" y="36093"/>
                                                                        <a:pt x="6296" y="37053"/>
                                                                        <a:pt x="6506" y="38047"/>
                                                                      </a:cubicBezTo>
                                                                      <a:lnTo>
                                                                        <a:pt x="6506" y="38106"/>
                                                                      </a:lnTo>
                                                                      <a:cubicBezTo>
                                                                        <a:pt x="6541" y="38199"/>
                                                                        <a:pt x="6506" y="38305"/>
                                                                        <a:pt x="6436" y="38340"/>
                                                                      </a:cubicBezTo>
                                                                      <a:cubicBezTo>
                                                                        <a:pt x="6389" y="38363"/>
                                                                        <a:pt x="6331" y="38340"/>
                                                                        <a:pt x="6296" y="38270"/>
                                                                      </a:cubicBezTo>
                                                                      <a:cubicBezTo>
                                                                        <a:pt x="5863" y="37439"/>
                                                                        <a:pt x="5593" y="36468"/>
                                                                        <a:pt x="5348" y="35520"/>
                                                                      </a:cubicBezTo>
                                                                      <a:cubicBezTo>
                                                                        <a:pt x="5114" y="34572"/>
                                                                        <a:pt x="4868" y="33648"/>
                                                                        <a:pt x="4587" y="32723"/>
                                                                      </a:cubicBezTo>
                                                                      <a:cubicBezTo>
                                                                        <a:pt x="4037" y="30886"/>
                                                                        <a:pt x="3382" y="29119"/>
                                                                        <a:pt x="2750" y="27329"/>
                                                                      </a:cubicBezTo>
                                                                      <a:cubicBezTo>
                                                                        <a:pt x="1475" y="23784"/>
                                                                        <a:pt x="223" y="20004"/>
                                                                        <a:pt x="24" y="15862"/>
                                                                      </a:cubicBezTo>
                                                                      <a:cubicBezTo>
                                                                        <a:pt x="-70" y="13814"/>
                                                                        <a:pt x="106" y="11696"/>
                                                                        <a:pt x="679" y="9789"/>
                                                                      </a:cubicBezTo>
                                                                      <a:cubicBezTo>
                                                                        <a:pt x="1241" y="7858"/>
                                                                        <a:pt x="2235" y="6279"/>
                                                                        <a:pt x="3323" y="5003"/>
                                                                      </a:cubicBezTo>
                                                                      <a:cubicBezTo>
                                                                        <a:pt x="4435" y="3728"/>
                                                                        <a:pt x="5617" y="2687"/>
                                                                        <a:pt x="6810" y="1634"/>
                                                                      </a:cubicBezTo>
                                                                      <a:cubicBezTo>
                                                                        <a:pt x="8004" y="639"/>
                                                                        <a:pt x="9396" y="-297"/>
                                                                        <a:pt x="10859" y="89"/>
                                                                      </a:cubicBezTo>
                                                                      <a:cubicBezTo>
                                                                        <a:pt x="10929" y="112"/>
                                                                        <a:pt x="10976" y="206"/>
                                                                        <a:pt x="10964" y="300"/>
                                                                      </a:cubicBezTo>
                                                                      <a:cubicBezTo>
                                                                        <a:pt x="10964" y="370"/>
                                                                        <a:pt x="10917" y="428"/>
                                                                        <a:pt x="10871" y="440"/>
                                                                      </a:cubicBezTo>
                                                                      <a:lnTo>
                                                                        <a:pt x="10824" y="440"/>
                                                                      </a:lnTo>
                                                                      <a:cubicBezTo>
                                                                        <a:pt x="10824" y="440"/>
                                                                        <a:pt x="10824" y="452"/>
                                                                        <a:pt x="10824" y="452"/>
                                                                      </a:cubicBezTo>
                                                                      <a:lnTo>
                                                                        <a:pt x="10824" y="452"/>
                                                                      </a:lnTo>
                                                                      <a:close/>
                                                                    </a:path>
                                                                  </a:pathLst>
                                                                </a:custGeom>
                                                                <a:solidFill>
                                                                  <a:srgbClr val="FFFFFF"/>
                                                                </a:solidFill>
                                                                <a:ln w="1169" cap="flat">
                                                                  <a:noFill/>
                                                                  <a:prstDash val="solid"/>
                                                                  <a:miter/>
                                                                </a:ln>
                                                              </p:spPr>
                                                              <p:txBody>
                                                                <a:bodyPr rtlCol="0" anchor="ctr"/>
                                                                <a:lstStyle/>
                                                                <a:p>
                                                                  <a:endParaRPr lang="en-GB"/>
                                                                </a:p>
                                                              </p:txBody>
                                                            </p:sp>
                                                            <p:sp>
                                                              <p:nvSpPr>
                                                                <p:cNvPr id="19583" name="Freeform: Shape 19582">
                                                                  <a:extLst>
                                                                    <a:ext uri="{FF2B5EF4-FFF2-40B4-BE49-F238E27FC236}">
                                                                      <a16:creationId xmlns:a16="http://schemas.microsoft.com/office/drawing/2014/main" id="{A07FEAF6-D6A7-C3B5-19FB-7C6B40129024}"/>
                                                                    </a:ext>
                                                                  </a:extLst>
                                                                </p:cNvPr>
                                                                <p:cNvSpPr/>
                                                                <p:nvPr/>
                                                              </p:nvSpPr>
                                                              <p:spPr>
                                                                <a:xfrm>
                                                                  <a:off x="5623037" y="3047359"/>
                                                                  <a:ext cx="10966" cy="38348"/>
                                                                </a:xfrm>
                                                                <a:custGeom>
                                                                  <a:avLst/>
                                                                  <a:gdLst>
                                                                    <a:gd name="connsiteX0" fmla="*/ 10812 w 10966"/>
                                                                    <a:gd name="connsiteY0" fmla="*/ 452 h 38348"/>
                                                                    <a:gd name="connsiteX1" fmla="*/ 7524 w 10966"/>
                                                                    <a:gd name="connsiteY1" fmla="*/ 3365 h 38348"/>
                                                                    <a:gd name="connsiteX2" fmla="*/ 6003 w 10966"/>
                                                                    <a:gd name="connsiteY2" fmla="*/ 5366 h 38348"/>
                                                                    <a:gd name="connsiteX3" fmla="*/ 4611 w 10966"/>
                                                                    <a:gd name="connsiteY3" fmla="*/ 7297 h 38348"/>
                                                                    <a:gd name="connsiteX4" fmla="*/ 3546 w 10966"/>
                                                                    <a:gd name="connsiteY4" fmla="*/ 9228 h 38348"/>
                                                                    <a:gd name="connsiteX5" fmla="*/ 2902 w 10966"/>
                                                                    <a:gd name="connsiteY5" fmla="*/ 11170 h 38348"/>
                                                                    <a:gd name="connsiteX6" fmla="*/ 2575 w 10966"/>
                                                                    <a:gd name="connsiteY6" fmla="*/ 15605 h 38348"/>
                                                                    <a:gd name="connsiteX7" fmla="*/ 3242 w 10966"/>
                                                                    <a:gd name="connsiteY7" fmla="*/ 20589 h 38348"/>
                                                                    <a:gd name="connsiteX8" fmla="*/ 4564 w 10966"/>
                                                                    <a:gd name="connsiteY8" fmla="*/ 25983 h 38348"/>
                                                                    <a:gd name="connsiteX9" fmla="*/ 5863 w 10966"/>
                                                                    <a:gd name="connsiteY9" fmla="*/ 31939 h 38348"/>
                                                                    <a:gd name="connsiteX10" fmla="*/ 6190 w 10966"/>
                                                                    <a:gd name="connsiteY10" fmla="*/ 35087 h 38348"/>
                                                                    <a:gd name="connsiteX11" fmla="*/ 6506 w 10966"/>
                                                                    <a:gd name="connsiteY11" fmla="*/ 38047 h 38348"/>
                                                                    <a:gd name="connsiteX12" fmla="*/ 6506 w 10966"/>
                                                                    <a:gd name="connsiteY12" fmla="*/ 38106 h 38348"/>
                                                                    <a:gd name="connsiteX13" fmla="*/ 6436 w 10966"/>
                                                                    <a:gd name="connsiteY13" fmla="*/ 38340 h 38348"/>
                                                                    <a:gd name="connsiteX14" fmla="*/ 6296 w 10966"/>
                                                                    <a:gd name="connsiteY14" fmla="*/ 38270 h 38348"/>
                                                                    <a:gd name="connsiteX15" fmla="*/ 5348 w 10966"/>
                                                                    <a:gd name="connsiteY15" fmla="*/ 35520 h 38348"/>
                                                                    <a:gd name="connsiteX16" fmla="*/ 4587 w 10966"/>
                                                                    <a:gd name="connsiteY16" fmla="*/ 32723 h 38348"/>
                                                                    <a:gd name="connsiteX17" fmla="*/ 2750 w 10966"/>
                                                                    <a:gd name="connsiteY17" fmla="*/ 27329 h 38348"/>
                                                                    <a:gd name="connsiteX18" fmla="*/ 24 w 10966"/>
                                                                    <a:gd name="connsiteY18" fmla="*/ 15862 h 38348"/>
                                                                    <a:gd name="connsiteX19" fmla="*/ 679 w 10966"/>
                                                                    <a:gd name="connsiteY19" fmla="*/ 9789 h 38348"/>
                                                                    <a:gd name="connsiteX20" fmla="*/ 3323 w 10966"/>
                                                                    <a:gd name="connsiteY20" fmla="*/ 5003 h 38348"/>
                                                                    <a:gd name="connsiteX21" fmla="*/ 6810 w 10966"/>
                                                                    <a:gd name="connsiteY21" fmla="*/ 1634 h 38348"/>
                                                                    <a:gd name="connsiteX22" fmla="*/ 10859 w 10966"/>
                                                                    <a:gd name="connsiteY22" fmla="*/ 89 h 38348"/>
                                                                    <a:gd name="connsiteX23" fmla="*/ 10964 w 10966"/>
                                                                    <a:gd name="connsiteY23" fmla="*/ 300 h 38348"/>
                                                                    <a:gd name="connsiteX24" fmla="*/ 10871 w 10966"/>
                                                                    <a:gd name="connsiteY24" fmla="*/ 440 h 38348"/>
                                                                    <a:gd name="connsiteX25" fmla="*/ 10824 w 10966"/>
                                                                    <a:gd name="connsiteY25" fmla="*/ 440 h 38348"/>
                                                                    <a:gd name="connsiteX26" fmla="*/ 10824 w 10966"/>
                                                                    <a:gd name="connsiteY26" fmla="*/ 452 h 38348"/>
                                                                    <a:gd name="connsiteX27" fmla="*/ 10824 w 10966"/>
                                                                    <a:gd name="connsiteY27" fmla="*/ 452 h 38348"/>
                                                                  </a:gdLst>
                                                                  <a:ahLst/>
                                                                  <a:cxnLst>
                                                                    <a:cxn ang="0">
                                                                      <a:pos x="connsiteX0" y="connsiteY0"/>
                                                                    </a:cxn>
                                                                    <a:cxn ang="0">
                                                                      <a:pos x="connsiteX1" y="connsiteY1"/>
                                                                    </a:cxn>
                                                                    <a:cxn ang="0">
                                                                      <a:pos x="connsiteX2" y="connsiteY2"/>
                                                                    </a:cxn>
                                                                    <a:cxn ang="0">
                                                                      <a:pos x="connsiteX3" y="connsiteY3"/>
                                                                    </a:cxn>
                                                                    <a:cxn ang="0">
                                                                      <a:pos x="connsiteX4" y="connsiteY4"/>
                                                                    </a:cxn>
                                                                    <a:cxn ang="0">
                                                                      <a:pos x="connsiteX5" y="connsiteY5"/>
                                                                    </a:cxn>
                                                                    <a:cxn ang="0">
                                                                      <a:pos x="connsiteX6" y="connsiteY6"/>
                                                                    </a:cxn>
                                                                    <a:cxn ang="0">
                                                                      <a:pos x="connsiteX7" y="connsiteY7"/>
                                                                    </a:cxn>
                                                                    <a:cxn ang="0">
                                                                      <a:pos x="connsiteX8" y="connsiteY8"/>
                                                                    </a:cxn>
                                                                    <a:cxn ang="0">
                                                                      <a:pos x="connsiteX9" y="connsiteY9"/>
                                                                    </a:cxn>
                                                                    <a:cxn ang="0">
                                                                      <a:pos x="connsiteX10" y="connsiteY10"/>
                                                                    </a:cxn>
                                                                    <a:cxn ang="0">
                                                                      <a:pos x="connsiteX11" y="connsiteY11"/>
                                                                    </a:cxn>
                                                                    <a:cxn ang="0">
                                                                      <a:pos x="connsiteX12" y="connsiteY12"/>
                                                                    </a:cxn>
                                                                    <a:cxn ang="0">
                                                                      <a:pos x="connsiteX13" y="connsiteY13"/>
                                                                    </a:cxn>
                                                                    <a:cxn ang="0">
                                                                      <a:pos x="connsiteX14" y="connsiteY14"/>
                                                                    </a:cxn>
                                                                    <a:cxn ang="0">
                                                                      <a:pos x="connsiteX15" y="connsiteY15"/>
                                                                    </a:cxn>
                                                                    <a:cxn ang="0">
                                                                      <a:pos x="connsiteX16" y="connsiteY16"/>
                                                                    </a:cxn>
                                                                    <a:cxn ang="0">
                                                                      <a:pos x="connsiteX17" y="connsiteY17"/>
                                                                    </a:cxn>
                                                                    <a:cxn ang="0">
                                                                      <a:pos x="connsiteX18" y="connsiteY18"/>
                                                                    </a:cxn>
                                                                    <a:cxn ang="0">
                                                                      <a:pos x="connsiteX19" y="connsiteY19"/>
                                                                    </a:cxn>
                                                                    <a:cxn ang="0">
                                                                      <a:pos x="connsiteX20" y="connsiteY20"/>
                                                                    </a:cxn>
                                                                    <a:cxn ang="0">
                                                                      <a:pos x="connsiteX21" y="connsiteY21"/>
                                                                    </a:cxn>
                                                                    <a:cxn ang="0">
                                                                      <a:pos x="connsiteX22" y="connsiteY22"/>
                                                                    </a:cxn>
                                                                    <a:cxn ang="0">
                                                                      <a:pos x="connsiteX23" y="connsiteY23"/>
                                                                    </a:cxn>
                                                                    <a:cxn ang="0">
                                                                      <a:pos x="connsiteX24" y="connsiteY24"/>
                                                                    </a:cxn>
                                                                    <a:cxn ang="0">
                                                                      <a:pos x="connsiteX25" y="connsiteY25"/>
                                                                    </a:cxn>
                                                                    <a:cxn ang="0">
                                                                      <a:pos x="connsiteX26" y="connsiteY26"/>
                                                                    </a:cxn>
                                                                    <a:cxn ang="0">
                                                                      <a:pos x="connsiteX27" y="connsiteY27"/>
                                                                    </a:cxn>
                                                                  </a:cxnLst>
                                                                  <a:rect l="l" t="t" r="r" b="b"/>
                                                                  <a:pathLst>
                                                                    <a:path w="10966" h="38348">
                                                                      <a:moveTo>
                                                                        <a:pt x="10812" y="452"/>
                                                                      </a:moveTo>
                                                                      <a:cubicBezTo>
                                                                        <a:pt x="9420" y="861"/>
                                                                        <a:pt x="8507" y="2043"/>
                                                                        <a:pt x="7524" y="3365"/>
                                                                      </a:cubicBezTo>
                                                                      <a:cubicBezTo>
                                                                        <a:pt x="7033" y="4009"/>
                                                                        <a:pt x="6494" y="4699"/>
                                                                        <a:pt x="6003" y="5366"/>
                                                                      </a:cubicBezTo>
                                                                      <a:cubicBezTo>
                                                                        <a:pt x="5512" y="6045"/>
                                                                        <a:pt x="5032" y="6642"/>
                                                                        <a:pt x="4611" y="7297"/>
                                                                      </a:cubicBezTo>
                                                                      <a:cubicBezTo>
                                                                        <a:pt x="4201" y="7952"/>
                                                                        <a:pt x="3850" y="8607"/>
                                                                        <a:pt x="3546" y="9228"/>
                                                                      </a:cubicBezTo>
                                                                      <a:cubicBezTo>
                                                                        <a:pt x="3253" y="9859"/>
                                                                        <a:pt x="3054" y="10503"/>
                                                                        <a:pt x="2902" y="11170"/>
                                                                      </a:cubicBezTo>
                                                                      <a:cubicBezTo>
                                                                        <a:pt x="2575" y="12480"/>
                                                                        <a:pt x="2458" y="13990"/>
                                                                        <a:pt x="2575" y="15605"/>
                                                                      </a:cubicBezTo>
                                                                      <a:cubicBezTo>
                                                                        <a:pt x="2610" y="17219"/>
                                                                        <a:pt x="2879" y="18916"/>
                                                                        <a:pt x="3242" y="20589"/>
                                                                      </a:cubicBezTo>
                                                                      <a:cubicBezTo>
                                                                        <a:pt x="3569" y="22333"/>
                                                                        <a:pt x="4107" y="24076"/>
                                                                        <a:pt x="4564" y="25983"/>
                                                                      </a:cubicBezTo>
                                                                      <a:cubicBezTo>
                                                                        <a:pt x="5055" y="27856"/>
                                                                        <a:pt x="5523" y="29856"/>
                                                                        <a:pt x="5863" y="31939"/>
                                                                      </a:cubicBezTo>
                                                                      <a:cubicBezTo>
                                                                        <a:pt x="6003" y="32981"/>
                                                                        <a:pt x="6143" y="34081"/>
                                                                        <a:pt x="6190" y="35087"/>
                                                                      </a:cubicBezTo>
                                                                      <a:cubicBezTo>
                                                                        <a:pt x="6260" y="36093"/>
                                                                        <a:pt x="6296" y="37053"/>
                                                                        <a:pt x="6506" y="38047"/>
                                                                      </a:cubicBezTo>
                                                                      <a:lnTo>
                                                                        <a:pt x="6506" y="38106"/>
                                                                      </a:lnTo>
                                                                      <a:cubicBezTo>
                                                                        <a:pt x="6541" y="38199"/>
                                                                        <a:pt x="6506" y="38305"/>
                                                                        <a:pt x="6436" y="38340"/>
                                                                      </a:cubicBezTo>
                                                                      <a:cubicBezTo>
                                                                        <a:pt x="6389" y="38363"/>
                                                                        <a:pt x="6331" y="38340"/>
                                                                        <a:pt x="6296" y="38270"/>
                                                                      </a:cubicBezTo>
                                                                      <a:cubicBezTo>
                                                                        <a:pt x="5863" y="37439"/>
                                                                        <a:pt x="5593" y="36468"/>
                                                                        <a:pt x="5348" y="35520"/>
                                                                      </a:cubicBezTo>
                                                                      <a:cubicBezTo>
                                                                        <a:pt x="5114" y="34572"/>
                                                                        <a:pt x="4868" y="33648"/>
                                                                        <a:pt x="4587" y="32723"/>
                                                                      </a:cubicBezTo>
                                                                      <a:cubicBezTo>
                                                                        <a:pt x="4037" y="30886"/>
                                                                        <a:pt x="3382" y="29119"/>
                                                                        <a:pt x="2750" y="27329"/>
                                                                      </a:cubicBezTo>
                                                                      <a:cubicBezTo>
                                                                        <a:pt x="1475" y="23784"/>
                                                                        <a:pt x="223" y="20004"/>
                                                                        <a:pt x="24" y="15862"/>
                                                                      </a:cubicBezTo>
                                                                      <a:cubicBezTo>
                                                                        <a:pt x="-70" y="13814"/>
                                                                        <a:pt x="106" y="11696"/>
                                                                        <a:pt x="679" y="9789"/>
                                                                      </a:cubicBezTo>
                                                                      <a:cubicBezTo>
                                                                        <a:pt x="1241" y="7858"/>
                                                                        <a:pt x="2235" y="6279"/>
                                                                        <a:pt x="3323" y="5003"/>
                                                                      </a:cubicBezTo>
                                                                      <a:cubicBezTo>
                                                                        <a:pt x="4435" y="3728"/>
                                                                        <a:pt x="5617" y="2687"/>
                                                                        <a:pt x="6810" y="1634"/>
                                                                      </a:cubicBezTo>
                                                                      <a:cubicBezTo>
                                                                        <a:pt x="8004" y="639"/>
                                                                        <a:pt x="9396" y="-297"/>
                                                                        <a:pt x="10859" y="89"/>
                                                                      </a:cubicBezTo>
                                                                      <a:cubicBezTo>
                                                                        <a:pt x="10929" y="112"/>
                                                                        <a:pt x="10976" y="206"/>
                                                                        <a:pt x="10964" y="300"/>
                                                                      </a:cubicBezTo>
                                                                      <a:cubicBezTo>
                                                                        <a:pt x="10964" y="370"/>
                                                                        <a:pt x="10917" y="428"/>
                                                                        <a:pt x="10871" y="440"/>
                                                                      </a:cubicBezTo>
                                                                      <a:lnTo>
                                                                        <a:pt x="10824" y="440"/>
                                                                      </a:lnTo>
                                                                      <a:cubicBezTo>
                                                                        <a:pt x="10824" y="440"/>
                                                                        <a:pt x="10824" y="452"/>
                                                                        <a:pt x="10824" y="452"/>
                                                                      </a:cubicBezTo>
                                                                      <a:lnTo>
                                                                        <a:pt x="10824" y="452"/>
                                                                      </a:lnTo>
                                                                      <a:close/>
                                                                    </a:path>
                                                                  </a:pathLst>
                                                                </a:custGeom>
                                                                <a:noFill/>
                                                                <a:ln w="12" cap="flat">
                                                                  <a:solidFill>
                                                                    <a:srgbClr val="FFFFFF"/>
                                                                  </a:solidFill>
                                                                  <a:prstDash val="solid"/>
                                                                  <a:miter/>
                                                                </a:ln>
                                                              </p:spPr>
                                                              <p:txBody>
                                                                <a:bodyPr rtlCol="0" anchor="ctr"/>
                                                                <a:lstStyle/>
                                                                <a:p>
                                                                  <a:endParaRPr lang="en-GB"/>
                                                                </a:p>
                                                              </p:txBody>
                                                            </p:sp>
                                                            <p:grpSp>
                                                              <p:nvGrpSpPr>
                                                                <p:cNvPr id="19584" name="Graphic 18914">
                                                                  <a:extLst>
                                                                    <a:ext uri="{FF2B5EF4-FFF2-40B4-BE49-F238E27FC236}">
                                                                      <a16:creationId xmlns:a16="http://schemas.microsoft.com/office/drawing/2014/main" id="{5FBD2841-121E-1FF6-8B6D-BAFE0FAC69E0}"/>
                                                                    </a:ext>
                                                                  </a:extLst>
                                                                </p:cNvPr>
                                                                <p:cNvGrpSpPr/>
                                                                <p:nvPr/>
                                                              </p:nvGrpSpPr>
                                                              <p:grpSpPr>
                                                                <a:xfrm>
                                                                  <a:off x="5560016" y="2885798"/>
                                                                  <a:ext cx="657600" cy="607869"/>
                                                                  <a:chOff x="5560016" y="2885798"/>
                                                                  <a:chExt cx="657600" cy="607869"/>
                                                                </a:xfrm>
                                                              </p:grpSpPr>
                                                              <p:sp>
                                                                <p:nvSpPr>
                                                                  <p:cNvPr id="19585" name="Freeform: Shape 19584">
                                                                    <a:extLst>
                                                                      <a:ext uri="{FF2B5EF4-FFF2-40B4-BE49-F238E27FC236}">
                                                                        <a16:creationId xmlns:a16="http://schemas.microsoft.com/office/drawing/2014/main" id="{A15B19FD-B0EC-9082-5BF8-BECC0588160D}"/>
                                                                      </a:ext>
                                                                    </a:extLst>
                                                                  </p:cNvPr>
                                                                  <p:cNvSpPr/>
                                                                  <p:nvPr/>
                                                                </p:nvSpPr>
                                                                <p:spPr>
                                                                  <a:xfrm>
                                                                    <a:off x="5705237" y="2965206"/>
                                                                    <a:ext cx="10956" cy="21891"/>
                                                                  </a:xfrm>
                                                                  <a:custGeom>
                                                                    <a:avLst/>
                                                                    <a:gdLst>
                                                                      <a:gd name="connsiteX0" fmla="*/ 152 w 10956"/>
                                                                      <a:gd name="connsiteY0" fmla="*/ 405 h 21891"/>
                                                                      <a:gd name="connsiteX1" fmla="*/ 2153 w 10956"/>
                                                                      <a:gd name="connsiteY1" fmla="*/ 19 h 21891"/>
                                                                      <a:gd name="connsiteX2" fmla="*/ 4201 w 10956"/>
                                                                      <a:gd name="connsiteY2" fmla="*/ 650 h 21891"/>
                                                                      <a:gd name="connsiteX3" fmla="*/ 7126 w 10956"/>
                                                                      <a:gd name="connsiteY3" fmla="*/ 3225 h 21891"/>
                                                                      <a:gd name="connsiteX4" fmla="*/ 8869 w 10956"/>
                                                                      <a:gd name="connsiteY4" fmla="*/ 6103 h 21891"/>
                                                                      <a:gd name="connsiteX5" fmla="*/ 10051 w 10956"/>
                                                                      <a:gd name="connsiteY5" fmla="*/ 9075 h 21891"/>
                                                                      <a:gd name="connsiteX6" fmla="*/ 10952 w 10956"/>
                                                                      <a:gd name="connsiteY6" fmla="*/ 15359 h 21891"/>
                                                                      <a:gd name="connsiteX7" fmla="*/ 9396 w 10956"/>
                                                                      <a:gd name="connsiteY7" fmla="*/ 21736 h 21891"/>
                                                                      <a:gd name="connsiteX8" fmla="*/ 9361 w 10956"/>
                                                                      <a:gd name="connsiteY8" fmla="*/ 21806 h 21891"/>
                                                                      <a:gd name="connsiteX9" fmla="*/ 9139 w 10956"/>
                                                                      <a:gd name="connsiteY9" fmla="*/ 21876 h 21891"/>
                                                                      <a:gd name="connsiteX10" fmla="*/ 9045 w 10956"/>
                                                                      <a:gd name="connsiteY10" fmla="*/ 21759 h 21891"/>
                                                                      <a:gd name="connsiteX11" fmla="*/ 6646 w 10956"/>
                                                                      <a:gd name="connsiteY11" fmla="*/ 10000 h 21891"/>
                                                                      <a:gd name="connsiteX12" fmla="*/ 4552 w 10956"/>
                                                                      <a:gd name="connsiteY12" fmla="*/ 4360 h 21891"/>
                                                                      <a:gd name="connsiteX13" fmla="*/ 2843 w 10956"/>
                                                                      <a:gd name="connsiteY13" fmla="*/ 1926 h 21891"/>
                                                                      <a:gd name="connsiteX14" fmla="*/ 164 w 10956"/>
                                                                      <a:gd name="connsiteY14" fmla="*/ 744 h 21891"/>
                                                                      <a:gd name="connsiteX15" fmla="*/ 0 w 10956"/>
                                                                      <a:gd name="connsiteY15" fmla="*/ 592 h 21891"/>
                                                                      <a:gd name="connsiteX16" fmla="*/ 70 w 10956"/>
                                                                      <a:gd name="connsiteY16" fmla="*/ 463 h 21891"/>
                                                                      <a:gd name="connsiteX17" fmla="*/ 152 w 10956"/>
                                                                      <a:gd name="connsiteY17" fmla="*/ 416 h 21891"/>
                                                                      <a:gd name="connsiteX18" fmla="*/ 152 w 10956"/>
                                                                      <a:gd name="connsiteY18" fmla="*/ 416 h 21891"/>
                                                                    </a:gdLst>
                                                                    <a:ahLst/>
                                                                    <a:cxnLst>
                                                                      <a:cxn ang="0">
                                                                        <a:pos x="connsiteX0" y="connsiteY0"/>
                                                                      </a:cxn>
                                                                      <a:cxn ang="0">
                                                                        <a:pos x="connsiteX1" y="connsiteY1"/>
                                                                      </a:cxn>
                                                                      <a:cxn ang="0">
                                                                        <a:pos x="connsiteX2" y="connsiteY2"/>
                                                                      </a:cxn>
                                                                      <a:cxn ang="0">
                                                                        <a:pos x="connsiteX3" y="connsiteY3"/>
                                                                      </a:cxn>
                                                                      <a:cxn ang="0">
                                                                        <a:pos x="connsiteX4" y="connsiteY4"/>
                                                                      </a:cxn>
                                                                      <a:cxn ang="0">
                                                                        <a:pos x="connsiteX5" y="connsiteY5"/>
                                                                      </a:cxn>
                                                                      <a:cxn ang="0">
                                                                        <a:pos x="connsiteX6" y="connsiteY6"/>
                                                                      </a:cxn>
                                                                      <a:cxn ang="0">
                                                                        <a:pos x="connsiteX7" y="connsiteY7"/>
                                                                      </a:cxn>
                                                                      <a:cxn ang="0">
                                                                        <a:pos x="connsiteX8" y="connsiteY8"/>
                                                                      </a:cxn>
                                                                      <a:cxn ang="0">
                                                                        <a:pos x="connsiteX9" y="connsiteY9"/>
                                                                      </a:cxn>
                                                                      <a:cxn ang="0">
                                                                        <a:pos x="connsiteX10" y="connsiteY10"/>
                                                                      </a:cxn>
                                                                      <a:cxn ang="0">
                                                                        <a:pos x="connsiteX11" y="connsiteY11"/>
                                                                      </a:cxn>
                                                                      <a:cxn ang="0">
                                                                        <a:pos x="connsiteX12" y="connsiteY12"/>
                                                                      </a:cxn>
                                                                      <a:cxn ang="0">
                                                                        <a:pos x="connsiteX13" y="connsiteY13"/>
                                                                      </a:cxn>
                                                                      <a:cxn ang="0">
                                                                        <a:pos x="connsiteX14" y="connsiteY14"/>
                                                                      </a:cxn>
                                                                      <a:cxn ang="0">
                                                                        <a:pos x="connsiteX15" y="connsiteY15"/>
                                                                      </a:cxn>
                                                                      <a:cxn ang="0">
                                                                        <a:pos x="connsiteX16" y="connsiteY16"/>
                                                                      </a:cxn>
                                                                      <a:cxn ang="0">
                                                                        <a:pos x="connsiteX17" y="connsiteY17"/>
                                                                      </a:cxn>
                                                                      <a:cxn ang="0">
                                                                        <a:pos x="connsiteX18" y="connsiteY18"/>
                                                                      </a:cxn>
                                                                    </a:cxnLst>
                                                                    <a:rect l="l" t="t" r="r" b="b"/>
                                                                    <a:pathLst>
                                                                      <a:path w="10956" h="21891">
                                                                        <a:moveTo>
                                                                          <a:pt x="152" y="405"/>
                                                                        </a:moveTo>
                                                                        <a:cubicBezTo>
                                                                          <a:pt x="714" y="77"/>
                                                                          <a:pt x="1428" y="-52"/>
                                                                          <a:pt x="2153" y="19"/>
                                                                        </a:cubicBezTo>
                                                                        <a:cubicBezTo>
                                                                          <a:pt x="2878" y="77"/>
                                                                          <a:pt x="3569" y="346"/>
                                                                          <a:pt x="4201" y="650"/>
                                                                        </a:cubicBezTo>
                                                                        <a:cubicBezTo>
                                                                          <a:pt x="5418" y="1341"/>
                                                                          <a:pt x="6389" y="2242"/>
                                                                          <a:pt x="7126" y="3225"/>
                                                                        </a:cubicBezTo>
                                                                        <a:cubicBezTo>
                                                                          <a:pt x="7887" y="4254"/>
                                                                          <a:pt x="8366" y="5132"/>
                                                                          <a:pt x="8869" y="6103"/>
                                                                        </a:cubicBezTo>
                                                                        <a:cubicBezTo>
                                                                          <a:pt x="9337" y="7063"/>
                                                                          <a:pt x="9735" y="8069"/>
                                                                          <a:pt x="10051" y="9075"/>
                                                                        </a:cubicBezTo>
                                                                        <a:cubicBezTo>
                                                                          <a:pt x="10683" y="11111"/>
                                                                          <a:pt x="10999" y="13229"/>
                                                                          <a:pt x="10952" y="15359"/>
                                                                        </a:cubicBezTo>
                                                                        <a:cubicBezTo>
                                                                          <a:pt x="10870" y="17500"/>
                                                                          <a:pt x="10508" y="19653"/>
                                                                          <a:pt x="9396" y="21736"/>
                                                                        </a:cubicBezTo>
                                                                        <a:lnTo>
                                                                          <a:pt x="9361" y="21806"/>
                                                                        </a:lnTo>
                                                                        <a:cubicBezTo>
                                                                          <a:pt x="9314" y="21888"/>
                                                                          <a:pt x="9220" y="21911"/>
                                                                          <a:pt x="9139" y="21876"/>
                                                                        </a:cubicBezTo>
                                                                        <a:cubicBezTo>
                                                                          <a:pt x="9080" y="21853"/>
                                                                          <a:pt x="9057" y="21806"/>
                                                                          <a:pt x="9045" y="21759"/>
                                                                        </a:cubicBezTo>
                                                                        <a:cubicBezTo>
                                                                          <a:pt x="8612" y="17769"/>
                                                                          <a:pt x="7898" y="13814"/>
                                                                          <a:pt x="6646" y="10000"/>
                                                                        </a:cubicBezTo>
                                                                        <a:cubicBezTo>
                                                                          <a:pt x="6061" y="8092"/>
                                                                          <a:pt x="5394" y="6162"/>
                                                                          <a:pt x="4552" y="4360"/>
                                                                        </a:cubicBezTo>
                                                                        <a:cubicBezTo>
                                                                          <a:pt x="4107" y="3470"/>
                                                                          <a:pt x="3557" y="2616"/>
                                                                          <a:pt x="2843" y="1926"/>
                                                                        </a:cubicBezTo>
                                                                        <a:cubicBezTo>
                                                                          <a:pt x="2141" y="1224"/>
                                                                          <a:pt x="1205" y="732"/>
                                                                          <a:pt x="164" y="744"/>
                                                                        </a:cubicBezTo>
                                                                        <a:cubicBezTo>
                                                                          <a:pt x="70" y="744"/>
                                                                          <a:pt x="0" y="674"/>
                                                                          <a:pt x="0" y="592"/>
                                                                        </a:cubicBezTo>
                                                                        <a:cubicBezTo>
                                                                          <a:pt x="0" y="533"/>
                                                                          <a:pt x="35" y="487"/>
                                                                          <a:pt x="70" y="463"/>
                                                                        </a:cubicBezTo>
                                                                        <a:lnTo>
                                                                          <a:pt x="152" y="416"/>
                                                                        </a:lnTo>
                                                                        <a:lnTo>
                                                                          <a:pt x="152" y="416"/>
                                                                        </a:lnTo>
                                                                        <a:close/>
                                                                      </a:path>
                                                                    </a:pathLst>
                                                                  </a:custGeom>
                                                                  <a:solidFill>
                                                                    <a:srgbClr val="FFFFFF"/>
                                                                  </a:solidFill>
                                                                  <a:ln w="1169" cap="flat">
                                                                    <a:noFill/>
                                                                    <a:prstDash val="solid"/>
                                                                    <a:miter/>
                                                                  </a:ln>
                                                                </p:spPr>
                                                                <p:txBody>
                                                                  <a:bodyPr rtlCol="0" anchor="ctr"/>
                                                                  <a:lstStyle/>
                                                                  <a:p>
                                                                    <a:endParaRPr lang="en-GB"/>
                                                                  </a:p>
                                                                </p:txBody>
                                                              </p:sp>
                                                              <p:sp>
                                                                <p:nvSpPr>
                                                                  <p:cNvPr id="19586" name="Freeform: Shape 19585">
                                                                    <a:extLst>
                                                                      <a:ext uri="{FF2B5EF4-FFF2-40B4-BE49-F238E27FC236}">
                                                                        <a16:creationId xmlns:a16="http://schemas.microsoft.com/office/drawing/2014/main" id="{96F48DE8-DF3C-9596-B50B-69D42BB605F9}"/>
                                                                      </a:ext>
                                                                    </a:extLst>
                                                                  </p:cNvPr>
                                                                  <p:cNvSpPr/>
                                                                  <p:nvPr/>
                                                                </p:nvSpPr>
                                                                <p:spPr>
                                                                  <a:xfrm>
                                                                    <a:off x="5705237" y="2965206"/>
                                                                    <a:ext cx="10956" cy="21891"/>
                                                                  </a:xfrm>
                                                                  <a:custGeom>
                                                                    <a:avLst/>
                                                                    <a:gdLst>
                                                                      <a:gd name="connsiteX0" fmla="*/ 152 w 10956"/>
                                                                      <a:gd name="connsiteY0" fmla="*/ 405 h 21891"/>
                                                                      <a:gd name="connsiteX1" fmla="*/ 2153 w 10956"/>
                                                                      <a:gd name="connsiteY1" fmla="*/ 19 h 21891"/>
                                                                      <a:gd name="connsiteX2" fmla="*/ 4201 w 10956"/>
                                                                      <a:gd name="connsiteY2" fmla="*/ 650 h 21891"/>
                                                                      <a:gd name="connsiteX3" fmla="*/ 7126 w 10956"/>
                                                                      <a:gd name="connsiteY3" fmla="*/ 3225 h 21891"/>
                                                                      <a:gd name="connsiteX4" fmla="*/ 8869 w 10956"/>
                                                                      <a:gd name="connsiteY4" fmla="*/ 6103 h 21891"/>
                                                                      <a:gd name="connsiteX5" fmla="*/ 10051 w 10956"/>
                                                                      <a:gd name="connsiteY5" fmla="*/ 9075 h 21891"/>
                                                                      <a:gd name="connsiteX6" fmla="*/ 10952 w 10956"/>
                                                                      <a:gd name="connsiteY6" fmla="*/ 15359 h 21891"/>
                                                                      <a:gd name="connsiteX7" fmla="*/ 9396 w 10956"/>
                                                                      <a:gd name="connsiteY7" fmla="*/ 21736 h 21891"/>
                                                                      <a:gd name="connsiteX8" fmla="*/ 9361 w 10956"/>
                                                                      <a:gd name="connsiteY8" fmla="*/ 21806 h 21891"/>
                                                                      <a:gd name="connsiteX9" fmla="*/ 9139 w 10956"/>
                                                                      <a:gd name="connsiteY9" fmla="*/ 21876 h 21891"/>
                                                                      <a:gd name="connsiteX10" fmla="*/ 9045 w 10956"/>
                                                                      <a:gd name="connsiteY10" fmla="*/ 21759 h 21891"/>
                                                                      <a:gd name="connsiteX11" fmla="*/ 6646 w 10956"/>
                                                                      <a:gd name="connsiteY11" fmla="*/ 10000 h 21891"/>
                                                                      <a:gd name="connsiteX12" fmla="*/ 4552 w 10956"/>
                                                                      <a:gd name="connsiteY12" fmla="*/ 4360 h 21891"/>
                                                                      <a:gd name="connsiteX13" fmla="*/ 2843 w 10956"/>
                                                                      <a:gd name="connsiteY13" fmla="*/ 1926 h 21891"/>
                                                                      <a:gd name="connsiteX14" fmla="*/ 164 w 10956"/>
                                                                      <a:gd name="connsiteY14" fmla="*/ 744 h 21891"/>
                                                                      <a:gd name="connsiteX15" fmla="*/ 0 w 10956"/>
                                                                      <a:gd name="connsiteY15" fmla="*/ 592 h 21891"/>
                                                                      <a:gd name="connsiteX16" fmla="*/ 70 w 10956"/>
                                                                      <a:gd name="connsiteY16" fmla="*/ 463 h 21891"/>
                                                                      <a:gd name="connsiteX17" fmla="*/ 152 w 10956"/>
                                                                      <a:gd name="connsiteY17" fmla="*/ 416 h 21891"/>
                                                                      <a:gd name="connsiteX18" fmla="*/ 152 w 10956"/>
                                                                      <a:gd name="connsiteY18" fmla="*/ 416 h 21891"/>
                                                                    </a:gdLst>
                                                                    <a:ahLst/>
                                                                    <a:cxnLst>
                                                                      <a:cxn ang="0">
                                                                        <a:pos x="connsiteX0" y="connsiteY0"/>
                                                                      </a:cxn>
                                                                      <a:cxn ang="0">
                                                                        <a:pos x="connsiteX1" y="connsiteY1"/>
                                                                      </a:cxn>
                                                                      <a:cxn ang="0">
                                                                        <a:pos x="connsiteX2" y="connsiteY2"/>
                                                                      </a:cxn>
                                                                      <a:cxn ang="0">
                                                                        <a:pos x="connsiteX3" y="connsiteY3"/>
                                                                      </a:cxn>
                                                                      <a:cxn ang="0">
                                                                        <a:pos x="connsiteX4" y="connsiteY4"/>
                                                                      </a:cxn>
                                                                      <a:cxn ang="0">
                                                                        <a:pos x="connsiteX5" y="connsiteY5"/>
                                                                      </a:cxn>
                                                                      <a:cxn ang="0">
                                                                        <a:pos x="connsiteX6" y="connsiteY6"/>
                                                                      </a:cxn>
                                                                      <a:cxn ang="0">
                                                                        <a:pos x="connsiteX7" y="connsiteY7"/>
                                                                      </a:cxn>
                                                                      <a:cxn ang="0">
                                                                        <a:pos x="connsiteX8" y="connsiteY8"/>
                                                                      </a:cxn>
                                                                      <a:cxn ang="0">
                                                                        <a:pos x="connsiteX9" y="connsiteY9"/>
                                                                      </a:cxn>
                                                                      <a:cxn ang="0">
                                                                        <a:pos x="connsiteX10" y="connsiteY10"/>
                                                                      </a:cxn>
                                                                      <a:cxn ang="0">
                                                                        <a:pos x="connsiteX11" y="connsiteY11"/>
                                                                      </a:cxn>
                                                                      <a:cxn ang="0">
                                                                        <a:pos x="connsiteX12" y="connsiteY12"/>
                                                                      </a:cxn>
                                                                      <a:cxn ang="0">
                                                                        <a:pos x="connsiteX13" y="connsiteY13"/>
                                                                      </a:cxn>
                                                                      <a:cxn ang="0">
                                                                        <a:pos x="connsiteX14" y="connsiteY14"/>
                                                                      </a:cxn>
                                                                      <a:cxn ang="0">
                                                                        <a:pos x="connsiteX15" y="connsiteY15"/>
                                                                      </a:cxn>
                                                                      <a:cxn ang="0">
                                                                        <a:pos x="connsiteX16" y="connsiteY16"/>
                                                                      </a:cxn>
                                                                      <a:cxn ang="0">
                                                                        <a:pos x="connsiteX17" y="connsiteY17"/>
                                                                      </a:cxn>
                                                                      <a:cxn ang="0">
                                                                        <a:pos x="connsiteX18" y="connsiteY18"/>
                                                                      </a:cxn>
                                                                    </a:cxnLst>
                                                                    <a:rect l="l" t="t" r="r" b="b"/>
                                                                    <a:pathLst>
                                                                      <a:path w="10956" h="21891">
                                                                        <a:moveTo>
                                                                          <a:pt x="152" y="405"/>
                                                                        </a:moveTo>
                                                                        <a:cubicBezTo>
                                                                          <a:pt x="714" y="77"/>
                                                                          <a:pt x="1428" y="-52"/>
                                                                          <a:pt x="2153" y="19"/>
                                                                        </a:cubicBezTo>
                                                                        <a:cubicBezTo>
                                                                          <a:pt x="2878" y="77"/>
                                                                          <a:pt x="3569" y="346"/>
                                                                          <a:pt x="4201" y="650"/>
                                                                        </a:cubicBezTo>
                                                                        <a:cubicBezTo>
                                                                          <a:pt x="5418" y="1341"/>
                                                                          <a:pt x="6389" y="2242"/>
                                                                          <a:pt x="7126" y="3225"/>
                                                                        </a:cubicBezTo>
                                                                        <a:cubicBezTo>
                                                                          <a:pt x="7887" y="4254"/>
                                                                          <a:pt x="8366" y="5132"/>
                                                                          <a:pt x="8869" y="6103"/>
                                                                        </a:cubicBezTo>
                                                                        <a:cubicBezTo>
                                                                          <a:pt x="9337" y="7063"/>
                                                                          <a:pt x="9735" y="8069"/>
                                                                          <a:pt x="10051" y="9075"/>
                                                                        </a:cubicBezTo>
                                                                        <a:cubicBezTo>
                                                                          <a:pt x="10683" y="11111"/>
                                                                          <a:pt x="10999" y="13229"/>
                                                                          <a:pt x="10952" y="15359"/>
                                                                        </a:cubicBezTo>
                                                                        <a:cubicBezTo>
                                                                          <a:pt x="10870" y="17500"/>
                                                                          <a:pt x="10508" y="19653"/>
                                                                          <a:pt x="9396" y="21736"/>
                                                                        </a:cubicBezTo>
                                                                        <a:lnTo>
                                                                          <a:pt x="9361" y="21806"/>
                                                                        </a:lnTo>
                                                                        <a:cubicBezTo>
                                                                          <a:pt x="9314" y="21888"/>
                                                                          <a:pt x="9220" y="21911"/>
                                                                          <a:pt x="9139" y="21876"/>
                                                                        </a:cubicBezTo>
                                                                        <a:cubicBezTo>
                                                                          <a:pt x="9080" y="21853"/>
                                                                          <a:pt x="9057" y="21806"/>
                                                                          <a:pt x="9045" y="21759"/>
                                                                        </a:cubicBezTo>
                                                                        <a:cubicBezTo>
                                                                          <a:pt x="8612" y="17769"/>
                                                                          <a:pt x="7898" y="13814"/>
                                                                          <a:pt x="6646" y="10000"/>
                                                                        </a:cubicBezTo>
                                                                        <a:cubicBezTo>
                                                                          <a:pt x="6061" y="8092"/>
                                                                          <a:pt x="5394" y="6162"/>
                                                                          <a:pt x="4552" y="4360"/>
                                                                        </a:cubicBezTo>
                                                                        <a:cubicBezTo>
                                                                          <a:pt x="4107" y="3470"/>
                                                                          <a:pt x="3557" y="2616"/>
                                                                          <a:pt x="2843" y="1926"/>
                                                                        </a:cubicBezTo>
                                                                        <a:cubicBezTo>
                                                                          <a:pt x="2141" y="1224"/>
                                                                          <a:pt x="1205" y="732"/>
                                                                          <a:pt x="164" y="744"/>
                                                                        </a:cubicBezTo>
                                                                        <a:cubicBezTo>
                                                                          <a:pt x="70" y="744"/>
                                                                          <a:pt x="0" y="674"/>
                                                                          <a:pt x="0" y="592"/>
                                                                        </a:cubicBezTo>
                                                                        <a:cubicBezTo>
                                                                          <a:pt x="0" y="533"/>
                                                                          <a:pt x="35" y="487"/>
                                                                          <a:pt x="70" y="463"/>
                                                                        </a:cubicBezTo>
                                                                        <a:lnTo>
                                                                          <a:pt x="152" y="416"/>
                                                                        </a:lnTo>
                                                                        <a:lnTo>
                                                                          <a:pt x="152" y="416"/>
                                                                        </a:lnTo>
                                                                        <a:close/>
                                                                      </a:path>
                                                                    </a:pathLst>
                                                                  </a:custGeom>
                                                                  <a:noFill/>
                                                                  <a:ln w="12" cap="flat">
                                                                    <a:solidFill>
                                                                      <a:srgbClr val="FFFFFF"/>
                                                                    </a:solidFill>
                                                                    <a:prstDash val="solid"/>
                                                                    <a:miter/>
                                                                  </a:ln>
                                                                </p:spPr>
                                                                <p:txBody>
                                                                  <a:bodyPr rtlCol="0" anchor="ctr"/>
                                                                  <a:lstStyle/>
                                                                  <a:p>
                                                                    <a:endParaRPr lang="en-GB"/>
                                                                  </a:p>
                                                                </p:txBody>
                                                              </p:sp>
                                                              <p:grpSp>
                                                                <p:nvGrpSpPr>
                                                                  <p:cNvPr id="19587" name="Graphic 18914">
                                                                    <a:extLst>
                                                                      <a:ext uri="{FF2B5EF4-FFF2-40B4-BE49-F238E27FC236}">
                                                                        <a16:creationId xmlns:a16="http://schemas.microsoft.com/office/drawing/2014/main" id="{AEB391FA-2366-C533-C5F3-D16CD3964003}"/>
                                                                      </a:ext>
                                                                    </a:extLst>
                                                                  </p:cNvPr>
                                                                  <p:cNvGrpSpPr/>
                                                                  <p:nvPr/>
                                                                </p:nvGrpSpPr>
                                                                <p:grpSpPr>
                                                                  <a:xfrm>
                                                                    <a:off x="5560016" y="2885798"/>
                                                                    <a:ext cx="657600" cy="607869"/>
                                                                    <a:chOff x="5560016" y="2885798"/>
                                                                    <a:chExt cx="657600" cy="607869"/>
                                                                  </a:xfrm>
                                                                </p:grpSpPr>
                                                                <p:sp>
                                                                  <p:nvSpPr>
                                                                    <p:cNvPr id="19588" name="Freeform: Shape 19587">
                                                                      <a:extLst>
                                                                        <a:ext uri="{FF2B5EF4-FFF2-40B4-BE49-F238E27FC236}">
                                                                          <a16:creationId xmlns:a16="http://schemas.microsoft.com/office/drawing/2014/main" id="{51F4521B-0609-ECA5-AD14-4D0C044D5F79}"/>
                                                                        </a:ext>
                                                                      </a:extLst>
                                                                    </p:cNvPr>
                                                                    <p:cNvSpPr/>
                                                                    <p:nvPr/>
                                                                  </p:nvSpPr>
                                                                  <p:spPr>
                                                                    <a:xfrm>
                                                                      <a:off x="5732638" y="2954247"/>
                                                                      <a:ext cx="5472" cy="10942"/>
                                                                    </a:xfrm>
                                                                    <a:custGeom>
                                                                      <a:avLst/>
                                                                      <a:gdLst>
                                                                        <a:gd name="connsiteX0" fmla="*/ 5058 w 5472"/>
                                                                        <a:gd name="connsiteY0" fmla="*/ 10907 h 10942"/>
                                                                        <a:gd name="connsiteX1" fmla="*/ 1302 w 5472"/>
                                                                        <a:gd name="connsiteY1" fmla="*/ 8731 h 10942"/>
                                                                        <a:gd name="connsiteX2" fmla="*/ 15 w 5472"/>
                                                                        <a:gd name="connsiteY2" fmla="*/ 5736 h 10942"/>
                                                                        <a:gd name="connsiteX3" fmla="*/ 834 w 5472"/>
                                                                        <a:gd name="connsiteY3" fmla="*/ 2635 h 10942"/>
                                                                        <a:gd name="connsiteX4" fmla="*/ 4204 w 5472"/>
                                                                        <a:gd name="connsiteY4" fmla="*/ 84 h 10942"/>
                                                                        <a:gd name="connsiteX5" fmla="*/ 4391 w 5472"/>
                                                                        <a:gd name="connsiteY5" fmla="*/ 14 h 10942"/>
                                                                        <a:gd name="connsiteX6" fmla="*/ 4613 w 5472"/>
                                                                        <a:gd name="connsiteY6" fmla="*/ 84 h 10942"/>
                                                                        <a:gd name="connsiteX7" fmla="*/ 4625 w 5472"/>
                                                                        <a:gd name="connsiteY7" fmla="*/ 154 h 10942"/>
                                                                        <a:gd name="connsiteX8" fmla="*/ 4379 w 5472"/>
                                                                        <a:gd name="connsiteY8" fmla="*/ 5502 h 10942"/>
                                                                        <a:gd name="connsiteX9" fmla="*/ 5467 w 5472"/>
                                                                        <a:gd name="connsiteY9" fmla="*/ 10779 h 10942"/>
                                                                        <a:gd name="connsiteX10" fmla="*/ 5350 w 5472"/>
                                                                        <a:gd name="connsiteY10" fmla="*/ 10943 h 10942"/>
                                                                        <a:gd name="connsiteX11" fmla="*/ 5257 w 5472"/>
                                                                        <a:gd name="connsiteY11" fmla="*/ 10943 h 10942"/>
                                                                        <a:gd name="connsiteX12" fmla="*/ 5058 w 5472"/>
                                                                        <a:gd name="connsiteY12" fmla="*/ 10896 h 10942"/>
                                                                        <a:gd name="connsiteX13" fmla="*/ 5058 w 5472"/>
                                                                        <a:gd name="connsiteY13" fmla="*/ 10896 h 10942"/>
                                                                      </a:gdLst>
                                                                      <a:ahLst/>
                                                                      <a:cxnLst>
                                                                        <a:cxn ang="0">
                                                                          <a:pos x="connsiteX0" y="connsiteY0"/>
                                                                        </a:cxn>
                                                                        <a:cxn ang="0">
                                                                          <a:pos x="connsiteX1" y="connsiteY1"/>
                                                                        </a:cxn>
                                                                        <a:cxn ang="0">
                                                                          <a:pos x="connsiteX2" y="connsiteY2"/>
                                                                        </a:cxn>
                                                                        <a:cxn ang="0">
                                                                          <a:pos x="connsiteX3" y="connsiteY3"/>
                                                                        </a:cxn>
                                                                        <a:cxn ang="0">
                                                                          <a:pos x="connsiteX4" y="connsiteY4"/>
                                                                        </a:cxn>
                                                                        <a:cxn ang="0">
                                                                          <a:pos x="connsiteX5" y="connsiteY5"/>
                                                                        </a:cxn>
                                                                        <a:cxn ang="0">
                                                                          <a:pos x="connsiteX6" y="connsiteY6"/>
                                                                        </a:cxn>
                                                                        <a:cxn ang="0">
                                                                          <a:pos x="connsiteX7" y="connsiteY7"/>
                                                                        </a:cxn>
                                                                        <a:cxn ang="0">
                                                                          <a:pos x="connsiteX8" y="connsiteY8"/>
                                                                        </a:cxn>
                                                                        <a:cxn ang="0">
                                                                          <a:pos x="connsiteX9" y="connsiteY9"/>
                                                                        </a:cxn>
                                                                        <a:cxn ang="0">
                                                                          <a:pos x="connsiteX10" y="connsiteY10"/>
                                                                        </a:cxn>
                                                                        <a:cxn ang="0">
                                                                          <a:pos x="connsiteX11" y="connsiteY11"/>
                                                                        </a:cxn>
                                                                        <a:cxn ang="0">
                                                                          <a:pos x="connsiteX12" y="connsiteY12"/>
                                                                        </a:cxn>
                                                                        <a:cxn ang="0">
                                                                          <a:pos x="connsiteX13" y="connsiteY13"/>
                                                                        </a:cxn>
                                                                      </a:cxnLst>
                                                                      <a:rect l="l" t="t" r="r" b="b"/>
                                                                      <a:pathLst>
                                                                        <a:path w="5472" h="10942">
                                                                          <a:moveTo>
                                                                            <a:pt x="5058" y="10907"/>
                                                                          </a:moveTo>
                                                                          <a:cubicBezTo>
                                                                            <a:pt x="3221" y="10463"/>
                                                                            <a:pt x="2109" y="9644"/>
                                                                            <a:pt x="1302" y="8731"/>
                                                                          </a:cubicBezTo>
                                                                          <a:cubicBezTo>
                                                                            <a:pt x="518" y="7818"/>
                                                                            <a:pt x="97" y="6789"/>
                                                                            <a:pt x="15" y="5736"/>
                                                                          </a:cubicBezTo>
                                                                          <a:cubicBezTo>
                                                                            <a:pt x="-67" y="4694"/>
                                                                            <a:pt x="190" y="3618"/>
                                                                            <a:pt x="834" y="2635"/>
                                                                          </a:cubicBezTo>
                                                                          <a:cubicBezTo>
                                                                            <a:pt x="1501" y="1652"/>
                                                                            <a:pt x="2460" y="728"/>
                                                                            <a:pt x="4204" y="84"/>
                                                                          </a:cubicBezTo>
                                                                          <a:lnTo>
                                                                            <a:pt x="4391" y="14"/>
                                                                          </a:lnTo>
                                                                          <a:cubicBezTo>
                                                                            <a:pt x="4473" y="-21"/>
                                                                            <a:pt x="4578" y="14"/>
                                                                            <a:pt x="4613" y="84"/>
                                                                          </a:cubicBezTo>
                                                                          <a:cubicBezTo>
                                                                            <a:pt x="4613" y="107"/>
                                                                            <a:pt x="4637" y="131"/>
                                                                            <a:pt x="4625" y="154"/>
                                                                          </a:cubicBezTo>
                                                                          <a:cubicBezTo>
                                                                            <a:pt x="4356" y="1944"/>
                                                                            <a:pt x="4157" y="3723"/>
                                                                            <a:pt x="4379" y="5502"/>
                                                                          </a:cubicBezTo>
                                                                          <a:cubicBezTo>
                                                                            <a:pt x="4449" y="7292"/>
                                                                            <a:pt x="4917" y="9035"/>
                                                                            <a:pt x="5467" y="10779"/>
                                                                          </a:cubicBezTo>
                                                                          <a:cubicBezTo>
                                                                            <a:pt x="5491" y="10849"/>
                                                                            <a:pt x="5432" y="10931"/>
                                                                            <a:pt x="5350" y="10943"/>
                                                                          </a:cubicBezTo>
                                                                          <a:cubicBezTo>
                                                                            <a:pt x="5315" y="10943"/>
                                                                            <a:pt x="5292" y="10943"/>
                                                                            <a:pt x="5257" y="10943"/>
                                                                          </a:cubicBezTo>
                                                                          <a:lnTo>
                                                                            <a:pt x="5058" y="10896"/>
                                                                          </a:lnTo>
                                                                          <a:lnTo>
                                                                            <a:pt x="5058" y="10896"/>
                                                                          </a:lnTo>
                                                                          <a:close/>
                                                                        </a:path>
                                                                      </a:pathLst>
                                                                    </a:custGeom>
                                                                    <a:solidFill>
                                                                      <a:srgbClr val="FFFFFF"/>
                                                                    </a:solidFill>
                                                                    <a:ln w="1169" cap="flat">
                                                                      <a:noFill/>
                                                                      <a:prstDash val="solid"/>
                                                                      <a:miter/>
                                                                    </a:ln>
                                                                  </p:spPr>
                                                                  <p:txBody>
                                                                    <a:bodyPr rtlCol="0" anchor="ctr"/>
                                                                    <a:lstStyle/>
                                                                    <a:p>
                                                                      <a:endParaRPr lang="en-GB"/>
                                                                    </a:p>
                                                                  </p:txBody>
                                                                </p:sp>
                                                                <p:sp>
                                                                  <p:nvSpPr>
                                                                    <p:cNvPr id="19589" name="Freeform: Shape 19588">
                                                                      <a:extLst>
                                                                        <a:ext uri="{FF2B5EF4-FFF2-40B4-BE49-F238E27FC236}">
                                                                          <a16:creationId xmlns:a16="http://schemas.microsoft.com/office/drawing/2014/main" id="{FDE0AD70-6868-2952-CD56-581213C05559}"/>
                                                                        </a:ext>
                                                                      </a:extLst>
                                                                    </p:cNvPr>
                                                                    <p:cNvSpPr/>
                                                                    <p:nvPr/>
                                                                  </p:nvSpPr>
                                                                  <p:spPr>
                                                                    <a:xfrm>
                                                                      <a:off x="5732638" y="2954247"/>
                                                                      <a:ext cx="5472" cy="10942"/>
                                                                    </a:xfrm>
                                                                    <a:custGeom>
                                                                      <a:avLst/>
                                                                      <a:gdLst>
                                                                        <a:gd name="connsiteX0" fmla="*/ 5058 w 5472"/>
                                                                        <a:gd name="connsiteY0" fmla="*/ 10907 h 10942"/>
                                                                        <a:gd name="connsiteX1" fmla="*/ 1302 w 5472"/>
                                                                        <a:gd name="connsiteY1" fmla="*/ 8731 h 10942"/>
                                                                        <a:gd name="connsiteX2" fmla="*/ 15 w 5472"/>
                                                                        <a:gd name="connsiteY2" fmla="*/ 5736 h 10942"/>
                                                                        <a:gd name="connsiteX3" fmla="*/ 834 w 5472"/>
                                                                        <a:gd name="connsiteY3" fmla="*/ 2635 h 10942"/>
                                                                        <a:gd name="connsiteX4" fmla="*/ 4204 w 5472"/>
                                                                        <a:gd name="connsiteY4" fmla="*/ 84 h 10942"/>
                                                                        <a:gd name="connsiteX5" fmla="*/ 4391 w 5472"/>
                                                                        <a:gd name="connsiteY5" fmla="*/ 14 h 10942"/>
                                                                        <a:gd name="connsiteX6" fmla="*/ 4613 w 5472"/>
                                                                        <a:gd name="connsiteY6" fmla="*/ 84 h 10942"/>
                                                                        <a:gd name="connsiteX7" fmla="*/ 4625 w 5472"/>
                                                                        <a:gd name="connsiteY7" fmla="*/ 154 h 10942"/>
                                                                        <a:gd name="connsiteX8" fmla="*/ 4379 w 5472"/>
                                                                        <a:gd name="connsiteY8" fmla="*/ 5502 h 10942"/>
                                                                        <a:gd name="connsiteX9" fmla="*/ 5467 w 5472"/>
                                                                        <a:gd name="connsiteY9" fmla="*/ 10779 h 10942"/>
                                                                        <a:gd name="connsiteX10" fmla="*/ 5350 w 5472"/>
                                                                        <a:gd name="connsiteY10" fmla="*/ 10943 h 10942"/>
                                                                        <a:gd name="connsiteX11" fmla="*/ 5257 w 5472"/>
                                                                        <a:gd name="connsiteY11" fmla="*/ 10943 h 10942"/>
                                                                        <a:gd name="connsiteX12" fmla="*/ 5058 w 5472"/>
                                                                        <a:gd name="connsiteY12" fmla="*/ 10896 h 10942"/>
                                                                        <a:gd name="connsiteX13" fmla="*/ 5058 w 5472"/>
                                                                        <a:gd name="connsiteY13" fmla="*/ 10896 h 10942"/>
                                                                      </a:gdLst>
                                                                      <a:ahLst/>
                                                                      <a:cxnLst>
                                                                        <a:cxn ang="0">
                                                                          <a:pos x="connsiteX0" y="connsiteY0"/>
                                                                        </a:cxn>
                                                                        <a:cxn ang="0">
                                                                          <a:pos x="connsiteX1" y="connsiteY1"/>
                                                                        </a:cxn>
                                                                        <a:cxn ang="0">
                                                                          <a:pos x="connsiteX2" y="connsiteY2"/>
                                                                        </a:cxn>
                                                                        <a:cxn ang="0">
                                                                          <a:pos x="connsiteX3" y="connsiteY3"/>
                                                                        </a:cxn>
                                                                        <a:cxn ang="0">
                                                                          <a:pos x="connsiteX4" y="connsiteY4"/>
                                                                        </a:cxn>
                                                                        <a:cxn ang="0">
                                                                          <a:pos x="connsiteX5" y="connsiteY5"/>
                                                                        </a:cxn>
                                                                        <a:cxn ang="0">
                                                                          <a:pos x="connsiteX6" y="connsiteY6"/>
                                                                        </a:cxn>
                                                                        <a:cxn ang="0">
                                                                          <a:pos x="connsiteX7" y="connsiteY7"/>
                                                                        </a:cxn>
                                                                        <a:cxn ang="0">
                                                                          <a:pos x="connsiteX8" y="connsiteY8"/>
                                                                        </a:cxn>
                                                                        <a:cxn ang="0">
                                                                          <a:pos x="connsiteX9" y="connsiteY9"/>
                                                                        </a:cxn>
                                                                        <a:cxn ang="0">
                                                                          <a:pos x="connsiteX10" y="connsiteY10"/>
                                                                        </a:cxn>
                                                                        <a:cxn ang="0">
                                                                          <a:pos x="connsiteX11" y="connsiteY11"/>
                                                                        </a:cxn>
                                                                        <a:cxn ang="0">
                                                                          <a:pos x="connsiteX12" y="connsiteY12"/>
                                                                        </a:cxn>
                                                                        <a:cxn ang="0">
                                                                          <a:pos x="connsiteX13" y="connsiteY13"/>
                                                                        </a:cxn>
                                                                      </a:cxnLst>
                                                                      <a:rect l="l" t="t" r="r" b="b"/>
                                                                      <a:pathLst>
                                                                        <a:path w="5472" h="10942">
                                                                          <a:moveTo>
                                                                            <a:pt x="5058" y="10907"/>
                                                                          </a:moveTo>
                                                                          <a:cubicBezTo>
                                                                            <a:pt x="3221" y="10463"/>
                                                                            <a:pt x="2109" y="9644"/>
                                                                            <a:pt x="1302" y="8731"/>
                                                                          </a:cubicBezTo>
                                                                          <a:cubicBezTo>
                                                                            <a:pt x="518" y="7818"/>
                                                                            <a:pt x="97" y="6789"/>
                                                                            <a:pt x="15" y="5736"/>
                                                                          </a:cubicBezTo>
                                                                          <a:cubicBezTo>
                                                                            <a:pt x="-67" y="4694"/>
                                                                            <a:pt x="190" y="3618"/>
                                                                            <a:pt x="834" y="2635"/>
                                                                          </a:cubicBezTo>
                                                                          <a:cubicBezTo>
                                                                            <a:pt x="1501" y="1652"/>
                                                                            <a:pt x="2460" y="728"/>
                                                                            <a:pt x="4204" y="84"/>
                                                                          </a:cubicBezTo>
                                                                          <a:lnTo>
                                                                            <a:pt x="4391" y="14"/>
                                                                          </a:lnTo>
                                                                          <a:cubicBezTo>
                                                                            <a:pt x="4473" y="-21"/>
                                                                            <a:pt x="4578" y="14"/>
                                                                            <a:pt x="4613" y="84"/>
                                                                          </a:cubicBezTo>
                                                                          <a:cubicBezTo>
                                                                            <a:pt x="4613" y="107"/>
                                                                            <a:pt x="4637" y="131"/>
                                                                            <a:pt x="4625" y="154"/>
                                                                          </a:cubicBezTo>
                                                                          <a:cubicBezTo>
                                                                            <a:pt x="4356" y="1944"/>
                                                                            <a:pt x="4157" y="3723"/>
                                                                            <a:pt x="4379" y="5502"/>
                                                                          </a:cubicBezTo>
                                                                          <a:cubicBezTo>
                                                                            <a:pt x="4449" y="7292"/>
                                                                            <a:pt x="4917" y="9035"/>
                                                                            <a:pt x="5467" y="10779"/>
                                                                          </a:cubicBezTo>
                                                                          <a:cubicBezTo>
                                                                            <a:pt x="5491" y="10849"/>
                                                                            <a:pt x="5432" y="10931"/>
                                                                            <a:pt x="5350" y="10943"/>
                                                                          </a:cubicBezTo>
                                                                          <a:cubicBezTo>
                                                                            <a:pt x="5315" y="10943"/>
                                                                            <a:pt x="5292" y="10943"/>
                                                                            <a:pt x="5257" y="10943"/>
                                                                          </a:cubicBezTo>
                                                                          <a:lnTo>
                                                                            <a:pt x="5058" y="10896"/>
                                                                          </a:lnTo>
                                                                          <a:lnTo>
                                                                            <a:pt x="5058" y="10896"/>
                                                                          </a:lnTo>
                                                                          <a:close/>
                                                                        </a:path>
                                                                      </a:pathLst>
                                                                    </a:custGeom>
                                                                    <a:noFill/>
                                                                    <a:ln w="12" cap="flat">
                                                                      <a:solidFill>
                                                                        <a:srgbClr val="FFFFFF"/>
                                                                      </a:solidFill>
                                                                      <a:prstDash val="solid"/>
                                                                      <a:miter/>
                                                                    </a:ln>
                                                                  </p:spPr>
                                                                  <p:txBody>
                                                                    <a:bodyPr rtlCol="0" anchor="ctr"/>
                                                                    <a:lstStyle/>
                                                                    <a:p>
                                                                      <a:endParaRPr lang="en-GB"/>
                                                                    </a:p>
                                                                  </p:txBody>
                                                                </p:sp>
                                                                <p:grpSp>
                                                                  <p:nvGrpSpPr>
                                                                    <p:cNvPr id="19590" name="Graphic 18914">
                                                                      <a:extLst>
                                                                        <a:ext uri="{FF2B5EF4-FFF2-40B4-BE49-F238E27FC236}">
                                                                          <a16:creationId xmlns:a16="http://schemas.microsoft.com/office/drawing/2014/main" id="{22EA5471-DD59-DC57-3F55-7C14E444718A}"/>
                                                                        </a:ext>
                                                                      </a:extLst>
                                                                    </p:cNvPr>
                                                                    <p:cNvGrpSpPr/>
                                                                    <p:nvPr/>
                                                                  </p:nvGrpSpPr>
                                                                  <p:grpSpPr>
                                                                    <a:xfrm>
                                                                      <a:off x="5560016" y="2885798"/>
                                                                      <a:ext cx="657600" cy="607869"/>
                                                                      <a:chOff x="5560016" y="2885798"/>
                                                                      <a:chExt cx="657600" cy="607869"/>
                                                                    </a:xfrm>
                                                                  </p:grpSpPr>
                                                                  <p:sp>
                                                                    <p:nvSpPr>
                                                                      <p:cNvPr id="19591" name="Freeform: Shape 19590">
                                                                        <a:extLst>
                                                                          <a:ext uri="{FF2B5EF4-FFF2-40B4-BE49-F238E27FC236}">
                                                                            <a16:creationId xmlns:a16="http://schemas.microsoft.com/office/drawing/2014/main" id="{B769AB51-6727-06FA-0B75-9D1E78A011E4}"/>
                                                                          </a:ext>
                                                                        </a:extLst>
                                                                      </p:cNvPr>
                                                                      <p:cNvSpPr/>
                                                                      <p:nvPr/>
                                                                    </p:nvSpPr>
                                                                    <p:spPr>
                                                                      <a:xfrm>
                                                                        <a:off x="5743594" y="2981622"/>
                                                                        <a:ext cx="5459" cy="10924"/>
                                                                      </a:xfrm>
                                                                      <a:custGeom>
                                                                        <a:avLst/>
                                                                        <a:gdLst>
                                                                          <a:gd name="connsiteX0" fmla="*/ 5136 w 5459"/>
                                                                          <a:gd name="connsiteY0" fmla="*/ 10925 h 10924"/>
                                                                          <a:gd name="connsiteX1" fmla="*/ 1661 w 5459"/>
                                                                          <a:gd name="connsiteY1" fmla="*/ 8865 h 10924"/>
                                                                          <a:gd name="connsiteX2" fmla="*/ 140 w 5459"/>
                                                                          <a:gd name="connsiteY2" fmla="*/ 6069 h 10924"/>
                                                                          <a:gd name="connsiteX3" fmla="*/ 303 w 5459"/>
                                                                          <a:gd name="connsiteY3" fmla="*/ 3026 h 10924"/>
                                                                          <a:gd name="connsiteX4" fmla="*/ 2609 w 5459"/>
                                                                          <a:gd name="connsiteY4" fmla="*/ 113 h 10924"/>
                                                                          <a:gd name="connsiteX5" fmla="*/ 2714 w 5459"/>
                                                                          <a:gd name="connsiteY5" fmla="*/ 31 h 10924"/>
                                                                          <a:gd name="connsiteX6" fmla="*/ 2924 w 5459"/>
                                                                          <a:gd name="connsiteY6" fmla="*/ 31 h 10924"/>
                                                                          <a:gd name="connsiteX7" fmla="*/ 2960 w 5459"/>
                                                                          <a:gd name="connsiteY7" fmla="*/ 101 h 10924"/>
                                                                          <a:gd name="connsiteX8" fmla="*/ 3650 w 5459"/>
                                                                          <a:gd name="connsiteY8" fmla="*/ 5519 h 10924"/>
                                                                          <a:gd name="connsiteX9" fmla="*/ 5452 w 5459"/>
                                                                          <a:gd name="connsiteY9" fmla="*/ 10772 h 10924"/>
                                                                          <a:gd name="connsiteX10" fmla="*/ 5358 w 5459"/>
                                                                          <a:gd name="connsiteY10" fmla="*/ 10925 h 10924"/>
                                                                          <a:gd name="connsiteX11" fmla="*/ 5265 w 5459"/>
                                                                          <a:gd name="connsiteY11" fmla="*/ 10925 h 10924"/>
                                                                          <a:gd name="connsiteX12" fmla="*/ 5124 w 5459"/>
                                                                          <a:gd name="connsiteY12" fmla="*/ 10889 h 10924"/>
                                                                          <a:gd name="connsiteX13" fmla="*/ 5124 w 5459"/>
                                                                          <a:gd name="connsiteY13" fmla="*/ 10889 h 10924"/>
                                                                        </a:gdLst>
                                                                        <a:ahLst/>
                                                                        <a:cxnLst>
                                                                          <a:cxn ang="0">
                                                                            <a:pos x="connsiteX0" y="connsiteY0"/>
                                                                          </a:cxn>
                                                                          <a:cxn ang="0">
                                                                            <a:pos x="connsiteX1" y="connsiteY1"/>
                                                                          </a:cxn>
                                                                          <a:cxn ang="0">
                                                                            <a:pos x="connsiteX2" y="connsiteY2"/>
                                                                          </a:cxn>
                                                                          <a:cxn ang="0">
                                                                            <a:pos x="connsiteX3" y="connsiteY3"/>
                                                                          </a:cxn>
                                                                          <a:cxn ang="0">
                                                                            <a:pos x="connsiteX4" y="connsiteY4"/>
                                                                          </a:cxn>
                                                                          <a:cxn ang="0">
                                                                            <a:pos x="connsiteX5" y="connsiteY5"/>
                                                                          </a:cxn>
                                                                          <a:cxn ang="0">
                                                                            <a:pos x="connsiteX6" y="connsiteY6"/>
                                                                          </a:cxn>
                                                                          <a:cxn ang="0">
                                                                            <a:pos x="connsiteX7" y="connsiteY7"/>
                                                                          </a:cxn>
                                                                          <a:cxn ang="0">
                                                                            <a:pos x="connsiteX8" y="connsiteY8"/>
                                                                          </a:cxn>
                                                                          <a:cxn ang="0">
                                                                            <a:pos x="connsiteX9" y="connsiteY9"/>
                                                                          </a:cxn>
                                                                          <a:cxn ang="0">
                                                                            <a:pos x="connsiteX10" y="connsiteY10"/>
                                                                          </a:cxn>
                                                                          <a:cxn ang="0">
                                                                            <a:pos x="connsiteX11" y="connsiteY11"/>
                                                                          </a:cxn>
                                                                          <a:cxn ang="0">
                                                                            <a:pos x="connsiteX12" y="connsiteY12"/>
                                                                          </a:cxn>
                                                                          <a:cxn ang="0">
                                                                            <a:pos x="connsiteX13" y="connsiteY13"/>
                                                                          </a:cxn>
                                                                        </a:cxnLst>
                                                                        <a:rect l="l" t="t" r="r" b="b"/>
                                                                        <a:pathLst>
                                                                          <a:path w="5459" h="10924">
                                                                            <a:moveTo>
                                                                              <a:pt x="5136" y="10925"/>
                                                                            </a:moveTo>
                                                                            <a:cubicBezTo>
                                                                              <a:pt x="3510" y="10468"/>
                                                                              <a:pt x="2468" y="9708"/>
                                                                              <a:pt x="1661" y="8865"/>
                                                                            </a:cubicBezTo>
                                                                            <a:cubicBezTo>
                                                                              <a:pt x="877" y="8023"/>
                                                                              <a:pt x="362" y="7063"/>
                                                                              <a:pt x="140" y="6069"/>
                                                                            </a:cubicBezTo>
                                                                            <a:cubicBezTo>
                                                                              <a:pt x="-83" y="5074"/>
                                                                              <a:pt x="-48" y="4044"/>
                                                                              <a:pt x="303" y="3026"/>
                                                                            </a:cubicBezTo>
                                                                            <a:cubicBezTo>
                                                                              <a:pt x="678" y="2008"/>
                                                                              <a:pt x="1310" y="1002"/>
                                                                              <a:pt x="2609" y="113"/>
                                                                            </a:cubicBezTo>
                                                                            <a:lnTo>
                                                                              <a:pt x="2714" y="31"/>
                                                                            </a:lnTo>
                                                                            <a:cubicBezTo>
                                                                              <a:pt x="2772" y="-16"/>
                                                                              <a:pt x="2866" y="-4"/>
                                                                              <a:pt x="2924" y="31"/>
                                                                            </a:cubicBezTo>
                                                                            <a:cubicBezTo>
                                                                              <a:pt x="2948" y="54"/>
                                                                              <a:pt x="2960" y="78"/>
                                                                              <a:pt x="2960" y="101"/>
                                                                            </a:cubicBezTo>
                                                                            <a:cubicBezTo>
                                                                              <a:pt x="3041" y="1926"/>
                                                                              <a:pt x="3170" y="3740"/>
                                                                              <a:pt x="3650" y="5519"/>
                                                                            </a:cubicBezTo>
                                                                            <a:cubicBezTo>
                                                                              <a:pt x="4001" y="7321"/>
                                                                              <a:pt x="4703" y="9052"/>
                                                                              <a:pt x="5452" y="10772"/>
                                                                            </a:cubicBezTo>
                                                                            <a:cubicBezTo>
                                                                              <a:pt x="5475" y="10831"/>
                                                                              <a:pt x="5440" y="10901"/>
                                                                              <a:pt x="5358" y="10925"/>
                                                                            </a:cubicBezTo>
                                                                            <a:cubicBezTo>
                                                                              <a:pt x="5323" y="10925"/>
                                                                              <a:pt x="5288" y="10925"/>
                                                                              <a:pt x="5265" y="10925"/>
                                                                            </a:cubicBezTo>
                                                                            <a:lnTo>
                                                                              <a:pt x="5124" y="10889"/>
                                                                            </a:lnTo>
                                                                            <a:lnTo>
                                                                              <a:pt x="5124" y="10889"/>
                                                                            </a:lnTo>
                                                                            <a:close/>
                                                                          </a:path>
                                                                        </a:pathLst>
                                                                      </a:custGeom>
                                                                      <a:solidFill>
                                                                        <a:srgbClr val="FFFFFF"/>
                                                                      </a:solidFill>
                                                                      <a:ln w="1169" cap="flat">
                                                                        <a:noFill/>
                                                                        <a:prstDash val="solid"/>
                                                                        <a:miter/>
                                                                      </a:ln>
                                                                    </p:spPr>
                                                                    <p:txBody>
                                                                      <a:bodyPr rtlCol="0" anchor="ctr"/>
                                                                      <a:lstStyle/>
                                                                      <a:p>
                                                                        <a:endParaRPr lang="en-GB"/>
                                                                      </a:p>
                                                                    </p:txBody>
                                                                  </p:sp>
                                                                  <p:sp>
                                                                    <p:nvSpPr>
                                                                      <p:cNvPr id="19592" name="Freeform: Shape 19591">
                                                                        <a:extLst>
                                                                          <a:ext uri="{FF2B5EF4-FFF2-40B4-BE49-F238E27FC236}">
                                                                            <a16:creationId xmlns:a16="http://schemas.microsoft.com/office/drawing/2014/main" id="{BC180CF8-6728-CA89-BFDF-64A4D4BD5469}"/>
                                                                          </a:ext>
                                                                        </a:extLst>
                                                                      </p:cNvPr>
                                                                      <p:cNvSpPr/>
                                                                      <p:nvPr/>
                                                                    </p:nvSpPr>
                                                                    <p:spPr>
                                                                      <a:xfrm>
                                                                        <a:off x="5743594" y="2981622"/>
                                                                        <a:ext cx="5459" cy="10924"/>
                                                                      </a:xfrm>
                                                                      <a:custGeom>
                                                                        <a:avLst/>
                                                                        <a:gdLst>
                                                                          <a:gd name="connsiteX0" fmla="*/ 5136 w 5459"/>
                                                                          <a:gd name="connsiteY0" fmla="*/ 10925 h 10924"/>
                                                                          <a:gd name="connsiteX1" fmla="*/ 1661 w 5459"/>
                                                                          <a:gd name="connsiteY1" fmla="*/ 8865 h 10924"/>
                                                                          <a:gd name="connsiteX2" fmla="*/ 140 w 5459"/>
                                                                          <a:gd name="connsiteY2" fmla="*/ 6069 h 10924"/>
                                                                          <a:gd name="connsiteX3" fmla="*/ 303 w 5459"/>
                                                                          <a:gd name="connsiteY3" fmla="*/ 3026 h 10924"/>
                                                                          <a:gd name="connsiteX4" fmla="*/ 2609 w 5459"/>
                                                                          <a:gd name="connsiteY4" fmla="*/ 113 h 10924"/>
                                                                          <a:gd name="connsiteX5" fmla="*/ 2714 w 5459"/>
                                                                          <a:gd name="connsiteY5" fmla="*/ 31 h 10924"/>
                                                                          <a:gd name="connsiteX6" fmla="*/ 2924 w 5459"/>
                                                                          <a:gd name="connsiteY6" fmla="*/ 31 h 10924"/>
                                                                          <a:gd name="connsiteX7" fmla="*/ 2960 w 5459"/>
                                                                          <a:gd name="connsiteY7" fmla="*/ 101 h 10924"/>
                                                                          <a:gd name="connsiteX8" fmla="*/ 3650 w 5459"/>
                                                                          <a:gd name="connsiteY8" fmla="*/ 5519 h 10924"/>
                                                                          <a:gd name="connsiteX9" fmla="*/ 5452 w 5459"/>
                                                                          <a:gd name="connsiteY9" fmla="*/ 10772 h 10924"/>
                                                                          <a:gd name="connsiteX10" fmla="*/ 5358 w 5459"/>
                                                                          <a:gd name="connsiteY10" fmla="*/ 10925 h 10924"/>
                                                                          <a:gd name="connsiteX11" fmla="*/ 5265 w 5459"/>
                                                                          <a:gd name="connsiteY11" fmla="*/ 10925 h 10924"/>
                                                                          <a:gd name="connsiteX12" fmla="*/ 5124 w 5459"/>
                                                                          <a:gd name="connsiteY12" fmla="*/ 10889 h 10924"/>
                                                                          <a:gd name="connsiteX13" fmla="*/ 5124 w 5459"/>
                                                                          <a:gd name="connsiteY13" fmla="*/ 10889 h 10924"/>
                                                                        </a:gdLst>
                                                                        <a:ahLst/>
                                                                        <a:cxnLst>
                                                                          <a:cxn ang="0">
                                                                            <a:pos x="connsiteX0" y="connsiteY0"/>
                                                                          </a:cxn>
                                                                          <a:cxn ang="0">
                                                                            <a:pos x="connsiteX1" y="connsiteY1"/>
                                                                          </a:cxn>
                                                                          <a:cxn ang="0">
                                                                            <a:pos x="connsiteX2" y="connsiteY2"/>
                                                                          </a:cxn>
                                                                          <a:cxn ang="0">
                                                                            <a:pos x="connsiteX3" y="connsiteY3"/>
                                                                          </a:cxn>
                                                                          <a:cxn ang="0">
                                                                            <a:pos x="connsiteX4" y="connsiteY4"/>
                                                                          </a:cxn>
                                                                          <a:cxn ang="0">
                                                                            <a:pos x="connsiteX5" y="connsiteY5"/>
                                                                          </a:cxn>
                                                                          <a:cxn ang="0">
                                                                            <a:pos x="connsiteX6" y="connsiteY6"/>
                                                                          </a:cxn>
                                                                          <a:cxn ang="0">
                                                                            <a:pos x="connsiteX7" y="connsiteY7"/>
                                                                          </a:cxn>
                                                                          <a:cxn ang="0">
                                                                            <a:pos x="connsiteX8" y="connsiteY8"/>
                                                                          </a:cxn>
                                                                          <a:cxn ang="0">
                                                                            <a:pos x="connsiteX9" y="connsiteY9"/>
                                                                          </a:cxn>
                                                                          <a:cxn ang="0">
                                                                            <a:pos x="connsiteX10" y="connsiteY10"/>
                                                                          </a:cxn>
                                                                          <a:cxn ang="0">
                                                                            <a:pos x="connsiteX11" y="connsiteY11"/>
                                                                          </a:cxn>
                                                                          <a:cxn ang="0">
                                                                            <a:pos x="connsiteX12" y="connsiteY12"/>
                                                                          </a:cxn>
                                                                          <a:cxn ang="0">
                                                                            <a:pos x="connsiteX13" y="connsiteY13"/>
                                                                          </a:cxn>
                                                                        </a:cxnLst>
                                                                        <a:rect l="l" t="t" r="r" b="b"/>
                                                                        <a:pathLst>
                                                                          <a:path w="5459" h="10924">
                                                                            <a:moveTo>
                                                                              <a:pt x="5136" y="10925"/>
                                                                            </a:moveTo>
                                                                            <a:cubicBezTo>
                                                                              <a:pt x="3510" y="10468"/>
                                                                              <a:pt x="2468" y="9708"/>
                                                                              <a:pt x="1661" y="8865"/>
                                                                            </a:cubicBezTo>
                                                                            <a:cubicBezTo>
                                                                              <a:pt x="877" y="8023"/>
                                                                              <a:pt x="362" y="7063"/>
                                                                              <a:pt x="140" y="6069"/>
                                                                            </a:cubicBezTo>
                                                                            <a:cubicBezTo>
                                                                              <a:pt x="-83" y="5074"/>
                                                                              <a:pt x="-48" y="4044"/>
                                                                              <a:pt x="303" y="3026"/>
                                                                            </a:cubicBezTo>
                                                                            <a:cubicBezTo>
                                                                              <a:pt x="678" y="2008"/>
                                                                              <a:pt x="1310" y="1002"/>
                                                                              <a:pt x="2609" y="113"/>
                                                                            </a:cubicBezTo>
                                                                            <a:lnTo>
                                                                              <a:pt x="2714" y="31"/>
                                                                            </a:lnTo>
                                                                            <a:cubicBezTo>
                                                                              <a:pt x="2772" y="-16"/>
                                                                              <a:pt x="2866" y="-4"/>
                                                                              <a:pt x="2924" y="31"/>
                                                                            </a:cubicBezTo>
                                                                            <a:cubicBezTo>
                                                                              <a:pt x="2948" y="54"/>
                                                                              <a:pt x="2960" y="78"/>
                                                                              <a:pt x="2960" y="101"/>
                                                                            </a:cubicBezTo>
                                                                            <a:cubicBezTo>
                                                                              <a:pt x="3041" y="1926"/>
                                                                              <a:pt x="3170" y="3740"/>
                                                                              <a:pt x="3650" y="5519"/>
                                                                            </a:cubicBezTo>
                                                                            <a:cubicBezTo>
                                                                              <a:pt x="4001" y="7321"/>
                                                                              <a:pt x="4703" y="9052"/>
                                                                              <a:pt x="5452" y="10772"/>
                                                                            </a:cubicBezTo>
                                                                            <a:cubicBezTo>
                                                                              <a:pt x="5475" y="10831"/>
                                                                              <a:pt x="5440" y="10901"/>
                                                                              <a:pt x="5358" y="10925"/>
                                                                            </a:cubicBezTo>
                                                                            <a:cubicBezTo>
                                                                              <a:pt x="5323" y="10925"/>
                                                                              <a:pt x="5288" y="10925"/>
                                                                              <a:pt x="5265" y="10925"/>
                                                                            </a:cubicBezTo>
                                                                            <a:lnTo>
                                                                              <a:pt x="5124" y="10889"/>
                                                                            </a:lnTo>
                                                                            <a:lnTo>
                                                                              <a:pt x="5124" y="10889"/>
                                                                            </a:lnTo>
                                                                            <a:close/>
                                                                          </a:path>
                                                                        </a:pathLst>
                                                                      </a:custGeom>
                                                                      <a:noFill/>
                                                                      <a:ln w="12" cap="flat">
                                                                        <a:solidFill>
                                                                          <a:srgbClr val="FFFFFF"/>
                                                                        </a:solidFill>
                                                                        <a:prstDash val="solid"/>
                                                                        <a:miter/>
                                                                      </a:ln>
                                                                    </p:spPr>
                                                                    <p:txBody>
                                                                      <a:bodyPr rtlCol="0" anchor="ctr"/>
                                                                      <a:lstStyle/>
                                                                      <a:p>
                                                                        <a:endParaRPr lang="en-GB"/>
                                                                      </a:p>
                                                                    </p:txBody>
                                                                  </p:sp>
                                                                  <p:sp>
                                                                    <p:nvSpPr>
                                                                      <p:cNvPr id="19593" name="Freeform: Shape 19592">
                                                                        <a:extLst>
                                                                          <a:ext uri="{FF2B5EF4-FFF2-40B4-BE49-F238E27FC236}">
                                                                            <a16:creationId xmlns:a16="http://schemas.microsoft.com/office/drawing/2014/main" id="{B8E54E3B-DAD8-EFAD-5A69-C5AE1D533862}"/>
                                                                          </a:ext>
                                                                        </a:extLst>
                                                                      </p:cNvPr>
                                                                      <p:cNvSpPr/>
                                                                      <p:nvPr/>
                                                                    </p:nvSpPr>
                                                                    <p:spPr>
                                                                      <a:xfrm>
                                                                        <a:off x="5560016" y="2885798"/>
                                                                        <a:ext cx="657600" cy="607869"/>
                                                                      </a:xfrm>
                                                                      <a:custGeom>
                                                                        <a:avLst/>
                                                                        <a:gdLst>
                                                                          <a:gd name="connsiteX0" fmla="*/ 0 w 657600"/>
                                                                          <a:gd name="connsiteY0" fmla="*/ 607870 h 607869"/>
                                                                          <a:gd name="connsiteX1" fmla="*/ 657600 w 657600"/>
                                                                          <a:gd name="connsiteY1" fmla="*/ 607870 h 607869"/>
                                                                          <a:gd name="connsiteX2" fmla="*/ 657600 w 657600"/>
                                                                          <a:gd name="connsiteY2" fmla="*/ 0 h 607869"/>
                                                                          <a:gd name="connsiteX3" fmla="*/ 0 w 657600"/>
                                                                          <a:gd name="connsiteY3" fmla="*/ 0 h 607869"/>
                                                                          <a:gd name="connsiteX4" fmla="*/ 0 w 657600"/>
                                                                          <a:gd name="connsiteY4" fmla="*/ 607870 h 607869"/>
                                                                          <a:gd name="connsiteX5" fmla="*/ 0 w 657600"/>
                                                                          <a:gd name="connsiteY5" fmla="*/ 607870 h 607869"/>
                                                                        </a:gdLst>
                                                                        <a:ahLst/>
                                                                        <a:cxnLst>
                                                                          <a:cxn ang="0">
                                                                            <a:pos x="connsiteX0" y="connsiteY0"/>
                                                                          </a:cxn>
                                                                          <a:cxn ang="0">
                                                                            <a:pos x="connsiteX1" y="connsiteY1"/>
                                                                          </a:cxn>
                                                                          <a:cxn ang="0">
                                                                            <a:pos x="connsiteX2" y="connsiteY2"/>
                                                                          </a:cxn>
                                                                          <a:cxn ang="0">
                                                                            <a:pos x="connsiteX3" y="connsiteY3"/>
                                                                          </a:cxn>
                                                                          <a:cxn ang="0">
                                                                            <a:pos x="connsiteX4" y="connsiteY4"/>
                                                                          </a:cxn>
                                                                          <a:cxn ang="0">
                                                                            <a:pos x="connsiteX5" y="connsiteY5"/>
                                                                          </a:cxn>
                                                                        </a:cxnLst>
                                                                        <a:rect l="l" t="t" r="r" b="b"/>
                                                                        <a:pathLst>
                                                                          <a:path w="657600" h="607869">
                                                                            <a:moveTo>
                                                                              <a:pt x="0" y="607870"/>
                                                                            </a:moveTo>
                                                                            <a:lnTo>
                                                                              <a:pt x="657600" y="607870"/>
                                                                            </a:lnTo>
                                                                            <a:lnTo>
                                                                              <a:pt x="657600" y="0"/>
                                                                            </a:lnTo>
                                                                            <a:lnTo>
                                                                              <a:pt x="0" y="0"/>
                                                                            </a:lnTo>
                                                                            <a:lnTo>
                                                                              <a:pt x="0" y="607870"/>
                                                                            </a:lnTo>
                                                                            <a:lnTo>
                                                                              <a:pt x="0" y="607870"/>
                                                                            </a:lnTo>
                                                                            <a:close/>
                                                                          </a:path>
                                                                        </a:pathLst>
                                                                      </a:custGeom>
                                                                      <a:noFill/>
                                                                      <a:ln w="1169" cap="flat">
                                                                        <a:noFill/>
                                                                        <a:prstDash val="solid"/>
                                                                        <a:miter/>
                                                                      </a:ln>
                                                                    </p:spPr>
                                                                    <p:txBody>
                                                                      <a:bodyPr rtlCol="0" anchor="ctr"/>
                                                                      <a:lstStyle/>
                                                                      <a:p>
                                                                        <a:endParaRPr lang="en-GB"/>
                                                                      </a:p>
                                                                    </p:txBody>
                                                                  </p:sp>
                                                                </p:grpSp>
                                                              </p:grpSp>
                                                            </p:grpSp>
                                                          </p:grpSp>
                                                        </p:grpSp>
                                                      </p:grpSp>
                                                    </p:grpSp>
                                                  </p:grpSp>
                                                </p:grpSp>
                                              </p:grpSp>
                                            </p:grpSp>
                                          </p:grpSp>
                                        </p:grpSp>
                                      </p:grpSp>
                                    </p:grpSp>
                                  </p:grpSp>
                                </p:grpSp>
                              </p:grpSp>
                            </p:grpSp>
                          </p:grpSp>
                        </p:grpSp>
                      </p:grpSp>
                    </p:grpSp>
                  </p:grpSp>
                </p:grpSp>
              </p:grpSp>
            </p:grpSp>
          </p:grpSp>
        </p:grpSp>
        <p:sp>
          <p:nvSpPr>
            <p:cNvPr id="19505" name="Freeform: Shape 19504">
              <a:extLst>
                <a:ext uri="{FF2B5EF4-FFF2-40B4-BE49-F238E27FC236}">
                  <a16:creationId xmlns:a16="http://schemas.microsoft.com/office/drawing/2014/main" id="{0E4A5A3E-06C6-2150-2B7F-A8C46F3F17C7}"/>
                </a:ext>
              </a:extLst>
            </p:cNvPr>
            <p:cNvSpPr/>
            <p:nvPr/>
          </p:nvSpPr>
          <p:spPr>
            <a:xfrm>
              <a:off x="5860164" y="3127576"/>
              <a:ext cx="134196" cy="57553"/>
            </a:xfrm>
            <a:custGeom>
              <a:avLst/>
              <a:gdLst>
                <a:gd name="connsiteX0" fmla="*/ 52615 w 134196"/>
                <a:gd name="connsiteY0" fmla="*/ 55861 h 57553"/>
                <a:gd name="connsiteX1" fmla="*/ 60841 w 134196"/>
                <a:gd name="connsiteY1" fmla="*/ 38789 h 57553"/>
                <a:gd name="connsiteX2" fmla="*/ 88210 w 134196"/>
                <a:gd name="connsiteY2" fmla="*/ 26597 h 57553"/>
                <a:gd name="connsiteX3" fmla="*/ 132615 w 134196"/>
                <a:gd name="connsiteY3" fmla="*/ 42662 h 57553"/>
                <a:gd name="connsiteX4" fmla="*/ 130579 w 134196"/>
                <a:gd name="connsiteY4" fmla="*/ 38309 h 57553"/>
                <a:gd name="connsiteX5" fmla="*/ 128602 w 134196"/>
                <a:gd name="connsiteY5" fmla="*/ 33371 h 57553"/>
                <a:gd name="connsiteX6" fmla="*/ 127315 w 134196"/>
                <a:gd name="connsiteY6" fmla="*/ 30130 h 57553"/>
                <a:gd name="connsiteX7" fmla="*/ 127619 w 134196"/>
                <a:gd name="connsiteY7" fmla="*/ 28164 h 57553"/>
                <a:gd name="connsiteX8" fmla="*/ 129456 w 134196"/>
                <a:gd name="connsiteY8" fmla="*/ 27006 h 57553"/>
                <a:gd name="connsiteX9" fmla="*/ 131796 w 134196"/>
                <a:gd name="connsiteY9" fmla="*/ 25742 h 57553"/>
                <a:gd name="connsiteX10" fmla="*/ 133750 w 134196"/>
                <a:gd name="connsiteY10" fmla="*/ 23683 h 57553"/>
                <a:gd name="connsiteX11" fmla="*/ 134066 w 134196"/>
                <a:gd name="connsiteY11" fmla="*/ 20418 h 57553"/>
                <a:gd name="connsiteX12" fmla="*/ 132147 w 134196"/>
                <a:gd name="connsiteY12" fmla="*/ 15633 h 57553"/>
                <a:gd name="connsiteX13" fmla="*/ 127303 w 134196"/>
                <a:gd name="connsiteY13" fmla="*/ 10601 h 57553"/>
                <a:gd name="connsiteX14" fmla="*/ 119100 w 134196"/>
                <a:gd name="connsiteY14" fmla="*/ 6143 h 57553"/>
                <a:gd name="connsiteX15" fmla="*/ 101912 w 134196"/>
                <a:gd name="connsiteY15" fmla="*/ 1428 h 57553"/>
                <a:gd name="connsiteX16" fmla="*/ 90655 w 134196"/>
                <a:gd name="connsiteY16" fmla="*/ 0 h 57553"/>
                <a:gd name="connsiteX17" fmla="*/ 75362 w 134196"/>
                <a:gd name="connsiteY17" fmla="*/ 3428 h 57553"/>
                <a:gd name="connsiteX18" fmla="*/ 58863 w 134196"/>
                <a:gd name="connsiteY18" fmla="*/ 11303 h 57553"/>
                <a:gd name="connsiteX19" fmla="*/ 49350 w 134196"/>
                <a:gd name="connsiteY19" fmla="*/ 16861 h 57553"/>
                <a:gd name="connsiteX20" fmla="*/ 45629 w 134196"/>
                <a:gd name="connsiteY20" fmla="*/ 19108 h 57553"/>
                <a:gd name="connsiteX21" fmla="*/ 43184 w 134196"/>
                <a:gd name="connsiteY21" fmla="*/ 20535 h 57553"/>
                <a:gd name="connsiteX22" fmla="*/ 39732 w 134196"/>
                <a:gd name="connsiteY22" fmla="*/ 22431 h 57553"/>
                <a:gd name="connsiteX23" fmla="*/ 35239 w 134196"/>
                <a:gd name="connsiteY23" fmla="*/ 25239 h 57553"/>
                <a:gd name="connsiteX24" fmla="*/ 31775 w 134196"/>
                <a:gd name="connsiteY24" fmla="*/ 27369 h 57553"/>
                <a:gd name="connsiteX25" fmla="*/ 28066 w 134196"/>
                <a:gd name="connsiteY25" fmla="*/ 29370 h 57553"/>
                <a:gd name="connsiteX26" fmla="*/ 23339 w 134196"/>
                <a:gd name="connsiteY26" fmla="*/ 31242 h 57553"/>
                <a:gd name="connsiteX27" fmla="*/ 14938 w 134196"/>
                <a:gd name="connsiteY27" fmla="*/ 31429 h 57553"/>
                <a:gd name="connsiteX28" fmla="*/ 10386 w 134196"/>
                <a:gd name="connsiteY28" fmla="*/ 27287 h 57553"/>
                <a:gd name="connsiteX29" fmla="*/ 931 w 134196"/>
                <a:gd name="connsiteY29" fmla="*/ 30750 h 57553"/>
                <a:gd name="connsiteX30" fmla="*/ 30 w 134196"/>
                <a:gd name="connsiteY30" fmla="*/ 37642 h 57553"/>
                <a:gd name="connsiteX31" fmla="*/ 54 w 134196"/>
                <a:gd name="connsiteY31" fmla="*/ 44745 h 57553"/>
                <a:gd name="connsiteX32" fmla="*/ 3119 w 134196"/>
                <a:gd name="connsiteY32" fmla="*/ 51461 h 57553"/>
                <a:gd name="connsiteX33" fmla="*/ 9953 w 134196"/>
                <a:gd name="connsiteY33" fmla="*/ 55194 h 57553"/>
                <a:gd name="connsiteX34" fmla="*/ 20905 w 134196"/>
                <a:gd name="connsiteY34" fmla="*/ 57195 h 57553"/>
                <a:gd name="connsiteX35" fmla="*/ 32782 w 134196"/>
                <a:gd name="connsiteY35" fmla="*/ 57499 h 57553"/>
                <a:gd name="connsiteX36" fmla="*/ 41101 w 134196"/>
                <a:gd name="connsiteY36" fmla="*/ 57019 h 57553"/>
                <a:gd name="connsiteX37" fmla="*/ 52638 w 134196"/>
                <a:gd name="connsiteY37" fmla="*/ 55873 h 5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4196" h="57553">
                  <a:moveTo>
                    <a:pt x="52615" y="55861"/>
                  </a:moveTo>
                  <a:lnTo>
                    <a:pt x="60841" y="38789"/>
                  </a:lnTo>
                  <a:lnTo>
                    <a:pt x="88210" y="26597"/>
                  </a:lnTo>
                  <a:lnTo>
                    <a:pt x="132615" y="42662"/>
                  </a:lnTo>
                  <a:cubicBezTo>
                    <a:pt x="132615" y="42662"/>
                    <a:pt x="130778" y="38824"/>
                    <a:pt x="130579" y="38309"/>
                  </a:cubicBezTo>
                  <a:lnTo>
                    <a:pt x="128602" y="33371"/>
                  </a:lnTo>
                  <a:lnTo>
                    <a:pt x="127315" y="30130"/>
                  </a:lnTo>
                  <a:cubicBezTo>
                    <a:pt x="127315" y="30130"/>
                    <a:pt x="126577" y="29194"/>
                    <a:pt x="127619" y="28164"/>
                  </a:cubicBezTo>
                  <a:cubicBezTo>
                    <a:pt x="127619" y="28164"/>
                    <a:pt x="128286" y="27591"/>
                    <a:pt x="129456" y="27006"/>
                  </a:cubicBezTo>
                  <a:cubicBezTo>
                    <a:pt x="129456" y="27006"/>
                    <a:pt x="131211" y="26257"/>
                    <a:pt x="131796" y="25742"/>
                  </a:cubicBezTo>
                  <a:cubicBezTo>
                    <a:pt x="131796" y="25742"/>
                    <a:pt x="133036" y="25157"/>
                    <a:pt x="133750" y="23683"/>
                  </a:cubicBezTo>
                  <a:cubicBezTo>
                    <a:pt x="133750" y="23683"/>
                    <a:pt x="134487" y="22150"/>
                    <a:pt x="134066" y="20418"/>
                  </a:cubicBezTo>
                  <a:cubicBezTo>
                    <a:pt x="134066" y="20418"/>
                    <a:pt x="133645" y="18102"/>
                    <a:pt x="132147" y="15633"/>
                  </a:cubicBezTo>
                  <a:cubicBezTo>
                    <a:pt x="132147" y="15633"/>
                    <a:pt x="130954" y="13480"/>
                    <a:pt x="127303" y="10601"/>
                  </a:cubicBezTo>
                  <a:cubicBezTo>
                    <a:pt x="127303" y="10601"/>
                    <a:pt x="123559" y="7968"/>
                    <a:pt x="119100" y="6143"/>
                  </a:cubicBezTo>
                  <a:cubicBezTo>
                    <a:pt x="119100" y="6143"/>
                    <a:pt x="113180" y="3499"/>
                    <a:pt x="101912" y="1428"/>
                  </a:cubicBezTo>
                  <a:cubicBezTo>
                    <a:pt x="101912" y="1428"/>
                    <a:pt x="95125" y="82"/>
                    <a:pt x="90655" y="0"/>
                  </a:cubicBezTo>
                  <a:cubicBezTo>
                    <a:pt x="90655" y="0"/>
                    <a:pt x="83202" y="222"/>
                    <a:pt x="75362" y="3428"/>
                  </a:cubicBezTo>
                  <a:cubicBezTo>
                    <a:pt x="75362" y="3428"/>
                    <a:pt x="65825" y="7278"/>
                    <a:pt x="58863" y="11303"/>
                  </a:cubicBezTo>
                  <a:lnTo>
                    <a:pt x="49350" y="16861"/>
                  </a:lnTo>
                  <a:lnTo>
                    <a:pt x="45629" y="19108"/>
                  </a:lnTo>
                  <a:lnTo>
                    <a:pt x="43184" y="20535"/>
                  </a:lnTo>
                  <a:lnTo>
                    <a:pt x="39732" y="22431"/>
                  </a:lnTo>
                  <a:lnTo>
                    <a:pt x="35239" y="25239"/>
                  </a:lnTo>
                  <a:lnTo>
                    <a:pt x="31775" y="27369"/>
                  </a:lnTo>
                  <a:lnTo>
                    <a:pt x="28066" y="29370"/>
                  </a:lnTo>
                  <a:cubicBezTo>
                    <a:pt x="28066" y="29370"/>
                    <a:pt x="26217" y="30411"/>
                    <a:pt x="23339" y="31242"/>
                  </a:cubicBezTo>
                  <a:cubicBezTo>
                    <a:pt x="23339" y="31242"/>
                    <a:pt x="19361" y="32821"/>
                    <a:pt x="14938" y="31429"/>
                  </a:cubicBezTo>
                  <a:cubicBezTo>
                    <a:pt x="14938" y="31429"/>
                    <a:pt x="10585" y="30282"/>
                    <a:pt x="10386" y="27287"/>
                  </a:cubicBezTo>
                  <a:cubicBezTo>
                    <a:pt x="10386" y="27287"/>
                    <a:pt x="1762" y="24502"/>
                    <a:pt x="931" y="30750"/>
                  </a:cubicBezTo>
                  <a:cubicBezTo>
                    <a:pt x="931" y="30750"/>
                    <a:pt x="276" y="33898"/>
                    <a:pt x="30" y="37642"/>
                  </a:cubicBezTo>
                  <a:cubicBezTo>
                    <a:pt x="30" y="37642"/>
                    <a:pt x="-52" y="40942"/>
                    <a:pt x="54" y="44745"/>
                  </a:cubicBezTo>
                  <a:cubicBezTo>
                    <a:pt x="54" y="44745"/>
                    <a:pt x="218" y="48957"/>
                    <a:pt x="3119" y="51461"/>
                  </a:cubicBezTo>
                  <a:cubicBezTo>
                    <a:pt x="3119" y="51461"/>
                    <a:pt x="5694" y="53989"/>
                    <a:pt x="9953" y="55194"/>
                  </a:cubicBezTo>
                  <a:cubicBezTo>
                    <a:pt x="9953" y="55194"/>
                    <a:pt x="14189" y="56914"/>
                    <a:pt x="20905" y="57195"/>
                  </a:cubicBezTo>
                  <a:cubicBezTo>
                    <a:pt x="20905" y="57195"/>
                    <a:pt x="26007" y="57721"/>
                    <a:pt x="32782" y="57499"/>
                  </a:cubicBezTo>
                  <a:cubicBezTo>
                    <a:pt x="32782" y="57499"/>
                    <a:pt x="36737" y="57359"/>
                    <a:pt x="41101" y="57019"/>
                  </a:cubicBezTo>
                  <a:cubicBezTo>
                    <a:pt x="46437" y="56598"/>
                    <a:pt x="52404" y="55966"/>
                    <a:pt x="52638" y="55873"/>
                  </a:cubicBezTo>
                  <a:close/>
                </a:path>
              </a:pathLst>
            </a:custGeom>
            <a:solidFill>
              <a:schemeClr val="tx1"/>
            </a:solidFill>
            <a:ln w="11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506" name="Freeform: Shape 19505">
              <a:extLst>
                <a:ext uri="{FF2B5EF4-FFF2-40B4-BE49-F238E27FC236}">
                  <a16:creationId xmlns:a16="http://schemas.microsoft.com/office/drawing/2014/main" id="{D0BD6D6E-8A1E-C307-AD94-675EB92CD1E2}"/>
                </a:ext>
              </a:extLst>
            </p:cNvPr>
            <p:cNvSpPr/>
            <p:nvPr/>
          </p:nvSpPr>
          <p:spPr>
            <a:xfrm>
              <a:off x="5918946" y="3145924"/>
              <a:ext cx="21927" cy="10952"/>
            </a:xfrm>
            <a:custGeom>
              <a:avLst/>
              <a:gdLst>
                <a:gd name="connsiteX0" fmla="*/ 21928 w 21927"/>
                <a:gd name="connsiteY0" fmla="*/ 5476 h 10952"/>
                <a:gd name="connsiteX1" fmla="*/ 10964 w 21927"/>
                <a:gd name="connsiteY1" fmla="*/ 10952 h 10952"/>
                <a:gd name="connsiteX2" fmla="*/ 0 w 21927"/>
                <a:gd name="connsiteY2" fmla="*/ 5476 h 10952"/>
                <a:gd name="connsiteX3" fmla="*/ 10964 w 21927"/>
                <a:gd name="connsiteY3" fmla="*/ 0 h 10952"/>
                <a:gd name="connsiteX4" fmla="*/ 21928 w 21927"/>
                <a:gd name="connsiteY4" fmla="*/ 5476 h 10952"/>
                <a:gd name="connsiteX5" fmla="*/ 21928 w 21927"/>
                <a:gd name="connsiteY5" fmla="*/ 5476 h 1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927" h="10952">
                  <a:moveTo>
                    <a:pt x="21928" y="5476"/>
                  </a:moveTo>
                  <a:cubicBezTo>
                    <a:pt x="21928" y="8495"/>
                    <a:pt x="17025" y="10952"/>
                    <a:pt x="10964" y="10952"/>
                  </a:cubicBezTo>
                  <a:cubicBezTo>
                    <a:pt x="4903" y="10952"/>
                    <a:pt x="0" y="8495"/>
                    <a:pt x="0" y="5476"/>
                  </a:cubicBezTo>
                  <a:cubicBezTo>
                    <a:pt x="0" y="2457"/>
                    <a:pt x="4903" y="0"/>
                    <a:pt x="10964" y="0"/>
                  </a:cubicBezTo>
                  <a:cubicBezTo>
                    <a:pt x="17025" y="0"/>
                    <a:pt x="21928" y="2457"/>
                    <a:pt x="21928" y="5476"/>
                  </a:cubicBezTo>
                  <a:lnTo>
                    <a:pt x="21928" y="5476"/>
                  </a:lnTo>
                  <a:close/>
                </a:path>
              </a:pathLst>
            </a:custGeom>
            <a:noFill/>
            <a:ln w="210" cap="flat">
              <a:solidFill>
                <a:srgbClr val="99B3A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594" name="Group 19593">
            <a:extLst>
              <a:ext uri="{FF2B5EF4-FFF2-40B4-BE49-F238E27FC236}">
                <a16:creationId xmlns:a16="http://schemas.microsoft.com/office/drawing/2014/main" id="{128DB34A-DEB3-2528-CBDD-F72EA2C2134F}"/>
              </a:ext>
            </a:extLst>
          </p:cNvPr>
          <p:cNvGrpSpPr/>
          <p:nvPr/>
        </p:nvGrpSpPr>
        <p:grpSpPr>
          <a:xfrm>
            <a:off x="3455951" y="2573868"/>
            <a:ext cx="244068" cy="249831"/>
            <a:chOff x="3454153" y="2573657"/>
            <a:chExt cx="244068" cy="249831"/>
          </a:xfrm>
        </p:grpSpPr>
        <p:sp>
          <p:nvSpPr>
            <p:cNvPr id="19595" name="Freeform 18564">
              <a:extLst>
                <a:ext uri="{FF2B5EF4-FFF2-40B4-BE49-F238E27FC236}">
                  <a16:creationId xmlns:a16="http://schemas.microsoft.com/office/drawing/2014/main" id="{BE57699A-D118-F13A-C8E8-CB88DA9613CD}"/>
                </a:ext>
              </a:extLst>
            </p:cNvPr>
            <p:cNvSpPr/>
            <p:nvPr/>
          </p:nvSpPr>
          <p:spPr>
            <a:xfrm>
              <a:off x="3454153" y="2573657"/>
              <a:ext cx="35984" cy="11371"/>
            </a:xfrm>
            <a:custGeom>
              <a:avLst/>
              <a:gdLst>
                <a:gd name="connsiteX0" fmla="*/ 13 w 26988"/>
                <a:gd name="connsiteY0" fmla="*/ 7138 h 8528"/>
                <a:gd name="connsiteX1" fmla="*/ 5455 w 26988"/>
                <a:gd name="connsiteY1" fmla="*/ 1237 h 8528"/>
                <a:gd name="connsiteX2" fmla="*/ 9544 w 26988"/>
                <a:gd name="connsiteY2" fmla="*/ 67 h 8528"/>
                <a:gd name="connsiteX3" fmla="*/ 13879 w 26988"/>
                <a:gd name="connsiteY3" fmla="*/ 333 h 8528"/>
                <a:gd name="connsiteX4" fmla="*/ 17805 w 26988"/>
                <a:gd name="connsiteY4" fmla="*/ 2093 h 8528"/>
                <a:gd name="connsiteX5" fmla="*/ 20755 w 26988"/>
                <a:gd name="connsiteY5" fmla="*/ 4100 h 8528"/>
                <a:gd name="connsiteX6" fmla="*/ 22211 w 26988"/>
                <a:gd name="connsiteY6" fmla="*/ 4824 h 8528"/>
                <a:gd name="connsiteX7" fmla="*/ 23975 w 26988"/>
                <a:gd name="connsiteY7" fmla="*/ 5548 h 8528"/>
                <a:gd name="connsiteX8" fmla="*/ 25783 w 26988"/>
                <a:gd name="connsiteY8" fmla="*/ 6619 h 8528"/>
                <a:gd name="connsiteX9" fmla="*/ 26527 w 26988"/>
                <a:gd name="connsiteY9" fmla="*/ 7408 h 8528"/>
                <a:gd name="connsiteX10" fmla="*/ 26976 w 26988"/>
                <a:gd name="connsiteY10" fmla="*/ 8354 h 8528"/>
                <a:gd name="connsiteX11" fmla="*/ 26984 w 26988"/>
                <a:gd name="connsiteY11" fmla="*/ 8381 h 8528"/>
                <a:gd name="connsiteX12" fmla="*/ 26912 w 26988"/>
                <a:gd name="connsiteY12" fmla="*/ 8523 h 8528"/>
                <a:gd name="connsiteX13" fmla="*/ 26783 w 26988"/>
                <a:gd name="connsiteY13" fmla="*/ 8478 h 8528"/>
                <a:gd name="connsiteX14" fmla="*/ 23679 w 26988"/>
                <a:gd name="connsiteY14" fmla="*/ 6744 h 8528"/>
                <a:gd name="connsiteX15" fmla="*/ 20036 w 26988"/>
                <a:gd name="connsiteY15" fmla="*/ 5765 h 8528"/>
                <a:gd name="connsiteX16" fmla="*/ 16727 w 26988"/>
                <a:gd name="connsiteY16" fmla="*/ 3961 h 8528"/>
                <a:gd name="connsiteX17" fmla="*/ 13335 w 26988"/>
                <a:gd name="connsiteY17" fmla="*/ 2551 h 8528"/>
                <a:gd name="connsiteX18" fmla="*/ 6074 w 26988"/>
                <a:gd name="connsiteY18" fmla="*/ 2948 h 8528"/>
                <a:gd name="connsiteX19" fmla="*/ 202 w 26988"/>
                <a:gd name="connsiteY19" fmla="*/ 7268 h 8528"/>
                <a:gd name="connsiteX20" fmla="*/ 46 w 26988"/>
                <a:gd name="connsiteY20" fmla="*/ 7293 h 8528"/>
                <a:gd name="connsiteX21" fmla="*/ 5 w 26988"/>
                <a:gd name="connsiteY21" fmla="*/ 7169 h 8528"/>
                <a:gd name="connsiteX22" fmla="*/ 14 w 26988"/>
                <a:gd name="connsiteY22" fmla="*/ 7138 h 8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988" h="8528">
                  <a:moveTo>
                    <a:pt x="13" y="7138"/>
                  </a:moveTo>
                  <a:cubicBezTo>
                    <a:pt x="804" y="4584"/>
                    <a:pt x="2923" y="2445"/>
                    <a:pt x="5455" y="1237"/>
                  </a:cubicBezTo>
                  <a:cubicBezTo>
                    <a:pt x="6720" y="596"/>
                    <a:pt x="8122" y="267"/>
                    <a:pt x="9544" y="67"/>
                  </a:cubicBezTo>
                  <a:cubicBezTo>
                    <a:pt x="10975" y="-77"/>
                    <a:pt x="12442" y="9"/>
                    <a:pt x="13879" y="333"/>
                  </a:cubicBezTo>
                  <a:cubicBezTo>
                    <a:pt x="15284" y="716"/>
                    <a:pt x="16710" y="1368"/>
                    <a:pt x="17805" y="2093"/>
                  </a:cubicBezTo>
                  <a:cubicBezTo>
                    <a:pt x="18896" y="2848"/>
                    <a:pt x="19856" y="3520"/>
                    <a:pt x="20755" y="4100"/>
                  </a:cubicBezTo>
                  <a:cubicBezTo>
                    <a:pt x="21210" y="4391"/>
                    <a:pt x="21657" y="4582"/>
                    <a:pt x="22211" y="4824"/>
                  </a:cubicBezTo>
                  <a:lnTo>
                    <a:pt x="23975" y="5548"/>
                  </a:lnTo>
                  <a:cubicBezTo>
                    <a:pt x="24581" y="5843"/>
                    <a:pt x="25224" y="6145"/>
                    <a:pt x="25783" y="6619"/>
                  </a:cubicBezTo>
                  <a:cubicBezTo>
                    <a:pt x="26058" y="6856"/>
                    <a:pt x="26322" y="7108"/>
                    <a:pt x="26527" y="7408"/>
                  </a:cubicBezTo>
                  <a:cubicBezTo>
                    <a:pt x="26733" y="7705"/>
                    <a:pt x="26873" y="8037"/>
                    <a:pt x="26976" y="8354"/>
                  </a:cubicBezTo>
                  <a:lnTo>
                    <a:pt x="26984" y="8381"/>
                  </a:lnTo>
                  <a:cubicBezTo>
                    <a:pt x="27002" y="8440"/>
                    <a:pt x="26969" y="8503"/>
                    <a:pt x="26912" y="8523"/>
                  </a:cubicBezTo>
                  <a:cubicBezTo>
                    <a:pt x="26863" y="8539"/>
                    <a:pt x="26810" y="8520"/>
                    <a:pt x="26783" y="8478"/>
                  </a:cubicBezTo>
                  <a:cubicBezTo>
                    <a:pt x="26100" y="7449"/>
                    <a:pt x="24870" y="7008"/>
                    <a:pt x="23679" y="6744"/>
                  </a:cubicBezTo>
                  <a:cubicBezTo>
                    <a:pt x="22482" y="6455"/>
                    <a:pt x="21211" y="6289"/>
                    <a:pt x="20036" y="5765"/>
                  </a:cubicBezTo>
                  <a:cubicBezTo>
                    <a:pt x="18863" y="5265"/>
                    <a:pt x="17805" y="4576"/>
                    <a:pt x="16727" y="3961"/>
                  </a:cubicBezTo>
                  <a:cubicBezTo>
                    <a:pt x="15653" y="3336"/>
                    <a:pt x="14527" y="2845"/>
                    <a:pt x="13335" y="2551"/>
                  </a:cubicBezTo>
                  <a:cubicBezTo>
                    <a:pt x="10951" y="1960"/>
                    <a:pt x="8399" y="2142"/>
                    <a:pt x="6074" y="2948"/>
                  </a:cubicBezTo>
                  <a:cubicBezTo>
                    <a:pt x="3763" y="3788"/>
                    <a:pt x="1665" y="5267"/>
                    <a:pt x="202" y="7268"/>
                  </a:cubicBezTo>
                  <a:cubicBezTo>
                    <a:pt x="166" y="7318"/>
                    <a:pt x="96" y="7329"/>
                    <a:pt x="46" y="7293"/>
                  </a:cubicBezTo>
                  <a:cubicBezTo>
                    <a:pt x="7" y="7263"/>
                    <a:pt x="-9" y="7213"/>
                    <a:pt x="5" y="7169"/>
                  </a:cubicBezTo>
                  <a:lnTo>
                    <a:pt x="14" y="7138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596" name="Freeform 18565">
              <a:extLst>
                <a:ext uri="{FF2B5EF4-FFF2-40B4-BE49-F238E27FC236}">
                  <a16:creationId xmlns:a16="http://schemas.microsoft.com/office/drawing/2014/main" id="{54BC6DA6-5926-F8FE-9518-0DCA14772523}"/>
                </a:ext>
              </a:extLst>
            </p:cNvPr>
            <p:cNvSpPr/>
            <p:nvPr/>
          </p:nvSpPr>
          <p:spPr>
            <a:xfrm>
              <a:off x="3471888" y="2612513"/>
              <a:ext cx="12135" cy="6419"/>
            </a:xfrm>
            <a:custGeom>
              <a:avLst/>
              <a:gdLst>
                <a:gd name="connsiteX0" fmla="*/ 8968 w 9101"/>
                <a:gd name="connsiteY0" fmla="*/ 4168 h 4814"/>
                <a:gd name="connsiteX1" fmla="*/ 6113 w 9101"/>
                <a:gd name="connsiteY1" fmla="*/ 4813 h 4814"/>
                <a:gd name="connsiteX2" fmla="*/ 3591 w 9101"/>
                <a:gd name="connsiteY2" fmla="*/ 4233 h 4814"/>
                <a:gd name="connsiteX3" fmla="*/ 1468 w 9101"/>
                <a:gd name="connsiteY3" fmla="*/ 2750 h 4814"/>
                <a:gd name="connsiteX4" fmla="*/ 25 w 9101"/>
                <a:gd name="connsiteY4" fmla="*/ 206 h 4814"/>
                <a:gd name="connsiteX5" fmla="*/ 3 w 9101"/>
                <a:gd name="connsiteY5" fmla="*/ 122 h 4814"/>
                <a:gd name="connsiteX6" fmla="*/ 74 w 9101"/>
                <a:gd name="connsiteY6" fmla="*/ 3 h 4814"/>
                <a:gd name="connsiteX7" fmla="*/ 144 w 9101"/>
                <a:gd name="connsiteY7" fmla="*/ 11 h 4814"/>
                <a:gd name="connsiteX8" fmla="*/ 4517 w 9101"/>
                <a:gd name="connsiteY8" fmla="*/ 2145 h 4814"/>
                <a:gd name="connsiteX9" fmla="*/ 9038 w 9101"/>
                <a:gd name="connsiteY9" fmla="*/ 3947 h 4814"/>
                <a:gd name="connsiteX10" fmla="*/ 9096 w 9101"/>
                <a:gd name="connsiteY10" fmla="*/ 4072 h 4814"/>
                <a:gd name="connsiteX11" fmla="*/ 9050 w 9101"/>
                <a:gd name="connsiteY11" fmla="*/ 4124 h 4814"/>
                <a:gd name="connsiteX12" fmla="*/ 8972 w 9101"/>
                <a:gd name="connsiteY12" fmla="*/ 4165 h 4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01" h="4814">
                  <a:moveTo>
                    <a:pt x="8968" y="4168"/>
                  </a:moveTo>
                  <a:cubicBezTo>
                    <a:pt x="7950" y="4704"/>
                    <a:pt x="7011" y="4829"/>
                    <a:pt x="6113" y="4813"/>
                  </a:cubicBezTo>
                  <a:cubicBezTo>
                    <a:pt x="5219" y="4784"/>
                    <a:pt x="4372" y="4584"/>
                    <a:pt x="3591" y="4233"/>
                  </a:cubicBezTo>
                  <a:cubicBezTo>
                    <a:pt x="2809" y="3885"/>
                    <a:pt x="2090" y="3392"/>
                    <a:pt x="1468" y="2750"/>
                  </a:cubicBezTo>
                  <a:cubicBezTo>
                    <a:pt x="854" y="2093"/>
                    <a:pt x="316" y="1316"/>
                    <a:pt x="25" y="206"/>
                  </a:cubicBezTo>
                  <a:lnTo>
                    <a:pt x="3" y="122"/>
                  </a:lnTo>
                  <a:cubicBezTo>
                    <a:pt x="-11" y="70"/>
                    <a:pt x="21" y="17"/>
                    <a:pt x="74" y="3"/>
                  </a:cubicBezTo>
                  <a:cubicBezTo>
                    <a:pt x="99" y="-3"/>
                    <a:pt x="122" y="0"/>
                    <a:pt x="144" y="11"/>
                  </a:cubicBezTo>
                  <a:cubicBezTo>
                    <a:pt x="1588" y="758"/>
                    <a:pt x="3017" y="1526"/>
                    <a:pt x="4517" y="2145"/>
                  </a:cubicBezTo>
                  <a:cubicBezTo>
                    <a:pt x="5985" y="2839"/>
                    <a:pt x="7512" y="3381"/>
                    <a:pt x="9038" y="3947"/>
                  </a:cubicBezTo>
                  <a:cubicBezTo>
                    <a:pt x="9088" y="3966"/>
                    <a:pt x="9114" y="4022"/>
                    <a:pt x="9096" y="4072"/>
                  </a:cubicBezTo>
                  <a:cubicBezTo>
                    <a:pt x="9086" y="4096"/>
                    <a:pt x="9071" y="4115"/>
                    <a:pt x="9050" y="4124"/>
                  </a:cubicBezTo>
                  <a:lnTo>
                    <a:pt x="8972" y="4165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597" name="Freeform 18566">
              <a:extLst>
                <a:ext uri="{FF2B5EF4-FFF2-40B4-BE49-F238E27FC236}">
                  <a16:creationId xmlns:a16="http://schemas.microsoft.com/office/drawing/2014/main" id="{D47069E9-1AB3-E6F7-085B-2C43EAC9C662}"/>
                </a:ext>
              </a:extLst>
            </p:cNvPr>
            <p:cNvSpPr/>
            <p:nvPr/>
          </p:nvSpPr>
          <p:spPr>
            <a:xfrm>
              <a:off x="3511188" y="2640360"/>
              <a:ext cx="16044" cy="6583"/>
            </a:xfrm>
            <a:custGeom>
              <a:avLst/>
              <a:gdLst>
                <a:gd name="connsiteX0" fmla="*/ 11876 w 12033"/>
                <a:gd name="connsiteY0" fmla="*/ 4809 h 4937"/>
                <a:gd name="connsiteX1" fmla="*/ 8397 w 12033"/>
                <a:gd name="connsiteY1" fmla="*/ 4781 h 4937"/>
                <a:gd name="connsiteX2" fmla="*/ 5410 w 12033"/>
                <a:gd name="connsiteY2" fmla="*/ 3965 h 4937"/>
                <a:gd name="connsiteX3" fmla="*/ 2656 w 12033"/>
                <a:gd name="connsiteY3" fmla="*/ 2546 h 4937"/>
                <a:gd name="connsiteX4" fmla="*/ 67 w 12033"/>
                <a:gd name="connsiteY4" fmla="*/ 223 h 4937"/>
                <a:gd name="connsiteX5" fmla="*/ 22 w 12033"/>
                <a:gd name="connsiteY5" fmla="*/ 166 h 4937"/>
                <a:gd name="connsiteX6" fmla="*/ 39 w 12033"/>
                <a:gd name="connsiteY6" fmla="*/ 22 h 4937"/>
                <a:gd name="connsiteX7" fmla="*/ 124 w 12033"/>
                <a:gd name="connsiteY7" fmla="*/ 2 h 4937"/>
                <a:gd name="connsiteX8" fmla="*/ 6235 w 12033"/>
                <a:gd name="connsiteY8" fmla="*/ 1837 h 4937"/>
                <a:gd name="connsiteX9" fmla="*/ 11984 w 12033"/>
                <a:gd name="connsiteY9" fmla="*/ 4609 h 4937"/>
                <a:gd name="connsiteX10" fmla="*/ 12020 w 12033"/>
                <a:gd name="connsiteY10" fmla="*/ 4750 h 4937"/>
                <a:gd name="connsiteX11" fmla="*/ 11950 w 12033"/>
                <a:gd name="connsiteY11" fmla="*/ 4798 h 4937"/>
                <a:gd name="connsiteX12" fmla="*/ 11878 w 12033"/>
                <a:gd name="connsiteY12" fmla="*/ 4811 h 4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033" h="4937">
                  <a:moveTo>
                    <a:pt x="11876" y="4809"/>
                  </a:moveTo>
                  <a:cubicBezTo>
                    <a:pt x="10560" y="5026"/>
                    <a:pt x="9460" y="4933"/>
                    <a:pt x="8397" y="4781"/>
                  </a:cubicBezTo>
                  <a:cubicBezTo>
                    <a:pt x="7345" y="4611"/>
                    <a:pt x="6359" y="4337"/>
                    <a:pt x="5410" y="3965"/>
                  </a:cubicBezTo>
                  <a:cubicBezTo>
                    <a:pt x="4461" y="3594"/>
                    <a:pt x="3548" y="3130"/>
                    <a:pt x="2656" y="2546"/>
                  </a:cubicBezTo>
                  <a:cubicBezTo>
                    <a:pt x="1769" y="1937"/>
                    <a:pt x="893" y="1265"/>
                    <a:pt x="67" y="223"/>
                  </a:cubicBezTo>
                  <a:lnTo>
                    <a:pt x="22" y="166"/>
                  </a:lnTo>
                  <a:cubicBezTo>
                    <a:pt x="-12" y="122"/>
                    <a:pt x="-6" y="57"/>
                    <a:pt x="39" y="22"/>
                  </a:cubicBezTo>
                  <a:cubicBezTo>
                    <a:pt x="64" y="4"/>
                    <a:pt x="95" y="-4"/>
                    <a:pt x="124" y="2"/>
                  </a:cubicBezTo>
                  <a:cubicBezTo>
                    <a:pt x="2210" y="430"/>
                    <a:pt x="4236" y="1104"/>
                    <a:pt x="6235" y="1837"/>
                  </a:cubicBezTo>
                  <a:cubicBezTo>
                    <a:pt x="8205" y="2646"/>
                    <a:pt x="10155" y="3516"/>
                    <a:pt x="11984" y="4609"/>
                  </a:cubicBezTo>
                  <a:cubicBezTo>
                    <a:pt x="12033" y="4639"/>
                    <a:pt x="12048" y="4701"/>
                    <a:pt x="12020" y="4750"/>
                  </a:cubicBezTo>
                  <a:cubicBezTo>
                    <a:pt x="12004" y="4776"/>
                    <a:pt x="11978" y="4793"/>
                    <a:pt x="11950" y="4798"/>
                  </a:cubicBezTo>
                  <a:lnTo>
                    <a:pt x="11878" y="4811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598" name="Freeform 18567">
              <a:extLst>
                <a:ext uri="{FF2B5EF4-FFF2-40B4-BE49-F238E27FC236}">
                  <a16:creationId xmlns:a16="http://schemas.microsoft.com/office/drawing/2014/main" id="{2C6645BD-43F2-2F44-63A0-6E8B0742AC16}"/>
                </a:ext>
              </a:extLst>
            </p:cNvPr>
            <p:cNvSpPr/>
            <p:nvPr/>
          </p:nvSpPr>
          <p:spPr>
            <a:xfrm>
              <a:off x="3528063" y="2652357"/>
              <a:ext cx="47747" cy="22768"/>
            </a:xfrm>
            <a:custGeom>
              <a:avLst/>
              <a:gdLst>
                <a:gd name="connsiteX0" fmla="*/ 47 w 35810"/>
                <a:gd name="connsiteY0" fmla="*/ 3654 h 17076"/>
                <a:gd name="connsiteX1" fmla="*/ 10156 w 35810"/>
                <a:gd name="connsiteY1" fmla="*/ 38 h 17076"/>
                <a:gd name="connsiteX2" fmla="*/ 15662 w 35810"/>
                <a:gd name="connsiteY2" fmla="*/ 1570 h 17076"/>
                <a:gd name="connsiteX3" fmla="*/ 20234 w 35810"/>
                <a:gd name="connsiteY3" fmla="*/ 4415 h 17076"/>
                <a:gd name="connsiteX4" fmla="*/ 24258 w 35810"/>
                <a:gd name="connsiteY4" fmla="*/ 7248 h 17076"/>
                <a:gd name="connsiteX5" fmla="*/ 26271 w 35810"/>
                <a:gd name="connsiteY5" fmla="*/ 8385 h 17076"/>
                <a:gd name="connsiteX6" fmla="*/ 28520 w 35810"/>
                <a:gd name="connsiteY6" fmla="*/ 9387 h 17076"/>
                <a:gd name="connsiteX7" fmla="*/ 33275 w 35810"/>
                <a:gd name="connsiteY7" fmla="*/ 12093 h 17076"/>
                <a:gd name="connsiteX8" fmla="*/ 35085 w 35810"/>
                <a:gd name="connsiteY8" fmla="*/ 14280 h 17076"/>
                <a:gd name="connsiteX9" fmla="*/ 35632 w 35810"/>
                <a:gd name="connsiteY9" fmla="*/ 15579 h 17076"/>
                <a:gd name="connsiteX10" fmla="*/ 35810 w 35810"/>
                <a:gd name="connsiteY10" fmla="*/ 16939 h 17076"/>
                <a:gd name="connsiteX11" fmla="*/ 35810 w 35810"/>
                <a:gd name="connsiteY11" fmla="*/ 16962 h 17076"/>
                <a:gd name="connsiteX12" fmla="*/ 35699 w 35810"/>
                <a:gd name="connsiteY12" fmla="*/ 17076 h 17076"/>
                <a:gd name="connsiteX13" fmla="*/ 35588 w 35810"/>
                <a:gd name="connsiteY13" fmla="*/ 16989 h 17076"/>
                <a:gd name="connsiteX14" fmla="*/ 32604 w 35810"/>
                <a:gd name="connsiteY14" fmla="*/ 13093 h 17076"/>
                <a:gd name="connsiteX15" fmla="*/ 27951 w 35810"/>
                <a:gd name="connsiteY15" fmla="*/ 11087 h 17076"/>
                <a:gd name="connsiteX16" fmla="*/ 23195 w 35810"/>
                <a:gd name="connsiteY16" fmla="*/ 9111 h 17076"/>
                <a:gd name="connsiteX17" fmla="*/ 18907 w 35810"/>
                <a:gd name="connsiteY17" fmla="*/ 6269 h 17076"/>
                <a:gd name="connsiteX18" fmla="*/ 14653 w 35810"/>
                <a:gd name="connsiteY18" fmla="*/ 3470 h 17076"/>
                <a:gd name="connsiteX19" fmla="*/ 9896 w 35810"/>
                <a:gd name="connsiteY19" fmla="*/ 1820 h 17076"/>
                <a:gd name="connsiteX20" fmla="*/ 174 w 35810"/>
                <a:gd name="connsiteY20" fmla="*/ 3846 h 17076"/>
                <a:gd name="connsiteX21" fmla="*/ 18 w 35810"/>
                <a:gd name="connsiteY21" fmla="*/ 3812 h 17076"/>
                <a:gd name="connsiteX22" fmla="*/ 32 w 35810"/>
                <a:gd name="connsiteY22" fmla="*/ 3673 h 17076"/>
                <a:gd name="connsiteX23" fmla="*/ 49 w 35810"/>
                <a:gd name="connsiteY23" fmla="*/ 3654 h 17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810" h="17076">
                  <a:moveTo>
                    <a:pt x="47" y="3654"/>
                  </a:moveTo>
                  <a:cubicBezTo>
                    <a:pt x="2512" y="1078"/>
                    <a:pt x="6356" y="-248"/>
                    <a:pt x="10156" y="38"/>
                  </a:cubicBezTo>
                  <a:cubicBezTo>
                    <a:pt x="12073" y="121"/>
                    <a:pt x="13980" y="776"/>
                    <a:pt x="15662" y="1570"/>
                  </a:cubicBezTo>
                  <a:cubicBezTo>
                    <a:pt x="17347" y="2402"/>
                    <a:pt x="18820" y="3443"/>
                    <a:pt x="20234" y="4415"/>
                  </a:cubicBezTo>
                  <a:cubicBezTo>
                    <a:pt x="21607" y="5450"/>
                    <a:pt x="22932" y="6413"/>
                    <a:pt x="24258" y="7248"/>
                  </a:cubicBezTo>
                  <a:cubicBezTo>
                    <a:pt x="24920" y="7667"/>
                    <a:pt x="25569" y="8059"/>
                    <a:pt x="26271" y="8385"/>
                  </a:cubicBezTo>
                  <a:cubicBezTo>
                    <a:pt x="26979" y="8710"/>
                    <a:pt x="27734" y="9040"/>
                    <a:pt x="28520" y="9387"/>
                  </a:cubicBezTo>
                  <a:cubicBezTo>
                    <a:pt x="30089" y="10053"/>
                    <a:pt x="31817" y="10840"/>
                    <a:pt x="33275" y="12093"/>
                  </a:cubicBezTo>
                  <a:cubicBezTo>
                    <a:pt x="33978" y="12732"/>
                    <a:pt x="34625" y="13446"/>
                    <a:pt x="35085" y="14280"/>
                  </a:cubicBezTo>
                  <a:cubicBezTo>
                    <a:pt x="35310" y="14699"/>
                    <a:pt x="35502" y="15130"/>
                    <a:pt x="35632" y="15579"/>
                  </a:cubicBezTo>
                  <a:cubicBezTo>
                    <a:pt x="35746" y="16034"/>
                    <a:pt x="35805" y="16493"/>
                    <a:pt x="35810" y="16939"/>
                  </a:cubicBezTo>
                  <a:lnTo>
                    <a:pt x="35810" y="16962"/>
                  </a:lnTo>
                  <a:cubicBezTo>
                    <a:pt x="35810" y="17025"/>
                    <a:pt x="35760" y="17076"/>
                    <a:pt x="35699" y="17076"/>
                  </a:cubicBezTo>
                  <a:cubicBezTo>
                    <a:pt x="35644" y="17076"/>
                    <a:pt x="35599" y="17039"/>
                    <a:pt x="35588" y="16989"/>
                  </a:cubicBezTo>
                  <a:cubicBezTo>
                    <a:pt x="35216" y="15338"/>
                    <a:pt x="33997" y="14012"/>
                    <a:pt x="32604" y="13093"/>
                  </a:cubicBezTo>
                  <a:cubicBezTo>
                    <a:pt x="31198" y="12155"/>
                    <a:pt x="29567" y="11622"/>
                    <a:pt x="27951" y="11087"/>
                  </a:cubicBezTo>
                  <a:cubicBezTo>
                    <a:pt x="26327" y="10572"/>
                    <a:pt x="24689" y="9977"/>
                    <a:pt x="23195" y="9111"/>
                  </a:cubicBezTo>
                  <a:cubicBezTo>
                    <a:pt x="21696" y="8259"/>
                    <a:pt x="20297" y="7259"/>
                    <a:pt x="18907" y="6269"/>
                  </a:cubicBezTo>
                  <a:cubicBezTo>
                    <a:pt x="17524" y="5271"/>
                    <a:pt x="16144" y="4270"/>
                    <a:pt x="14653" y="3470"/>
                  </a:cubicBezTo>
                  <a:cubicBezTo>
                    <a:pt x="13171" y="2657"/>
                    <a:pt x="11569" y="2064"/>
                    <a:pt x="9896" y="1820"/>
                  </a:cubicBezTo>
                  <a:cubicBezTo>
                    <a:pt x="6562" y="1312"/>
                    <a:pt x="3031" y="2016"/>
                    <a:pt x="174" y="3846"/>
                  </a:cubicBezTo>
                  <a:cubicBezTo>
                    <a:pt x="121" y="3881"/>
                    <a:pt x="52" y="3865"/>
                    <a:pt x="18" y="3812"/>
                  </a:cubicBezTo>
                  <a:cubicBezTo>
                    <a:pt x="-11" y="3767"/>
                    <a:pt x="-4" y="3710"/>
                    <a:pt x="32" y="3673"/>
                  </a:cubicBezTo>
                  <a:lnTo>
                    <a:pt x="49" y="3654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599" name="Freeform 18568">
              <a:extLst>
                <a:ext uri="{FF2B5EF4-FFF2-40B4-BE49-F238E27FC236}">
                  <a16:creationId xmlns:a16="http://schemas.microsoft.com/office/drawing/2014/main" id="{867802F9-7C57-F766-3527-ECEE7AC41863}"/>
                </a:ext>
              </a:extLst>
            </p:cNvPr>
            <p:cNvSpPr/>
            <p:nvPr/>
          </p:nvSpPr>
          <p:spPr>
            <a:xfrm>
              <a:off x="3561045" y="2668916"/>
              <a:ext cx="3092" cy="11392"/>
            </a:xfrm>
            <a:custGeom>
              <a:avLst/>
              <a:gdLst>
                <a:gd name="connsiteX0" fmla="*/ 1053 w 2319"/>
                <a:gd name="connsiteY0" fmla="*/ 8407 h 8544"/>
                <a:gd name="connsiteX1" fmla="*/ 159 w 2319"/>
                <a:gd name="connsiteY1" fmla="*/ 6062 h 8544"/>
                <a:gd name="connsiteX2" fmla="*/ 19 w 2319"/>
                <a:gd name="connsiteY2" fmla="*/ 4161 h 8544"/>
                <a:gd name="connsiteX3" fmla="*/ 444 w 2319"/>
                <a:gd name="connsiteY3" fmla="*/ 2303 h 8544"/>
                <a:gd name="connsiteX4" fmla="*/ 1669 w 2319"/>
                <a:gd name="connsiteY4" fmla="*/ 116 h 8544"/>
                <a:gd name="connsiteX5" fmla="*/ 1729 w 2319"/>
                <a:gd name="connsiteY5" fmla="*/ 37 h 8544"/>
                <a:gd name="connsiteX6" fmla="*/ 1860 w 2319"/>
                <a:gd name="connsiteY6" fmla="*/ 19 h 8544"/>
                <a:gd name="connsiteX7" fmla="*/ 1894 w 2319"/>
                <a:gd name="connsiteY7" fmla="*/ 67 h 8544"/>
                <a:gd name="connsiteX8" fmla="*/ 2298 w 2319"/>
                <a:gd name="connsiteY8" fmla="*/ 4332 h 8544"/>
                <a:gd name="connsiteX9" fmla="*/ 1269 w 2319"/>
                <a:gd name="connsiteY9" fmla="*/ 8490 h 8544"/>
                <a:gd name="connsiteX10" fmla="*/ 1146 w 2319"/>
                <a:gd name="connsiteY10" fmla="*/ 8535 h 8544"/>
                <a:gd name="connsiteX11" fmla="*/ 1102 w 2319"/>
                <a:gd name="connsiteY11" fmla="*/ 8495 h 8544"/>
                <a:gd name="connsiteX12" fmla="*/ 1055 w 2319"/>
                <a:gd name="connsiteY12" fmla="*/ 8409 h 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19" h="8544">
                  <a:moveTo>
                    <a:pt x="1053" y="8407"/>
                  </a:moveTo>
                  <a:cubicBezTo>
                    <a:pt x="542" y="7468"/>
                    <a:pt x="316" y="6744"/>
                    <a:pt x="159" y="6062"/>
                  </a:cubicBezTo>
                  <a:cubicBezTo>
                    <a:pt x="16" y="5387"/>
                    <a:pt x="-30" y="4771"/>
                    <a:pt x="19" y="4161"/>
                  </a:cubicBezTo>
                  <a:cubicBezTo>
                    <a:pt x="66" y="3552"/>
                    <a:pt x="202" y="2950"/>
                    <a:pt x="444" y="2303"/>
                  </a:cubicBezTo>
                  <a:cubicBezTo>
                    <a:pt x="700" y="1651"/>
                    <a:pt x="1030" y="968"/>
                    <a:pt x="1669" y="116"/>
                  </a:cubicBezTo>
                  <a:lnTo>
                    <a:pt x="1729" y="37"/>
                  </a:lnTo>
                  <a:cubicBezTo>
                    <a:pt x="1760" y="-3"/>
                    <a:pt x="1818" y="-13"/>
                    <a:pt x="1860" y="19"/>
                  </a:cubicBezTo>
                  <a:cubicBezTo>
                    <a:pt x="1877" y="31"/>
                    <a:pt x="1888" y="48"/>
                    <a:pt x="1894" y="67"/>
                  </a:cubicBezTo>
                  <a:cubicBezTo>
                    <a:pt x="2291" y="1444"/>
                    <a:pt x="2363" y="2900"/>
                    <a:pt x="2298" y="4332"/>
                  </a:cubicBezTo>
                  <a:cubicBezTo>
                    <a:pt x="2152" y="5757"/>
                    <a:pt x="1865" y="7185"/>
                    <a:pt x="1269" y="8490"/>
                  </a:cubicBezTo>
                  <a:cubicBezTo>
                    <a:pt x="1247" y="8537"/>
                    <a:pt x="1193" y="8557"/>
                    <a:pt x="1146" y="8535"/>
                  </a:cubicBezTo>
                  <a:cubicBezTo>
                    <a:pt x="1127" y="8526"/>
                    <a:pt x="1111" y="8512"/>
                    <a:pt x="1102" y="8495"/>
                  </a:cubicBezTo>
                  <a:lnTo>
                    <a:pt x="1055" y="8409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00" name="Freeform 18569">
              <a:extLst>
                <a:ext uri="{FF2B5EF4-FFF2-40B4-BE49-F238E27FC236}">
                  <a16:creationId xmlns:a16="http://schemas.microsoft.com/office/drawing/2014/main" id="{8CB05A85-2650-D067-DDE1-45FFBE08DAFB}"/>
                </a:ext>
              </a:extLst>
            </p:cNvPr>
            <p:cNvSpPr/>
            <p:nvPr/>
          </p:nvSpPr>
          <p:spPr>
            <a:xfrm>
              <a:off x="3557947" y="2604553"/>
              <a:ext cx="35641" cy="61389"/>
            </a:xfrm>
            <a:custGeom>
              <a:avLst/>
              <a:gdLst>
                <a:gd name="connsiteX0" fmla="*/ 252 w 26731"/>
                <a:gd name="connsiteY0" fmla="*/ 119 h 46042"/>
                <a:gd name="connsiteX1" fmla="*/ 5104 w 26731"/>
                <a:gd name="connsiteY1" fmla="*/ 12320 h 46042"/>
                <a:gd name="connsiteX2" fmla="*/ 9631 w 26731"/>
                <a:gd name="connsiteY2" fmla="*/ 16921 h 46042"/>
                <a:gd name="connsiteX3" fmla="*/ 12263 w 26731"/>
                <a:gd name="connsiteY3" fmla="*/ 19445 h 46042"/>
                <a:gd name="connsiteX4" fmla="*/ 14542 w 26731"/>
                <a:gd name="connsiteY4" fmla="*/ 22763 h 46042"/>
                <a:gd name="connsiteX5" fmla="*/ 15734 w 26731"/>
                <a:gd name="connsiteY5" fmla="*/ 26328 h 46042"/>
                <a:gd name="connsiteX6" fmla="*/ 16689 w 26731"/>
                <a:gd name="connsiteY6" fmla="*/ 29321 h 46042"/>
                <a:gd name="connsiteX7" fmla="*/ 18071 w 26731"/>
                <a:gd name="connsiteY7" fmla="*/ 31289 h 46042"/>
                <a:gd name="connsiteX8" fmla="*/ 20863 w 26731"/>
                <a:gd name="connsiteY8" fmla="*/ 32666 h 46042"/>
                <a:gd name="connsiteX9" fmla="*/ 22668 w 26731"/>
                <a:gd name="connsiteY9" fmla="*/ 33863 h 46042"/>
                <a:gd name="connsiteX10" fmla="*/ 24000 w 26731"/>
                <a:gd name="connsiteY10" fmla="*/ 35523 h 46042"/>
                <a:gd name="connsiteX11" fmla="*/ 25344 w 26731"/>
                <a:gd name="connsiteY11" fmla="*/ 39050 h 46042"/>
                <a:gd name="connsiteX12" fmla="*/ 26727 w 26731"/>
                <a:gd name="connsiteY12" fmla="*/ 45891 h 46042"/>
                <a:gd name="connsiteX13" fmla="*/ 26730 w 26731"/>
                <a:gd name="connsiteY13" fmla="*/ 45911 h 46042"/>
                <a:gd name="connsiteX14" fmla="*/ 26635 w 26731"/>
                <a:gd name="connsiteY14" fmla="*/ 46041 h 46042"/>
                <a:gd name="connsiteX15" fmla="*/ 26512 w 26731"/>
                <a:gd name="connsiteY15" fmla="*/ 45968 h 46042"/>
                <a:gd name="connsiteX16" fmla="*/ 24211 w 26731"/>
                <a:gd name="connsiteY16" fmla="*/ 39463 h 46042"/>
                <a:gd name="connsiteX17" fmla="*/ 22734 w 26731"/>
                <a:gd name="connsiteY17" fmla="*/ 36397 h 46042"/>
                <a:gd name="connsiteX18" fmla="*/ 20161 w 26731"/>
                <a:gd name="connsiteY18" fmla="*/ 34320 h 46042"/>
                <a:gd name="connsiteX19" fmla="*/ 16964 w 26731"/>
                <a:gd name="connsiteY19" fmla="*/ 32952 h 46042"/>
                <a:gd name="connsiteX20" fmla="*/ 14747 w 26731"/>
                <a:gd name="connsiteY20" fmla="*/ 30233 h 46042"/>
                <a:gd name="connsiteX21" fmla="*/ 12474 w 26731"/>
                <a:gd name="connsiteY21" fmla="*/ 23727 h 46042"/>
                <a:gd name="connsiteX22" fmla="*/ 8172 w 26731"/>
                <a:gd name="connsiteY22" fmla="*/ 18501 h 46042"/>
                <a:gd name="connsiteX23" fmla="*/ 3599 w 26731"/>
                <a:gd name="connsiteY23" fmla="*/ 13303 h 46042"/>
                <a:gd name="connsiteX24" fmla="*/ 27 w 26731"/>
                <a:gd name="connsiteY24" fmla="*/ 108 h 46042"/>
                <a:gd name="connsiteX25" fmla="*/ 146 w 26731"/>
                <a:gd name="connsiteY25" fmla="*/ 0 h 46042"/>
                <a:gd name="connsiteX26" fmla="*/ 252 w 26731"/>
                <a:gd name="connsiteY26" fmla="*/ 99 h 46042"/>
                <a:gd name="connsiteX27" fmla="*/ 255 w 26731"/>
                <a:gd name="connsiteY27" fmla="*/ 119 h 4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731" h="46042">
                  <a:moveTo>
                    <a:pt x="252" y="119"/>
                  </a:moveTo>
                  <a:cubicBezTo>
                    <a:pt x="857" y="4718"/>
                    <a:pt x="2547" y="8893"/>
                    <a:pt x="5104" y="12320"/>
                  </a:cubicBezTo>
                  <a:cubicBezTo>
                    <a:pt x="6414" y="14046"/>
                    <a:pt x="7839" y="15444"/>
                    <a:pt x="9631" y="16921"/>
                  </a:cubicBezTo>
                  <a:cubicBezTo>
                    <a:pt x="10506" y="17676"/>
                    <a:pt x="11395" y="18500"/>
                    <a:pt x="12263" y="19445"/>
                  </a:cubicBezTo>
                  <a:cubicBezTo>
                    <a:pt x="13119" y="20388"/>
                    <a:pt x="13957" y="21501"/>
                    <a:pt x="14542" y="22763"/>
                  </a:cubicBezTo>
                  <a:cubicBezTo>
                    <a:pt x="15108" y="24015"/>
                    <a:pt x="15426" y="25220"/>
                    <a:pt x="15734" y="26328"/>
                  </a:cubicBezTo>
                  <a:cubicBezTo>
                    <a:pt x="16031" y="27445"/>
                    <a:pt x="16338" y="28462"/>
                    <a:pt x="16689" y="29321"/>
                  </a:cubicBezTo>
                  <a:cubicBezTo>
                    <a:pt x="17036" y="30201"/>
                    <a:pt x="17483" y="30820"/>
                    <a:pt x="18071" y="31289"/>
                  </a:cubicBezTo>
                  <a:cubicBezTo>
                    <a:pt x="18642" y="31736"/>
                    <a:pt x="19661" y="32086"/>
                    <a:pt x="20863" y="32666"/>
                  </a:cubicBezTo>
                  <a:cubicBezTo>
                    <a:pt x="21457" y="32955"/>
                    <a:pt x="22121" y="33357"/>
                    <a:pt x="22668" y="33863"/>
                  </a:cubicBezTo>
                  <a:cubicBezTo>
                    <a:pt x="23217" y="34362"/>
                    <a:pt x="23662" y="34931"/>
                    <a:pt x="24000" y="35523"/>
                  </a:cubicBezTo>
                  <a:cubicBezTo>
                    <a:pt x="24681" y="36707"/>
                    <a:pt x="25046" y="37903"/>
                    <a:pt x="25344" y="39050"/>
                  </a:cubicBezTo>
                  <a:cubicBezTo>
                    <a:pt x="25866" y="41333"/>
                    <a:pt x="26371" y="43573"/>
                    <a:pt x="26727" y="45891"/>
                  </a:cubicBezTo>
                  <a:lnTo>
                    <a:pt x="26730" y="45911"/>
                  </a:lnTo>
                  <a:cubicBezTo>
                    <a:pt x="26740" y="45974"/>
                    <a:pt x="26698" y="46032"/>
                    <a:pt x="26635" y="46041"/>
                  </a:cubicBezTo>
                  <a:cubicBezTo>
                    <a:pt x="26580" y="46049"/>
                    <a:pt x="26529" y="46018"/>
                    <a:pt x="26512" y="45968"/>
                  </a:cubicBezTo>
                  <a:lnTo>
                    <a:pt x="24211" y="39463"/>
                  </a:lnTo>
                  <a:cubicBezTo>
                    <a:pt x="23815" y="38390"/>
                    <a:pt x="23379" y="37326"/>
                    <a:pt x="22734" y="36397"/>
                  </a:cubicBezTo>
                  <a:cubicBezTo>
                    <a:pt x="22098" y="35463"/>
                    <a:pt x="21218" y="34729"/>
                    <a:pt x="20161" y="34320"/>
                  </a:cubicBezTo>
                  <a:cubicBezTo>
                    <a:pt x="19123" y="33881"/>
                    <a:pt x="17968" y="33616"/>
                    <a:pt x="16964" y="32952"/>
                  </a:cubicBezTo>
                  <a:cubicBezTo>
                    <a:pt x="15974" y="32284"/>
                    <a:pt x="15226" y="31300"/>
                    <a:pt x="14747" y="30233"/>
                  </a:cubicBezTo>
                  <a:cubicBezTo>
                    <a:pt x="13749" y="28104"/>
                    <a:pt x="13443" y="25772"/>
                    <a:pt x="12474" y="23727"/>
                  </a:cubicBezTo>
                  <a:cubicBezTo>
                    <a:pt x="11541" y="21662"/>
                    <a:pt x="9845" y="20058"/>
                    <a:pt x="8172" y="18501"/>
                  </a:cubicBezTo>
                  <a:cubicBezTo>
                    <a:pt x="6475" y="16958"/>
                    <a:pt x="4827" y="15273"/>
                    <a:pt x="3599" y="13303"/>
                  </a:cubicBezTo>
                  <a:cubicBezTo>
                    <a:pt x="1084" y="9409"/>
                    <a:pt x="-207" y="4734"/>
                    <a:pt x="27" y="108"/>
                  </a:cubicBezTo>
                  <a:cubicBezTo>
                    <a:pt x="30" y="45"/>
                    <a:pt x="83" y="-3"/>
                    <a:pt x="146" y="0"/>
                  </a:cubicBezTo>
                  <a:cubicBezTo>
                    <a:pt x="201" y="3"/>
                    <a:pt x="246" y="45"/>
                    <a:pt x="252" y="99"/>
                  </a:cubicBezTo>
                  <a:lnTo>
                    <a:pt x="255" y="119"/>
                  </a:lnTo>
                  <a:close/>
                </a:path>
              </a:pathLst>
            </a:custGeom>
            <a:noFill/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 dirty="0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01" name="Freeform 18570">
              <a:extLst>
                <a:ext uri="{FF2B5EF4-FFF2-40B4-BE49-F238E27FC236}">
                  <a16:creationId xmlns:a16="http://schemas.microsoft.com/office/drawing/2014/main" id="{47CEC3EF-C9D5-8AC7-4581-7B979C2D99FF}"/>
                </a:ext>
              </a:extLst>
            </p:cNvPr>
            <p:cNvSpPr/>
            <p:nvPr/>
          </p:nvSpPr>
          <p:spPr>
            <a:xfrm>
              <a:off x="3593217" y="2656970"/>
              <a:ext cx="20739" cy="10624"/>
            </a:xfrm>
            <a:custGeom>
              <a:avLst/>
              <a:gdLst>
                <a:gd name="connsiteX0" fmla="*/ 15394 w 15554"/>
                <a:gd name="connsiteY0" fmla="*/ 7968 h 7968"/>
                <a:gd name="connsiteX1" fmla="*/ 10805 w 15554"/>
                <a:gd name="connsiteY1" fmla="*/ 6304 h 7968"/>
                <a:gd name="connsiteX2" fmla="*/ 7461 w 15554"/>
                <a:gd name="connsiteY2" fmla="*/ 4077 h 7968"/>
                <a:gd name="connsiteX3" fmla="*/ 4071 w 15554"/>
                <a:gd name="connsiteY3" fmla="*/ 2466 h 7968"/>
                <a:gd name="connsiteX4" fmla="*/ 2133 w 15554"/>
                <a:gd name="connsiteY4" fmla="*/ 1815 h 7968"/>
                <a:gd name="connsiteX5" fmla="*/ 853 w 15554"/>
                <a:gd name="connsiteY5" fmla="*/ 1397 h 7968"/>
                <a:gd name="connsiteX6" fmla="*/ 210 w 15554"/>
                <a:gd name="connsiteY6" fmla="*/ 906 h 7968"/>
                <a:gd name="connsiteX7" fmla="*/ 49 w 15554"/>
                <a:gd name="connsiteY7" fmla="*/ 114 h 7968"/>
                <a:gd name="connsiteX8" fmla="*/ 76 w 15554"/>
                <a:gd name="connsiteY8" fmla="*/ 59 h 7968"/>
                <a:gd name="connsiteX9" fmla="*/ 218 w 15554"/>
                <a:gd name="connsiteY9" fmla="*/ 11 h 7968"/>
                <a:gd name="connsiteX10" fmla="*/ 277 w 15554"/>
                <a:gd name="connsiteY10" fmla="*/ 100 h 7968"/>
                <a:gd name="connsiteX11" fmla="*/ 982 w 15554"/>
                <a:gd name="connsiteY11" fmla="*/ 616 h 7968"/>
                <a:gd name="connsiteX12" fmla="*/ 2064 w 15554"/>
                <a:gd name="connsiteY12" fmla="*/ 584 h 7968"/>
                <a:gd name="connsiteX13" fmla="*/ 4329 w 15554"/>
                <a:gd name="connsiteY13" fmla="*/ 658 h 7968"/>
                <a:gd name="connsiteX14" fmla="*/ 8612 w 15554"/>
                <a:gd name="connsiteY14" fmla="*/ 2101 h 7968"/>
                <a:gd name="connsiteX15" fmla="*/ 12075 w 15554"/>
                <a:gd name="connsiteY15" fmla="*/ 4983 h 7968"/>
                <a:gd name="connsiteX16" fmla="*/ 15499 w 15554"/>
                <a:gd name="connsiteY16" fmla="*/ 7763 h 7968"/>
                <a:gd name="connsiteX17" fmla="*/ 15541 w 15554"/>
                <a:gd name="connsiteY17" fmla="*/ 7910 h 7968"/>
                <a:gd name="connsiteX18" fmla="*/ 15449 w 15554"/>
                <a:gd name="connsiteY18" fmla="*/ 7966 h 7968"/>
                <a:gd name="connsiteX19" fmla="*/ 15395 w 15554"/>
                <a:gd name="connsiteY19" fmla="*/ 7966 h 7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554" h="7968">
                  <a:moveTo>
                    <a:pt x="15394" y="7968"/>
                  </a:moveTo>
                  <a:cubicBezTo>
                    <a:pt x="13646" y="8002"/>
                    <a:pt x="12071" y="7111"/>
                    <a:pt x="10805" y="6304"/>
                  </a:cubicBezTo>
                  <a:cubicBezTo>
                    <a:pt x="9517" y="5455"/>
                    <a:pt x="8491" y="4658"/>
                    <a:pt x="7461" y="4077"/>
                  </a:cubicBezTo>
                  <a:cubicBezTo>
                    <a:pt x="6408" y="3465"/>
                    <a:pt x="5295" y="2932"/>
                    <a:pt x="4071" y="2466"/>
                  </a:cubicBezTo>
                  <a:cubicBezTo>
                    <a:pt x="3458" y="2241"/>
                    <a:pt x="2817" y="1996"/>
                    <a:pt x="2133" y="1815"/>
                  </a:cubicBezTo>
                  <a:cubicBezTo>
                    <a:pt x="1842" y="1691"/>
                    <a:pt x="1279" y="1640"/>
                    <a:pt x="853" y="1397"/>
                  </a:cubicBezTo>
                  <a:cubicBezTo>
                    <a:pt x="629" y="1277"/>
                    <a:pt x="398" y="1131"/>
                    <a:pt x="210" y="906"/>
                  </a:cubicBezTo>
                  <a:cubicBezTo>
                    <a:pt x="21" y="680"/>
                    <a:pt x="-60" y="334"/>
                    <a:pt x="49" y="114"/>
                  </a:cubicBezTo>
                  <a:lnTo>
                    <a:pt x="76" y="59"/>
                  </a:lnTo>
                  <a:cubicBezTo>
                    <a:pt x="102" y="6"/>
                    <a:pt x="165" y="-14"/>
                    <a:pt x="218" y="11"/>
                  </a:cubicBezTo>
                  <a:cubicBezTo>
                    <a:pt x="252" y="28"/>
                    <a:pt x="274" y="62"/>
                    <a:pt x="277" y="100"/>
                  </a:cubicBezTo>
                  <a:cubicBezTo>
                    <a:pt x="298" y="420"/>
                    <a:pt x="642" y="573"/>
                    <a:pt x="982" y="616"/>
                  </a:cubicBezTo>
                  <a:cubicBezTo>
                    <a:pt x="1334" y="667"/>
                    <a:pt x="1680" y="616"/>
                    <a:pt x="2064" y="584"/>
                  </a:cubicBezTo>
                  <a:cubicBezTo>
                    <a:pt x="2819" y="533"/>
                    <a:pt x="3579" y="559"/>
                    <a:pt x="4329" y="658"/>
                  </a:cubicBezTo>
                  <a:cubicBezTo>
                    <a:pt x="5829" y="859"/>
                    <a:pt x="7292" y="1349"/>
                    <a:pt x="8612" y="2101"/>
                  </a:cubicBezTo>
                  <a:cubicBezTo>
                    <a:pt x="9936" y="2867"/>
                    <a:pt x="11017" y="3947"/>
                    <a:pt x="12075" y="4983"/>
                  </a:cubicBezTo>
                  <a:cubicBezTo>
                    <a:pt x="13140" y="6017"/>
                    <a:pt x="14206" y="7053"/>
                    <a:pt x="15499" y="7763"/>
                  </a:cubicBezTo>
                  <a:cubicBezTo>
                    <a:pt x="15552" y="7791"/>
                    <a:pt x="15570" y="7857"/>
                    <a:pt x="15541" y="7910"/>
                  </a:cubicBezTo>
                  <a:cubicBezTo>
                    <a:pt x="15522" y="7944"/>
                    <a:pt x="15486" y="7964"/>
                    <a:pt x="15449" y="7966"/>
                  </a:cubicBezTo>
                  <a:lnTo>
                    <a:pt x="15395" y="7966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02" name="Freeform 18571">
              <a:extLst>
                <a:ext uri="{FF2B5EF4-FFF2-40B4-BE49-F238E27FC236}">
                  <a16:creationId xmlns:a16="http://schemas.microsoft.com/office/drawing/2014/main" id="{30533BDE-D299-74BC-2886-A9C66970FC95}"/>
                </a:ext>
              </a:extLst>
            </p:cNvPr>
            <p:cNvSpPr/>
            <p:nvPr/>
          </p:nvSpPr>
          <p:spPr>
            <a:xfrm>
              <a:off x="3602767" y="2630064"/>
              <a:ext cx="13163" cy="14368"/>
            </a:xfrm>
            <a:custGeom>
              <a:avLst/>
              <a:gdLst>
                <a:gd name="connsiteX0" fmla="*/ 180 w 9872"/>
                <a:gd name="connsiteY0" fmla="*/ 6 h 10776"/>
                <a:gd name="connsiteX1" fmla="*/ 2203 w 9872"/>
                <a:gd name="connsiteY1" fmla="*/ 782 h 10776"/>
                <a:gd name="connsiteX2" fmla="*/ 3733 w 9872"/>
                <a:gd name="connsiteY2" fmla="*/ 2112 h 10776"/>
                <a:gd name="connsiteX3" fmla="*/ 5829 w 9872"/>
                <a:gd name="connsiteY3" fmla="*/ 4413 h 10776"/>
                <a:gd name="connsiteX4" fmla="*/ 8274 w 9872"/>
                <a:gd name="connsiteY4" fmla="*/ 6638 h 10776"/>
                <a:gd name="connsiteX5" fmla="*/ 9521 w 9872"/>
                <a:gd name="connsiteY5" fmla="*/ 8432 h 10776"/>
                <a:gd name="connsiteX6" fmla="*/ 9807 w 9872"/>
                <a:gd name="connsiteY6" fmla="*/ 10629 h 10776"/>
                <a:gd name="connsiteX7" fmla="*/ 9791 w 9872"/>
                <a:gd name="connsiteY7" fmla="*/ 10696 h 10776"/>
                <a:gd name="connsiteX8" fmla="*/ 9668 w 9872"/>
                <a:gd name="connsiteY8" fmla="*/ 10774 h 10776"/>
                <a:gd name="connsiteX9" fmla="*/ 9596 w 9872"/>
                <a:gd name="connsiteY9" fmla="*/ 10715 h 10776"/>
                <a:gd name="connsiteX10" fmla="*/ 7244 w 9872"/>
                <a:gd name="connsiteY10" fmla="*/ 8143 h 10776"/>
                <a:gd name="connsiteX11" fmla="*/ 4244 w 9872"/>
                <a:gd name="connsiteY11" fmla="*/ 6053 h 10776"/>
                <a:gd name="connsiteX12" fmla="*/ 2154 w 9872"/>
                <a:gd name="connsiteY12" fmla="*/ 3036 h 10776"/>
                <a:gd name="connsiteX13" fmla="*/ 36 w 9872"/>
                <a:gd name="connsiteY13" fmla="*/ 183 h 10776"/>
                <a:gd name="connsiteX14" fmla="*/ 25 w 9872"/>
                <a:gd name="connsiteY14" fmla="*/ 36 h 10776"/>
                <a:gd name="connsiteX15" fmla="*/ 111 w 9872"/>
                <a:gd name="connsiteY15" fmla="*/ 0 h 10776"/>
                <a:gd name="connsiteX16" fmla="*/ 180 w 9872"/>
                <a:gd name="connsiteY16" fmla="*/ 5 h 10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872" h="10776">
                  <a:moveTo>
                    <a:pt x="180" y="6"/>
                  </a:moveTo>
                  <a:cubicBezTo>
                    <a:pt x="935" y="58"/>
                    <a:pt x="1595" y="402"/>
                    <a:pt x="2203" y="782"/>
                  </a:cubicBezTo>
                  <a:cubicBezTo>
                    <a:pt x="2776" y="1193"/>
                    <a:pt x="3305" y="1649"/>
                    <a:pt x="3733" y="2112"/>
                  </a:cubicBezTo>
                  <a:cubicBezTo>
                    <a:pt x="4600" y="3045"/>
                    <a:pt x="5238" y="3852"/>
                    <a:pt x="5829" y="4413"/>
                  </a:cubicBezTo>
                  <a:cubicBezTo>
                    <a:pt x="6410" y="4999"/>
                    <a:pt x="7309" y="5651"/>
                    <a:pt x="8274" y="6638"/>
                  </a:cubicBezTo>
                  <a:cubicBezTo>
                    <a:pt x="8749" y="7129"/>
                    <a:pt x="9197" y="7751"/>
                    <a:pt x="9521" y="8432"/>
                  </a:cubicBezTo>
                  <a:cubicBezTo>
                    <a:pt x="9812" y="9140"/>
                    <a:pt x="9971" y="9894"/>
                    <a:pt x="9807" y="10629"/>
                  </a:cubicBezTo>
                  <a:lnTo>
                    <a:pt x="9791" y="10696"/>
                  </a:lnTo>
                  <a:cubicBezTo>
                    <a:pt x="9779" y="10752"/>
                    <a:pt x="9723" y="10787"/>
                    <a:pt x="9668" y="10774"/>
                  </a:cubicBezTo>
                  <a:cubicBezTo>
                    <a:pt x="9635" y="10766"/>
                    <a:pt x="9608" y="10743"/>
                    <a:pt x="9596" y="10715"/>
                  </a:cubicBezTo>
                  <a:cubicBezTo>
                    <a:pt x="9118" y="9620"/>
                    <a:pt x="8236" y="8795"/>
                    <a:pt x="7244" y="8143"/>
                  </a:cubicBezTo>
                  <a:cubicBezTo>
                    <a:pt x="6254" y="7483"/>
                    <a:pt x="5155" y="6919"/>
                    <a:pt x="4244" y="6053"/>
                  </a:cubicBezTo>
                  <a:cubicBezTo>
                    <a:pt x="3347" y="5171"/>
                    <a:pt x="2750" y="4079"/>
                    <a:pt x="2154" y="3036"/>
                  </a:cubicBezTo>
                  <a:cubicBezTo>
                    <a:pt x="1554" y="1996"/>
                    <a:pt x="938" y="963"/>
                    <a:pt x="36" y="183"/>
                  </a:cubicBezTo>
                  <a:cubicBezTo>
                    <a:pt x="-8" y="146"/>
                    <a:pt x="-12" y="80"/>
                    <a:pt x="25" y="36"/>
                  </a:cubicBezTo>
                  <a:cubicBezTo>
                    <a:pt x="47" y="11"/>
                    <a:pt x="80" y="-1"/>
                    <a:pt x="111" y="0"/>
                  </a:cubicBezTo>
                  <a:lnTo>
                    <a:pt x="180" y="5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03" name="Freeform 18572">
              <a:extLst>
                <a:ext uri="{FF2B5EF4-FFF2-40B4-BE49-F238E27FC236}">
                  <a16:creationId xmlns:a16="http://schemas.microsoft.com/office/drawing/2014/main" id="{DEAEB2A0-97E2-9AA5-DCDA-70E19072A31E}"/>
                </a:ext>
              </a:extLst>
            </p:cNvPr>
            <p:cNvSpPr/>
            <p:nvPr/>
          </p:nvSpPr>
          <p:spPr>
            <a:xfrm>
              <a:off x="3562647" y="2697054"/>
              <a:ext cx="52840" cy="15253"/>
            </a:xfrm>
            <a:custGeom>
              <a:avLst/>
              <a:gdLst>
                <a:gd name="connsiteX0" fmla="*/ 113 w 39630"/>
                <a:gd name="connsiteY0" fmla="*/ 5967 h 11440"/>
                <a:gd name="connsiteX1" fmla="*/ 5353 w 39630"/>
                <a:gd name="connsiteY1" fmla="*/ 4815 h 11440"/>
                <a:gd name="connsiteX2" fmla="*/ 7809 w 39630"/>
                <a:gd name="connsiteY2" fmla="*/ 4107 h 11440"/>
                <a:gd name="connsiteX3" fmla="*/ 10130 w 39630"/>
                <a:gd name="connsiteY3" fmla="*/ 3177 h 11440"/>
                <a:gd name="connsiteX4" fmla="*/ 15145 w 39630"/>
                <a:gd name="connsiteY4" fmla="*/ 996 h 11440"/>
                <a:gd name="connsiteX5" fmla="*/ 20939 w 39630"/>
                <a:gd name="connsiteY5" fmla="*/ 0 h 11440"/>
                <a:gd name="connsiteX6" fmla="*/ 26747 w 39630"/>
                <a:gd name="connsiteY6" fmla="*/ 732 h 11440"/>
                <a:gd name="connsiteX7" fmla="*/ 32057 w 39630"/>
                <a:gd name="connsiteY7" fmla="*/ 3103 h 11440"/>
                <a:gd name="connsiteX8" fmla="*/ 36322 w 39630"/>
                <a:gd name="connsiteY8" fmla="*/ 6869 h 11440"/>
                <a:gd name="connsiteX9" fmla="*/ 39595 w 39630"/>
                <a:gd name="connsiteY9" fmla="*/ 11243 h 11440"/>
                <a:gd name="connsiteX10" fmla="*/ 39611 w 39630"/>
                <a:gd name="connsiteY10" fmla="*/ 11265 h 11440"/>
                <a:gd name="connsiteX11" fmla="*/ 39581 w 39630"/>
                <a:gd name="connsiteY11" fmla="*/ 11421 h 11440"/>
                <a:gd name="connsiteX12" fmla="*/ 39442 w 39630"/>
                <a:gd name="connsiteY12" fmla="*/ 11412 h 11440"/>
                <a:gd name="connsiteX13" fmla="*/ 31200 w 39630"/>
                <a:gd name="connsiteY13" fmla="*/ 4681 h 11440"/>
                <a:gd name="connsiteX14" fmla="*/ 20986 w 39630"/>
                <a:gd name="connsiteY14" fmla="*/ 2282 h 11440"/>
                <a:gd name="connsiteX15" fmla="*/ 15760 w 39630"/>
                <a:gd name="connsiteY15" fmla="*/ 3059 h 11440"/>
                <a:gd name="connsiteX16" fmla="*/ 10734 w 39630"/>
                <a:gd name="connsiteY16" fmla="*/ 4874 h 11440"/>
                <a:gd name="connsiteX17" fmla="*/ 113 w 39630"/>
                <a:gd name="connsiteY17" fmla="*/ 6197 h 11440"/>
                <a:gd name="connsiteX18" fmla="*/ 0 w 39630"/>
                <a:gd name="connsiteY18" fmla="*/ 6083 h 11440"/>
                <a:gd name="connsiteX19" fmla="*/ 86 w 39630"/>
                <a:gd name="connsiteY19" fmla="*/ 5973 h 11440"/>
                <a:gd name="connsiteX20" fmla="*/ 113 w 39630"/>
                <a:gd name="connsiteY20" fmla="*/ 5967 h 1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630" h="11440">
                  <a:moveTo>
                    <a:pt x="113" y="5967"/>
                  </a:moveTo>
                  <a:cubicBezTo>
                    <a:pt x="1896" y="5536"/>
                    <a:pt x="3669" y="5260"/>
                    <a:pt x="5353" y="4815"/>
                  </a:cubicBezTo>
                  <a:cubicBezTo>
                    <a:pt x="6196" y="4613"/>
                    <a:pt x="7021" y="4391"/>
                    <a:pt x="7809" y="4107"/>
                  </a:cubicBezTo>
                  <a:cubicBezTo>
                    <a:pt x="8597" y="3825"/>
                    <a:pt x="9356" y="3541"/>
                    <a:pt x="10130" y="3177"/>
                  </a:cubicBezTo>
                  <a:cubicBezTo>
                    <a:pt x="11667" y="2442"/>
                    <a:pt x="13297" y="1663"/>
                    <a:pt x="15145" y="996"/>
                  </a:cubicBezTo>
                  <a:cubicBezTo>
                    <a:pt x="17017" y="385"/>
                    <a:pt x="18979" y="74"/>
                    <a:pt x="20939" y="0"/>
                  </a:cubicBezTo>
                  <a:cubicBezTo>
                    <a:pt x="22900" y="-6"/>
                    <a:pt x="24864" y="206"/>
                    <a:pt x="26747" y="732"/>
                  </a:cubicBezTo>
                  <a:cubicBezTo>
                    <a:pt x="28615" y="1291"/>
                    <a:pt x="30439" y="2028"/>
                    <a:pt x="32057" y="3103"/>
                  </a:cubicBezTo>
                  <a:cubicBezTo>
                    <a:pt x="33707" y="4126"/>
                    <a:pt x="35122" y="5484"/>
                    <a:pt x="36322" y="6869"/>
                  </a:cubicBezTo>
                  <a:cubicBezTo>
                    <a:pt x="37512" y="8290"/>
                    <a:pt x="38565" y="9731"/>
                    <a:pt x="39595" y="11243"/>
                  </a:cubicBezTo>
                  <a:lnTo>
                    <a:pt x="39611" y="11265"/>
                  </a:lnTo>
                  <a:cubicBezTo>
                    <a:pt x="39645" y="11317"/>
                    <a:pt x="39633" y="11387"/>
                    <a:pt x="39581" y="11421"/>
                  </a:cubicBezTo>
                  <a:cubicBezTo>
                    <a:pt x="39538" y="11451"/>
                    <a:pt x="39480" y="11446"/>
                    <a:pt x="39442" y="11412"/>
                  </a:cubicBezTo>
                  <a:cubicBezTo>
                    <a:pt x="36791" y="9025"/>
                    <a:pt x="34370" y="6320"/>
                    <a:pt x="31200" y="4681"/>
                  </a:cubicBezTo>
                  <a:cubicBezTo>
                    <a:pt x="28074" y="3023"/>
                    <a:pt x="24518" y="2173"/>
                    <a:pt x="20986" y="2282"/>
                  </a:cubicBezTo>
                  <a:cubicBezTo>
                    <a:pt x="19221" y="2314"/>
                    <a:pt x="17458" y="2569"/>
                    <a:pt x="15760" y="3059"/>
                  </a:cubicBezTo>
                  <a:cubicBezTo>
                    <a:pt x="14061" y="3557"/>
                    <a:pt x="12428" y="4283"/>
                    <a:pt x="10734" y="4874"/>
                  </a:cubicBezTo>
                  <a:cubicBezTo>
                    <a:pt x="7332" y="6136"/>
                    <a:pt x="3665" y="6225"/>
                    <a:pt x="113" y="6197"/>
                  </a:cubicBezTo>
                  <a:cubicBezTo>
                    <a:pt x="50" y="6197"/>
                    <a:pt x="0" y="6145"/>
                    <a:pt x="0" y="6083"/>
                  </a:cubicBezTo>
                  <a:cubicBezTo>
                    <a:pt x="0" y="6030"/>
                    <a:pt x="38" y="5986"/>
                    <a:pt x="86" y="5973"/>
                  </a:cubicBezTo>
                  <a:lnTo>
                    <a:pt x="113" y="5967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04" name="Freeform 18573">
              <a:extLst>
                <a:ext uri="{FF2B5EF4-FFF2-40B4-BE49-F238E27FC236}">
                  <a16:creationId xmlns:a16="http://schemas.microsoft.com/office/drawing/2014/main" id="{1C8F4E71-D991-DCBE-953B-7018D8184707}"/>
                </a:ext>
              </a:extLst>
            </p:cNvPr>
            <p:cNvSpPr/>
            <p:nvPr/>
          </p:nvSpPr>
          <p:spPr>
            <a:xfrm>
              <a:off x="3608861" y="2685252"/>
              <a:ext cx="10820" cy="12135"/>
            </a:xfrm>
            <a:custGeom>
              <a:avLst/>
              <a:gdLst>
                <a:gd name="connsiteX0" fmla="*/ 123 w 8115"/>
                <a:gd name="connsiteY0" fmla="*/ 417 h 9101"/>
                <a:gd name="connsiteX1" fmla="*/ 3688 w 8115"/>
                <a:gd name="connsiteY1" fmla="*/ 285 h 9101"/>
                <a:gd name="connsiteX2" fmla="*/ 6597 w 8115"/>
                <a:gd name="connsiteY2" fmla="*/ 2296 h 9101"/>
                <a:gd name="connsiteX3" fmla="*/ 8060 w 8115"/>
                <a:gd name="connsiteY3" fmla="*/ 5514 h 9101"/>
                <a:gd name="connsiteX4" fmla="*/ 7308 w 8115"/>
                <a:gd name="connsiteY4" fmla="*/ 8999 h 9101"/>
                <a:gd name="connsiteX5" fmla="*/ 7264 w 8115"/>
                <a:gd name="connsiteY5" fmla="*/ 9060 h 9101"/>
                <a:gd name="connsiteX6" fmla="*/ 7122 w 8115"/>
                <a:gd name="connsiteY6" fmla="*/ 9082 h 9101"/>
                <a:gd name="connsiteX7" fmla="*/ 7082 w 8115"/>
                <a:gd name="connsiteY7" fmla="*/ 9010 h 9101"/>
                <a:gd name="connsiteX8" fmla="*/ 4848 w 8115"/>
                <a:gd name="connsiteY8" fmla="*/ 3760 h 9101"/>
                <a:gd name="connsiteX9" fmla="*/ 74 w 8115"/>
                <a:gd name="connsiteY9" fmla="*/ 638 h 9101"/>
                <a:gd name="connsiteX10" fmla="*/ 4 w 8115"/>
                <a:gd name="connsiteY10" fmla="*/ 513 h 9101"/>
                <a:gd name="connsiteX11" fmla="*/ 57 w 8115"/>
                <a:gd name="connsiteY11" fmla="*/ 449 h 9101"/>
                <a:gd name="connsiteX12" fmla="*/ 126 w 8115"/>
                <a:gd name="connsiteY12" fmla="*/ 415 h 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15" h="9101">
                  <a:moveTo>
                    <a:pt x="123" y="417"/>
                  </a:moveTo>
                  <a:cubicBezTo>
                    <a:pt x="1289" y="-156"/>
                    <a:pt x="2553" y="-77"/>
                    <a:pt x="3688" y="285"/>
                  </a:cubicBezTo>
                  <a:cubicBezTo>
                    <a:pt x="4823" y="667"/>
                    <a:pt x="5834" y="1379"/>
                    <a:pt x="6597" y="2296"/>
                  </a:cubicBezTo>
                  <a:cubicBezTo>
                    <a:pt x="7361" y="3210"/>
                    <a:pt x="7885" y="4331"/>
                    <a:pt x="8060" y="5514"/>
                  </a:cubicBezTo>
                  <a:cubicBezTo>
                    <a:pt x="8215" y="6696"/>
                    <a:pt x="8071" y="7953"/>
                    <a:pt x="7308" y="8999"/>
                  </a:cubicBezTo>
                  <a:lnTo>
                    <a:pt x="7264" y="9060"/>
                  </a:lnTo>
                  <a:cubicBezTo>
                    <a:pt x="7232" y="9105"/>
                    <a:pt x="7168" y="9114"/>
                    <a:pt x="7122" y="9082"/>
                  </a:cubicBezTo>
                  <a:cubicBezTo>
                    <a:pt x="7097" y="9064"/>
                    <a:pt x="7083" y="9036"/>
                    <a:pt x="7082" y="9010"/>
                  </a:cubicBezTo>
                  <a:cubicBezTo>
                    <a:pt x="6892" y="7076"/>
                    <a:pt x="6117" y="5217"/>
                    <a:pt x="4848" y="3760"/>
                  </a:cubicBezTo>
                  <a:cubicBezTo>
                    <a:pt x="3638" y="2255"/>
                    <a:pt x="1944" y="1165"/>
                    <a:pt x="74" y="638"/>
                  </a:cubicBezTo>
                  <a:cubicBezTo>
                    <a:pt x="20" y="623"/>
                    <a:pt x="-12" y="567"/>
                    <a:pt x="4" y="513"/>
                  </a:cubicBezTo>
                  <a:cubicBezTo>
                    <a:pt x="12" y="485"/>
                    <a:pt x="32" y="462"/>
                    <a:pt x="57" y="449"/>
                  </a:cubicBezTo>
                  <a:lnTo>
                    <a:pt x="126" y="415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05" name="Freeform 18574">
              <a:extLst>
                <a:ext uri="{FF2B5EF4-FFF2-40B4-BE49-F238E27FC236}">
                  <a16:creationId xmlns:a16="http://schemas.microsoft.com/office/drawing/2014/main" id="{366DC221-25E8-EE07-4EF3-A7D89BAC9666}"/>
                </a:ext>
              </a:extLst>
            </p:cNvPr>
            <p:cNvSpPr/>
            <p:nvPr/>
          </p:nvSpPr>
          <p:spPr>
            <a:xfrm>
              <a:off x="3601593" y="2638752"/>
              <a:ext cx="4355" cy="6911"/>
            </a:xfrm>
            <a:custGeom>
              <a:avLst/>
              <a:gdLst>
                <a:gd name="connsiteX0" fmla="*/ 641 w 3266"/>
                <a:gd name="connsiteY0" fmla="*/ 5032 h 5183"/>
                <a:gd name="connsiteX1" fmla="*/ 10 w 3266"/>
                <a:gd name="connsiteY1" fmla="*/ 3095 h 5183"/>
                <a:gd name="connsiteX2" fmla="*/ 235 w 3266"/>
                <a:gd name="connsiteY2" fmla="*/ 1754 h 5183"/>
                <a:gd name="connsiteX3" fmla="*/ 1146 w 3266"/>
                <a:gd name="connsiteY3" fmla="*/ 742 h 5183"/>
                <a:gd name="connsiteX4" fmla="*/ 3049 w 3266"/>
                <a:gd name="connsiteY4" fmla="*/ 25 h 5183"/>
                <a:gd name="connsiteX5" fmla="*/ 3170 w 3266"/>
                <a:gd name="connsiteY5" fmla="*/ 1 h 5183"/>
                <a:gd name="connsiteX6" fmla="*/ 3266 w 3266"/>
                <a:gd name="connsiteY6" fmla="*/ 65 h 5183"/>
                <a:gd name="connsiteX7" fmla="*/ 3266 w 3266"/>
                <a:gd name="connsiteY7" fmla="*/ 100 h 5183"/>
                <a:gd name="connsiteX8" fmla="*/ 2294 w 3266"/>
                <a:gd name="connsiteY8" fmla="*/ 2743 h 5183"/>
                <a:gd name="connsiteX9" fmla="*/ 835 w 3266"/>
                <a:gd name="connsiteY9" fmla="*/ 5152 h 5183"/>
                <a:gd name="connsiteX10" fmla="*/ 721 w 3266"/>
                <a:gd name="connsiteY10" fmla="*/ 5166 h 5183"/>
                <a:gd name="connsiteX11" fmla="*/ 699 w 3266"/>
                <a:gd name="connsiteY11" fmla="*/ 5141 h 5183"/>
                <a:gd name="connsiteX12" fmla="*/ 640 w 3266"/>
                <a:gd name="connsiteY12" fmla="*/ 5032 h 5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66" h="5183">
                  <a:moveTo>
                    <a:pt x="641" y="5032"/>
                  </a:moveTo>
                  <a:cubicBezTo>
                    <a:pt x="202" y="4210"/>
                    <a:pt x="61" y="3622"/>
                    <a:pt x="10" y="3095"/>
                  </a:cubicBezTo>
                  <a:cubicBezTo>
                    <a:pt x="-29" y="2576"/>
                    <a:pt x="47" y="2138"/>
                    <a:pt x="235" y="1754"/>
                  </a:cubicBezTo>
                  <a:cubicBezTo>
                    <a:pt x="423" y="1369"/>
                    <a:pt x="716" y="1036"/>
                    <a:pt x="1146" y="742"/>
                  </a:cubicBezTo>
                  <a:cubicBezTo>
                    <a:pt x="1592" y="455"/>
                    <a:pt x="2137" y="195"/>
                    <a:pt x="3049" y="25"/>
                  </a:cubicBezTo>
                  <a:lnTo>
                    <a:pt x="3170" y="1"/>
                  </a:lnTo>
                  <a:cubicBezTo>
                    <a:pt x="3214" y="-7"/>
                    <a:pt x="3256" y="22"/>
                    <a:pt x="3266" y="65"/>
                  </a:cubicBezTo>
                  <a:cubicBezTo>
                    <a:pt x="3267" y="76"/>
                    <a:pt x="3267" y="89"/>
                    <a:pt x="3266" y="100"/>
                  </a:cubicBezTo>
                  <a:cubicBezTo>
                    <a:pt x="3049" y="1017"/>
                    <a:pt x="2664" y="1879"/>
                    <a:pt x="2294" y="2743"/>
                  </a:cubicBezTo>
                  <a:cubicBezTo>
                    <a:pt x="1850" y="3572"/>
                    <a:pt x="1417" y="4410"/>
                    <a:pt x="835" y="5152"/>
                  </a:cubicBezTo>
                  <a:cubicBezTo>
                    <a:pt x="807" y="5188"/>
                    <a:pt x="757" y="5193"/>
                    <a:pt x="721" y="5166"/>
                  </a:cubicBezTo>
                  <a:cubicBezTo>
                    <a:pt x="712" y="5158"/>
                    <a:pt x="705" y="5151"/>
                    <a:pt x="699" y="5141"/>
                  </a:cubicBezTo>
                  <a:lnTo>
                    <a:pt x="640" y="5032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06" name="Freeform 18575">
              <a:extLst>
                <a:ext uri="{FF2B5EF4-FFF2-40B4-BE49-F238E27FC236}">
                  <a16:creationId xmlns:a16="http://schemas.microsoft.com/office/drawing/2014/main" id="{A0AC5232-094A-F5AF-EB7F-FA4FD4A23806}"/>
                </a:ext>
              </a:extLst>
            </p:cNvPr>
            <p:cNvSpPr/>
            <p:nvPr/>
          </p:nvSpPr>
          <p:spPr>
            <a:xfrm>
              <a:off x="3621100" y="2701597"/>
              <a:ext cx="28004" cy="64680"/>
            </a:xfrm>
            <a:custGeom>
              <a:avLst/>
              <a:gdLst>
                <a:gd name="connsiteX0" fmla="*/ 46 w 21003"/>
                <a:gd name="connsiteY0" fmla="*/ 2557 h 48510"/>
                <a:gd name="connsiteX1" fmla="*/ 8251 w 21003"/>
                <a:gd name="connsiteY1" fmla="*/ 92 h 48510"/>
                <a:gd name="connsiteX2" fmla="*/ 12585 w 21003"/>
                <a:gd name="connsiteY2" fmla="*/ 1519 h 48510"/>
                <a:gd name="connsiteX3" fmla="*/ 16222 w 21003"/>
                <a:gd name="connsiteY3" fmla="*/ 4264 h 48510"/>
                <a:gd name="connsiteX4" fmla="*/ 19022 w 21003"/>
                <a:gd name="connsiteY4" fmla="*/ 7849 h 48510"/>
                <a:gd name="connsiteX5" fmla="*/ 20788 w 21003"/>
                <a:gd name="connsiteY5" fmla="*/ 12252 h 48510"/>
                <a:gd name="connsiteX6" fmla="*/ 20480 w 21003"/>
                <a:gd name="connsiteY6" fmla="*/ 17386 h 48510"/>
                <a:gd name="connsiteX7" fmla="*/ 18608 w 21003"/>
                <a:gd name="connsiteY7" fmla="*/ 21188 h 48510"/>
                <a:gd name="connsiteX8" fmla="*/ 18325 w 21003"/>
                <a:gd name="connsiteY8" fmla="*/ 22317 h 48510"/>
                <a:gd name="connsiteX9" fmla="*/ 18678 w 21003"/>
                <a:gd name="connsiteY9" fmla="*/ 23577 h 48510"/>
                <a:gd name="connsiteX10" fmla="*/ 19549 w 21003"/>
                <a:gd name="connsiteY10" fmla="*/ 25640 h 48510"/>
                <a:gd name="connsiteX11" fmla="*/ 19975 w 21003"/>
                <a:gd name="connsiteY11" fmla="*/ 28283 h 48510"/>
                <a:gd name="connsiteX12" fmla="*/ 18880 w 21003"/>
                <a:gd name="connsiteY12" fmla="*/ 33026 h 48510"/>
                <a:gd name="connsiteX13" fmla="*/ 16790 w 21003"/>
                <a:gd name="connsiteY13" fmla="*/ 36870 h 48510"/>
                <a:gd name="connsiteX14" fmla="*/ 11797 w 21003"/>
                <a:gd name="connsiteY14" fmla="*/ 43766 h 48510"/>
                <a:gd name="connsiteX15" fmla="*/ 4709 w 21003"/>
                <a:gd name="connsiteY15" fmla="*/ 48501 h 48510"/>
                <a:gd name="connsiteX16" fmla="*/ 4692 w 21003"/>
                <a:gd name="connsiteY16" fmla="*/ 48506 h 48510"/>
                <a:gd name="connsiteX17" fmla="*/ 4551 w 21003"/>
                <a:gd name="connsiteY17" fmla="*/ 48428 h 48510"/>
                <a:gd name="connsiteX18" fmla="*/ 4612 w 21003"/>
                <a:gd name="connsiteY18" fmla="*/ 48293 h 48510"/>
                <a:gd name="connsiteX19" fmla="*/ 10847 w 21003"/>
                <a:gd name="connsiteY19" fmla="*/ 43023 h 48510"/>
                <a:gd name="connsiteX20" fmla="*/ 15217 w 21003"/>
                <a:gd name="connsiteY20" fmla="*/ 36004 h 48510"/>
                <a:gd name="connsiteX21" fmla="*/ 17021 w 21003"/>
                <a:gd name="connsiteY21" fmla="*/ 32295 h 48510"/>
                <a:gd name="connsiteX22" fmla="*/ 17829 w 21003"/>
                <a:gd name="connsiteY22" fmla="*/ 28329 h 48510"/>
                <a:gd name="connsiteX23" fmla="*/ 17476 w 21003"/>
                <a:gd name="connsiteY23" fmla="*/ 26356 h 48510"/>
                <a:gd name="connsiteX24" fmla="*/ 16644 w 21003"/>
                <a:gd name="connsiteY24" fmla="*/ 24474 h 48510"/>
                <a:gd name="connsiteX25" fmla="*/ 16072 w 21003"/>
                <a:gd name="connsiteY25" fmla="*/ 22409 h 48510"/>
                <a:gd name="connsiteX26" fmla="*/ 16502 w 21003"/>
                <a:gd name="connsiteY26" fmla="*/ 20297 h 48510"/>
                <a:gd name="connsiteX27" fmla="*/ 18389 w 21003"/>
                <a:gd name="connsiteY27" fmla="*/ 16615 h 48510"/>
                <a:gd name="connsiteX28" fmla="*/ 18669 w 21003"/>
                <a:gd name="connsiteY28" fmla="*/ 12634 h 48510"/>
                <a:gd name="connsiteX29" fmla="*/ 14891 w 21003"/>
                <a:gd name="connsiteY29" fmla="*/ 5474 h 48510"/>
                <a:gd name="connsiteX30" fmla="*/ 8001 w 21003"/>
                <a:gd name="connsiteY30" fmla="*/ 1274 h 48510"/>
                <a:gd name="connsiteX31" fmla="*/ 181 w 21003"/>
                <a:gd name="connsiteY31" fmla="*/ 2738 h 48510"/>
                <a:gd name="connsiteX32" fmla="*/ 21 w 21003"/>
                <a:gd name="connsiteY32" fmla="*/ 2713 h 48510"/>
                <a:gd name="connsiteX33" fmla="*/ 32 w 21003"/>
                <a:gd name="connsiteY33" fmla="*/ 2566 h 48510"/>
                <a:gd name="connsiteX34" fmla="*/ 43 w 21003"/>
                <a:gd name="connsiteY34" fmla="*/ 2555 h 48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003" h="48510">
                  <a:moveTo>
                    <a:pt x="46" y="2557"/>
                  </a:moveTo>
                  <a:cubicBezTo>
                    <a:pt x="2081" y="523"/>
                    <a:pt x="5261" y="-291"/>
                    <a:pt x="8251" y="92"/>
                  </a:cubicBezTo>
                  <a:cubicBezTo>
                    <a:pt x="9765" y="283"/>
                    <a:pt x="11232" y="814"/>
                    <a:pt x="12585" y="1519"/>
                  </a:cubicBezTo>
                  <a:cubicBezTo>
                    <a:pt x="13934" y="2243"/>
                    <a:pt x="15147" y="3196"/>
                    <a:pt x="16222" y="4264"/>
                  </a:cubicBezTo>
                  <a:cubicBezTo>
                    <a:pt x="17309" y="5335"/>
                    <a:pt x="18240" y="6518"/>
                    <a:pt x="19022" y="7849"/>
                  </a:cubicBezTo>
                  <a:cubicBezTo>
                    <a:pt x="19807" y="9174"/>
                    <a:pt x="20444" y="10633"/>
                    <a:pt x="20788" y="12252"/>
                  </a:cubicBezTo>
                  <a:cubicBezTo>
                    <a:pt x="21126" y="13861"/>
                    <a:pt x="21096" y="15681"/>
                    <a:pt x="20480" y="17386"/>
                  </a:cubicBezTo>
                  <a:cubicBezTo>
                    <a:pt x="19852" y="19067"/>
                    <a:pt x="18978" y="20230"/>
                    <a:pt x="18608" y="21188"/>
                  </a:cubicBezTo>
                  <a:cubicBezTo>
                    <a:pt x="18397" y="21657"/>
                    <a:pt x="18323" y="22013"/>
                    <a:pt x="18325" y="22317"/>
                  </a:cubicBezTo>
                  <a:cubicBezTo>
                    <a:pt x="18323" y="22607"/>
                    <a:pt x="18437" y="23022"/>
                    <a:pt x="18678" y="23577"/>
                  </a:cubicBezTo>
                  <a:cubicBezTo>
                    <a:pt x="18911" y="24130"/>
                    <a:pt x="19259" y="24793"/>
                    <a:pt x="19549" y="25640"/>
                  </a:cubicBezTo>
                  <a:cubicBezTo>
                    <a:pt x="19828" y="26498"/>
                    <a:pt x="19986" y="27405"/>
                    <a:pt x="19975" y="28283"/>
                  </a:cubicBezTo>
                  <a:cubicBezTo>
                    <a:pt x="19967" y="30050"/>
                    <a:pt x="19467" y="31623"/>
                    <a:pt x="18880" y="33026"/>
                  </a:cubicBezTo>
                  <a:cubicBezTo>
                    <a:pt x="18286" y="34433"/>
                    <a:pt x="17534" y="35685"/>
                    <a:pt x="16790" y="36870"/>
                  </a:cubicBezTo>
                  <a:cubicBezTo>
                    <a:pt x="15335" y="39243"/>
                    <a:pt x="13742" y="41632"/>
                    <a:pt x="11797" y="43766"/>
                  </a:cubicBezTo>
                  <a:cubicBezTo>
                    <a:pt x="9844" y="45864"/>
                    <a:pt x="7447" y="47719"/>
                    <a:pt x="4709" y="48501"/>
                  </a:cubicBezTo>
                  <a:lnTo>
                    <a:pt x="4692" y="48506"/>
                  </a:lnTo>
                  <a:cubicBezTo>
                    <a:pt x="4631" y="48523"/>
                    <a:pt x="4568" y="48489"/>
                    <a:pt x="4551" y="48428"/>
                  </a:cubicBezTo>
                  <a:cubicBezTo>
                    <a:pt x="4535" y="48373"/>
                    <a:pt x="4562" y="48317"/>
                    <a:pt x="4612" y="48293"/>
                  </a:cubicBezTo>
                  <a:cubicBezTo>
                    <a:pt x="7113" y="47132"/>
                    <a:pt x="9171" y="45195"/>
                    <a:pt x="10847" y="43023"/>
                  </a:cubicBezTo>
                  <a:cubicBezTo>
                    <a:pt x="12534" y="40843"/>
                    <a:pt x="13893" y="38429"/>
                    <a:pt x="15217" y="36004"/>
                  </a:cubicBezTo>
                  <a:cubicBezTo>
                    <a:pt x="15880" y="34793"/>
                    <a:pt x="16521" y="33570"/>
                    <a:pt x="17021" y="32295"/>
                  </a:cubicBezTo>
                  <a:cubicBezTo>
                    <a:pt x="17509" y="31022"/>
                    <a:pt x="17867" y="29679"/>
                    <a:pt x="17829" y="28329"/>
                  </a:cubicBezTo>
                  <a:cubicBezTo>
                    <a:pt x="17812" y="27657"/>
                    <a:pt x="17689" y="26992"/>
                    <a:pt x="17476" y="26356"/>
                  </a:cubicBezTo>
                  <a:cubicBezTo>
                    <a:pt x="17254" y="25723"/>
                    <a:pt x="16930" y="25115"/>
                    <a:pt x="16644" y="24474"/>
                  </a:cubicBezTo>
                  <a:cubicBezTo>
                    <a:pt x="16360" y="23838"/>
                    <a:pt x="16104" y="23147"/>
                    <a:pt x="16072" y="22409"/>
                  </a:cubicBezTo>
                  <a:cubicBezTo>
                    <a:pt x="16040" y="21672"/>
                    <a:pt x="16222" y="20949"/>
                    <a:pt x="16502" y="20297"/>
                  </a:cubicBezTo>
                  <a:cubicBezTo>
                    <a:pt x="17065" y="18988"/>
                    <a:pt x="17921" y="17877"/>
                    <a:pt x="18389" y="16615"/>
                  </a:cubicBezTo>
                  <a:cubicBezTo>
                    <a:pt x="18866" y="15359"/>
                    <a:pt x="18906" y="13964"/>
                    <a:pt x="18669" y="12634"/>
                  </a:cubicBezTo>
                  <a:cubicBezTo>
                    <a:pt x="18173" y="9954"/>
                    <a:pt x="16699" y="7509"/>
                    <a:pt x="14891" y="5474"/>
                  </a:cubicBezTo>
                  <a:cubicBezTo>
                    <a:pt x="13065" y="3447"/>
                    <a:pt x="10684" y="1844"/>
                    <a:pt x="8001" y="1274"/>
                  </a:cubicBezTo>
                  <a:cubicBezTo>
                    <a:pt x="5344" y="691"/>
                    <a:pt x="2403" y="1125"/>
                    <a:pt x="181" y="2738"/>
                  </a:cubicBezTo>
                  <a:cubicBezTo>
                    <a:pt x="129" y="2776"/>
                    <a:pt x="59" y="2763"/>
                    <a:pt x="21" y="2713"/>
                  </a:cubicBezTo>
                  <a:cubicBezTo>
                    <a:pt x="-12" y="2668"/>
                    <a:pt x="-5" y="2605"/>
                    <a:pt x="32" y="2566"/>
                  </a:cubicBezTo>
                  <a:lnTo>
                    <a:pt x="43" y="2555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07" name="Freeform 18576">
              <a:extLst>
                <a:ext uri="{FF2B5EF4-FFF2-40B4-BE49-F238E27FC236}">
                  <a16:creationId xmlns:a16="http://schemas.microsoft.com/office/drawing/2014/main" id="{6030426A-2CC5-40FB-BE2C-A8D73EB89278}"/>
                </a:ext>
              </a:extLst>
            </p:cNvPr>
            <p:cNvSpPr/>
            <p:nvPr/>
          </p:nvSpPr>
          <p:spPr>
            <a:xfrm>
              <a:off x="3662964" y="2738843"/>
              <a:ext cx="16969" cy="31631"/>
            </a:xfrm>
            <a:custGeom>
              <a:avLst/>
              <a:gdLst>
                <a:gd name="connsiteX0" fmla="*/ 12714 w 12727"/>
                <a:gd name="connsiteY0" fmla="*/ 175 h 23723"/>
                <a:gd name="connsiteX1" fmla="*/ 12317 w 12727"/>
                <a:gd name="connsiteY1" fmla="*/ 1829 h 23723"/>
                <a:gd name="connsiteX2" fmla="*/ 12055 w 12727"/>
                <a:gd name="connsiteY2" fmla="*/ 3427 h 23723"/>
                <a:gd name="connsiteX3" fmla="*/ 11928 w 12727"/>
                <a:gd name="connsiteY3" fmla="*/ 4981 h 23723"/>
                <a:gd name="connsiteX4" fmla="*/ 11944 w 12727"/>
                <a:gd name="connsiteY4" fmla="*/ 6492 h 23723"/>
                <a:gd name="connsiteX5" fmla="*/ 10663 w 12727"/>
                <a:gd name="connsiteY5" fmla="*/ 7870 h 23723"/>
                <a:gd name="connsiteX6" fmla="*/ 10662 w 12727"/>
                <a:gd name="connsiteY6" fmla="*/ 7870 h 23723"/>
                <a:gd name="connsiteX7" fmla="*/ 10163 w 12727"/>
                <a:gd name="connsiteY7" fmla="*/ 7887 h 23723"/>
                <a:gd name="connsiteX8" fmla="*/ 8202 w 12727"/>
                <a:gd name="connsiteY8" fmla="*/ 8373 h 23723"/>
                <a:gd name="connsiteX9" fmla="*/ 6535 w 12727"/>
                <a:gd name="connsiteY9" fmla="*/ 9541 h 23723"/>
                <a:gd name="connsiteX10" fmla="*/ 5429 w 12727"/>
                <a:gd name="connsiteY10" fmla="*/ 11153 h 23723"/>
                <a:gd name="connsiteX11" fmla="*/ 5038 w 12727"/>
                <a:gd name="connsiteY11" fmla="*/ 13074 h 23723"/>
                <a:gd name="connsiteX12" fmla="*/ 5018 w 12727"/>
                <a:gd name="connsiteY12" fmla="*/ 15872 h 23723"/>
                <a:gd name="connsiteX13" fmla="*/ 4144 w 12727"/>
                <a:gd name="connsiteY13" fmla="*/ 19281 h 23723"/>
                <a:gd name="connsiteX14" fmla="*/ 227 w 12727"/>
                <a:gd name="connsiteY14" fmla="*/ 23624 h 23723"/>
                <a:gd name="connsiteX15" fmla="*/ 210 w 12727"/>
                <a:gd name="connsiteY15" fmla="*/ 23660 h 23723"/>
                <a:gd name="connsiteX16" fmla="*/ 63 w 12727"/>
                <a:gd name="connsiteY16" fmla="*/ 23713 h 23723"/>
                <a:gd name="connsiteX17" fmla="*/ 0 w 12727"/>
                <a:gd name="connsiteY17" fmla="*/ 23605 h 23723"/>
                <a:gd name="connsiteX18" fmla="*/ 1163 w 12727"/>
                <a:gd name="connsiteY18" fmla="*/ 20985 h 23723"/>
                <a:gd name="connsiteX19" fmla="*/ 2686 w 12727"/>
                <a:gd name="connsiteY19" fmla="*/ 18651 h 23723"/>
                <a:gd name="connsiteX20" fmla="*/ 3062 w 12727"/>
                <a:gd name="connsiteY20" fmla="*/ 15953 h 23723"/>
                <a:gd name="connsiteX21" fmla="*/ 2856 w 12727"/>
                <a:gd name="connsiteY21" fmla="*/ 13124 h 23723"/>
                <a:gd name="connsiteX22" fmla="*/ 3344 w 12727"/>
                <a:gd name="connsiteY22" fmla="*/ 10263 h 23723"/>
                <a:gd name="connsiteX23" fmla="*/ 5041 w 12727"/>
                <a:gd name="connsiteY23" fmla="*/ 7906 h 23723"/>
                <a:gd name="connsiteX24" fmla="*/ 10427 w 12727"/>
                <a:gd name="connsiteY24" fmla="*/ 6172 h 23723"/>
                <a:gd name="connsiteX25" fmla="*/ 10213 w 12727"/>
                <a:gd name="connsiteY25" fmla="*/ 6341 h 23723"/>
                <a:gd name="connsiteX26" fmla="*/ 12525 w 12727"/>
                <a:gd name="connsiteY26" fmla="*/ 47 h 23723"/>
                <a:gd name="connsiteX27" fmla="*/ 12680 w 12727"/>
                <a:gd name="connsiteY27" fmla="*/ 21 h 23723"/>
                <a:gd name="connsiteX28" fmla="*/ 12724 w 12727"/>
                <a:gd name="connsiteY28" fmla="*/ 143 h 23723"/>
                <a:gd name="connsiteX29" fmla="*/ 12714 w 12727"/>
                <a:gd name="connsiteY29" fmla="*/ 177 h 2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727" h="23723">
                  <a:moveTo>
                    <a:pt x="12714" y="175"/>
                  </a:moveTo>
                  <a:cubicBezTo>
                    <a:pt x="12556" y="737"/>
                    <a:pt x="12434" y="1293"/>
                    <a:pt x="12317" y="1829"/>
                  </a:cubicBezTo>
                  <a:cubicBezTo>
                    <a:pt x="12220" y="2376"/>
                    <a:pt x="12105" y="2897"/>
                    <a:pt x="12055" y="3427"/>
                  </a:cubicBezTo>
                  <a:cubicBezTo>
                    <a:pt x="12008" y="3958"/>
                    <a:pt x="11934" y="4466"/>
                    <a:pt x="11928" y="4981"/>
                  </a:cubicBezTo>
                  <a:cubicBezTo>
                    <a:pt x="11923" y="5495"/>
                    <a:pt x="11926" y="5997"/>
                    <a:pt x="11944" y="6492"/>
                  </a:cubicBezTo>
                  <a:cubicBezTo>
                    <a:pt x="11970" y="7226"/>
                    <a:pt x="11398" y="7843"/>
                    <a:pt x="10663" y="7870"/>
                  </a:cubicBezTo>
                  <a:lnTo>
                    <a:pt x="10662" y="7870"/>
                  </a:lnTo>
                  <a:cubicBezTo>
                    <a:pt x="10662" y="7870"/>
                    <a:pt x="10163" y="7887"/>
                    <a:pt x="10163" y="7887"/>
                  </a:cubicBezTo>
                  <a:cubicBezTo>
                    <a:pt x="9476" y="7912"/>
                    <a:pt x="8822" y="8106"/>
                    <a:pt x="8202" y="8373"/>
                  </a:cubicBezTo>
                  <a:cubicBezTo>
                    <a:pt x="7584" y="8661"/>
                    <a:pt x="7032" y="9086"/>
                    <a:pt x="6535" y="9541"/>
                  </a:cubicBezTo>
                  <a:cubicBezTo>
                    <a:pt x="6035" y="10007"/>
                    <a:pt x="5702" y="10593"/>
                    <a:pt x="5429" y="11153"/>
                  </a:cubicBezTo>
                  <a:cubicBezTo>
                    <a:pt x="5163" y="11737"/>
                    <a:pt x="5041" y="12259"/>
                    <a:pt x="5038" y="13074"/>
                  </a:cubicBezTo>
                  <a:cubicBezTo>
                    <a:pt x="4982" y="13866"/>
                    <a:pt x="5041" y="14806"/>
                    <a:pt x="5018" y="15872"/>
                  </a:cubicBezTo>
                  <a:cubicBezTo>
                    <a:pt x="4960" y="16921"/>
                    <a:pt x="4771" y="18182"/>
                    <a:pt x="4144" y="19281"/>
                  </a:cubicBezTo>
                  <a:cubicBezTo>
                    <a:pt x="2817" y="21420"/>
                    <a:pt x="1052" y="21881"/>
                    <a:pt x="227" y="23624"/>
                  </a:cubicBezTo>
                  <a:lnTo>
                    <a:pt x="210" y="23660"/>
                  </a:lnTo>
                  <a:cubicBezTo>
                    <a:pt x="183" y="23715"/>
                    <a:pt x="118" y="23740"/>
                    <a:pt x="63" y="23713"/>
                  </a:cubicBezTo>
                  <a:cubicBezTo>
                    <a:pt x="21" y="23693"/>
                    <a:pt x="-3" y="23649"/>
                    <a:pt x="0" y="23605"/>
                  </a:cubicBezTo>
                  <a:cubicBezTo>
                    <a:pt x="69" y="22611"/>
                    <a:pt x="613" y="21745"/>
                    <a:pt x="1163" y="20985"/>
                  </a:cubicBezTo>
                  <a:cubicBezTo>
                    <a:pt x="1715" y="20213"/>
                    <a:pt x="2328" y="19491"/>
                    <a:pt x="2686" y="18651"/>
                  </a:cubicBezTo>
                  <a:cubicBezTo>
                    <a:pt x="3047" y="17815"/>
                    <a:pt x="3112" y="16880"/>
                    <a:pt x="3062" y="15953"/>
                  </a:cubicBezTo>
                  <a:cubicBezTo>
                    <a:pt x="3020" y="15023"/>
                    <a:pt x="2883" y="14085"/>
                    <a:pt x="2856" y="13124"/>
                  </a:cubicBezTo>
                  <a:cubicBezTo>
                    <a:pt x="2814" y="12167"/>
                    <a:pt x="2959" y="11165"/>
                    <a:pt x="3344" y="10263"/>
                  </a:cubicBezTo>
                  <a:cubicBezTo>
                    <a:pt x="3724" y="9359"/>
                    <a:pt x="4319" y="8556"/>
                    <a:pt x="5041" y="7906"/>
                  </a:cubicBezTo>
                  <a:cubicBezTo>
                    <a:pt x="6481" y="6610"/>
                    <a:pt x="8478" y="5870"/>
                    <a:pt x="10427" y="6172"/>
                  </a:cubicBezTo>
                  <a:lnTo>
                    <a:pt x="10213" y="6341"/>
                  </a:lnTo>
                  <a:cubicBezTo>
                    <a:pt x="10417" y="4082"/>
                    <a:pt x="11231" y="1892"/>
                    <a:pt x="12525" y="47"/>
                  </a:cubicBezTo>
                  <a:cubicBezTo>
                    <a:pt x="12561" y="-3"/>
                    <a:pt x="12630" y="-15"/>
                    <a:pt x="12680" y="21"/>
                  </a:cubicBezTo>
                  <a:cubicBezTo>
                    <a:pt x="12719" y="49"/>
                    <a:pt x="12736" y="97"/>
                    <a:pt x="12724" y="143"/>
                  </a:cubicBezTo>
                  <a:lnTo>
                    <a:pt x="12714" y="177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08" name="Freeform 18577">
              <a:extLst>
                <a:ext uri="{FF2B5EF4-FFF2-40B4-BE49-F238E27FC236}">
                  <a16:creationId xmlns:a16="http://schemas.microsoft.com/office/drawing/2014/main" id="{ADDFC1F2-6F68-6652-68A3-C52C85EA7A71}"/>
                </a:ext>
              </a:extLst>
            </p:cNvPr>
            <p:cNvSpPr/>
            <p:nvPr/>
          </p:nvSpPr>
          <p:spPr>
            <a:xfrm>
              <a:off x="3647852" y="2804183"/>
              <a:ext cx="13341" cy="19305"/>
            </a:xfrm>
            <a:custGeom>
              <a:avLst/>
              <a:gdLst>
                <a:gd name="connsiteX0" fmla="*/ 47 w 10006"/>
                <a:gd name="connsiteY0" fmla="*/ 14263 h 14479"/>
                <a:gd name="connsiteX1" fmla="*/ 1852 w 10006"/>
                <a:gd name="connsiteY1" fmla="*/ 12384 h 14479"/>
                <a:gd name="connsiteX2" fmla="*/ 2793 w 10006"/>
                <a:gd name="connsiteY2" fmla="*/ 11648 h 14479"/>
                <a:gd name="connsiteX3" fmla="*/ 3176 w 10006"/>
                <a:gd name="connsiteY3" fmla="*/ 11316 h 14479"/>
                <a:gd name="connsiteX4" fmla="*/ 3214 w 10006"/>
                <a:gd name="connsiteY4" fmla="*/ 11180 h 14479"/>
                <a:gd name="connsiteX5" fmla="*/ 3112 w 10006"/>
                <a:gd name="connsiteY5" fmla="*/ 11274 h 14479"/>
                <a:gd name="connsiteX6" fmla="*/ 3053 w 10006"/>
                <a:gd name="connsiteY6" fmla="*/ 11345 h 14479"/>
                <a:gd name="connsiteX7" fmla="*/ 3046 w 10006"/>
                <a:gd name="connsiteY7" fmla="*/ 11302 h 14479"/>
                <a:gd name="connsiteX8" fmla="*/ 3035 w 10006"/>
                <a:gd name="connsiteY8" fmla="*/ 11201 h 14479"/>
                <a:gd name="connsiteX9" fmla="*/ 3031 w 10006"/>
                <a:gd name="connsiteY9" fmla="*/ 10901 h 14479"/>
                <a:gd name="connsiteX10" fmla="*/ 3020 w 10006"/>
                <a:gd name="connsiteY10" fmla="*/ 9899 h 14479"/>
                <a:gd name="connsiteX11" fmla="*/ 3134 w 10006"/>
                <a:gd name="connsiteY11" fmla="*/ 7504 h 14479"/>
                <a:gd name="connsiteX12" fmla="*/ 4941 w 10006"/>
                <a:gd name="connsiteY12" fmla="*/ 2387 h 14479"/>
                <a:gd name="connsiteX13" fmla="*/ 7124 w 10006"/>
                <a:gd name="connsiteY13" fmla="*/ 510 h 14479"/>
                <a:gd name="connsiteX14" fmla="*/ 9874 w 10006"/>
                <a:gd name="connsiteY14" fmla="*/ 94 h 14479"/>
                <a:gd name="connsiteX15" fmla="*/ 9925 w 10006"/>
                <a:gd name="connsiteY15" fmla="*/ 108 h 14479"/>
                <a:gd name="connsiteX16" fmla="*/ 10004 w 10006"/>
                <a:gd name="connsiteY16" fmla="*/ 239 h 14479"/>
                <a:gd name="connsiteX17" fmla="*/ 9927 w 10006"/>
                <a:gd name="connsiteY17" fmla="*/ 317 h 14479"/>
                <a:gd name="connsiteX18" fmla="*/ 6548 w 10006"/>
                <a:gd name="connsiteY18" fmla="*/ 3258 h 14479"/>
                <a:gd name="connsiteX19" fmla="*/ 5407 w 10006"/>
                <a:gd name="connsiteY19" fmla="*/ 7744 h 14479"/>
                <a:gd name="connsiteX20" fmla="*/ 5177 w 10006"/>
                <a:gd name="connsiteY20" fmla="*/ 10100 h 14479"/>
                <a:gd name="connsiteX21" fmla="*/ 4509 w 10006"/>
                <a:gd name="connsiteY21" fmla="*/ 12475 h 14479"/>
                <a:gd name="connsiteX22" fmla="*/ 3420 w 10006"/>
                <a:gd name="connsiteY22" fmla="*/ 13088 h 14479"/>
                <a:gd name="connsiteX23" fmla="*/ 2318 w 10006"/>
                <a:gd name="connsiteY23" fmla="*/ 13535 h 14479"/>
                <a:gd name="connsiteX24" fmla="*/ 158 w 10006"/>
                <a:gd name="connsiteY24" fmla="*/ 14466 h 14479"/>
                <a:gd name="connsiteX25" fmla="*/ 12 w 10006"/>
                <a:gd name="connsiteY25" fmla="*/ 14421 h 14479"/>
                <a:gd name="connsiteX26" fmla="*/ 17 w 10006"/>
                <a:gd name="connsiteY26" fmla="*/ 14313 h 14479"/>
                <a:gd name="connsiteX27" fmla="*/ 45 w 10006"/>
                <a:gd name="connsiteY27" fmla="*/ 14268 h 14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006" h="14479">
                  <a:moveTo>
                    <a:pt x="47" y="14263"/>
                  </a:moveTo>
                  <a:cubicBezTo>
                    <a:pt x="538" y="13491"/>
                    <a:pt x="1221" y="12931"/>
                    <a:pt x="1852" y="12384"/>
                  </a:cubicBezTo>
                  <a:cubicBezTo>
                    <a:pt x="2177" y="12129"/>
                    <a:pt x="2506" y="11890"/>
                    <a:pt x="2793" y="11648"/>
                  </a:cubicBezTo>
                  <a:cubicBezTo>
                    <a:pt x="2932" y="11524"/>
                    <a:pt x="3073" y="11418"/>
                    <a:pt x="3176" y="11316"/>
                  </a:cubicBezTo>
                  <a:cubicBezTo>
                    <a:pt x="3270" y="11229"/>
                    <a:pt x="3357" y="11090"/>
                    <a:pt x="3214" y="11180"/>
                  </a:cubicBezTo>
                  <a:cubicBezTo>
                    <a:pt x="3178" y="11209"/>
                    <a:pt x="3143" y="11240"/>
                    <a:pt x="3112" y="11274"/>
                  </a:cubicBezTo>
                  <a:cubicBezTo>
                    <a:pt x="3085" y="11301"/>
                    <a:pt x="3042" y="11373"/>
                    <a:pt x="3053" y="11345"/>
                  </a:cubicBezTo>
                  <a:lnTo>
                    <a:pt x="3046" y="11302"/>
                  </a:lnTo>
                  <a:lnTo>
                    <a:pt x="3035" y="11201"/>
                  </a:lnTo>
                  <a:lnTo>
                    <a:pt x="3031" y="10901"/>
                  </a:lnTo>
                  <a:cubicBezTo>
                    <a:pt x="3018" y="10663"/>
                    <a:pt x="3024" y="10283"/>
                    <a:pt x="3020" y="9899"/>
                  </a:cubicBezTo>
                  <a:cubicBezTo>
                    <a:pt x="3023" y="9136"/>
                    <a:pt x="3051" y="8338"/>
                    <a:pt x="3134" y="7504"/>
                  </a:cubicBezTo>
                  <a:cubicBezTo>
                    <a:pt x="3311" y="5856"/>
                    <a:pt x="3754" y="3972"/>
                    <a:pt x="4941" y="2387"/>
                  </a:cubicBezTo>
                  <a:cubicBezTo>
                    <a:pt x="5514" y="1612"/>
                    <a:pt x="6276" y="968"/>
                    <a:pt x="7124" y="510"/>
                  </a:cubicBezTo>
                  <a:cubicBezTo>
                    <a:pt x="7992" y="85"/>
                    <a:pt x="8978" y="-139"/>
                    <a:pt x="9874" y="94"/>
                  </a:cubicBezTo>
                  <a:lnTo>
                    <a:pt x="9925" y="108"/>
                  </a:lnTo>
                  <a:cubicBezTo>
                    <a:pt x="9983" y="124"/>
                    <a:pt x="10018" y="181"/>
                    <a:pt x="10004" y="239"/>
                  </a:cubicBezTo>
                  <a:cubicBezTo>
                    <a:pt x="9994" y="278"/>
                    <a:pt x="9963" y="307"/>
                    <a:pt x="9927" y="317"/>
                  </a:cubicBezTo>
                  <a:cubicBezTo>
                    <a:pt x="8420" y="713"/>
                    <a:pt x="7268" y="1914"/>
                    <a:pt x="6548" y="3258"/>
                  </a:cubicBezTo>
                  <a:cubicBezTo>
                    <a:pt x="5818" y="4623"/>
                    <a:pt x="5558" y="6191"/>
                    <a:pt x="5407" y="7744"/>
                  </a:cubicBezTo>
                  <a:lnTo>
                    <a:pt x="5177" y="10100"/>
                  </a:lnTo>
                  <a:cubicBezTo>
                    <a:pt x="5074" y="10876"/>
                    <a:pt x="5088" y="11723"/>
                    <a:pt x="4509" y="12475"/>
                  </a:cubicBezTo>
                  <a:cubicBezTo>
                    <a:pt x="4155" y="12781"/>
                    <a:pt x="3787" y="12920"/>
                    <a:pt x="3420" y="13088"/>
                  </a:cubicBezTo>
                  <a:lnTo>
                    <a:pt x="2318" y="13535"/>
                  </a:lnTo>
                  <a:cubicBezTo>
                    <a:pt x="1580" y="13816"/>
                    <a:pt x="847" y="14101"/>
                    <a:pt x="158" y="14466"/>
                  </a:cubicBezTo>
                  <a:cubicBezTo>
                    <a:pt x="105" y="14495"/>
                    <a:pt x="39" y="14474"/>
                    <a:pt x="12" y="14421"/>
                  </a:cubicBezTo>
                  <a:cubicBezTo>
                    <a:pt x="-6" y="14385"/>
                    <a:pt x="-3" y="14345"/>
                    <a:pt x="17" y="14313"/>
                  </a:cubicBezTo>
                  <a:lnTo>
                    <a:pt x="45" y="14268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09" name="Freeform 18578">
              <a:extLst>
                <a:ext uri="{FF2B5EF4-FFF2-40B4-BE49-F238E27FC236}">
                  <a16:creationId xmlns:a16="http://schemas.microsoft.com/office/drawing/2014/main" id="{451F368A-8942-D0CC-25CA-6DBA2F347112}"/>
                </a:ext>
              </a:extLst>
            </p:cNvPr>
            <p:cNvSpPr/>
            <p:nvPr/>
          </p:nvSpPr>
          <p:spPr>
            <a:xfrm>
              <a:off x="3662043" y="2708526"/>
              <a:ext cx="12619" cy="9760"/>
            </a:xfrm>
            <a:custGeom>
              <a:avLst/>
              <a:gdLst>
                <a:gd name="connsiteX0" fmla="*/ 117 w 9464"/>
                <a:gd name="connsiteY0" fmla="*/ 6983 h 7320"/>
                <a:gd name="connsiteX1" fmla="*/ 2555 w 9464"/>
                <a:gd name="connsiteY1" fmla="*/ 5215 h 7320"/>
                <a:gd name="connsiteX2" fmla="*/ 4357 w 9464"/>
                <a:gd name="connsiteY2" fmla="*/ 3594 h 7320"/>
                <a:gd name="connsiteX3" fmla="*/ 6389 w 9464"/>
                <a:gd name="connsiteY3" fmla="*/ 1818 h 7320"/>
                <a:gd name="connsiteX4" fmla="*/ 9256 w 9464"/>
                <a:gd name="connsiteY4" fmla="*/ 36 h 7320"/>
                <a:gd name="connsiteX5" fmla="*/ 9325 w 9464"/>
                <a:gd name="connsiteY5" fmla="*/ 8 h 7320"/>
                <a:gd name="connsiteX6" fmla="*/ 9458 w 9464"/>
                <a:gd name="connsiteY6" fmla="*/ 64 h 7320"/>
                <a:gd name="connsiteX7" fmla="*/ 9454 w 9464"/>
                <a:gd name="connsiteY7" fmla="*/ 150 h 7320"/>
                <a:gd name="connsiteX8" fmla="*/ 5905 w 9464"/>
                <a:gd name="connsiteY8" fmla="*/ 5274 h 7320"/>
                <a:gd name="connsiteX9" fmla="*/ 3210 w 9464"/>
                <a:gd name="connsiteY9" fmla="*/ 6927 h 7320"/>
                <a:gd name="connsiteX10" fmla="*/ 79 w 9464"/>
                <a:gd name="connsiteY10" fmla="*/ 7210 h 7320"/>
                <a:gd name="connsiteX11" fmla="*/ 3 w 9464"/>
                <a:gd name="connsiteY11" fmla="*/ 7089 h 7320"/>
                <a:gd name="connsiteX12" fmla="*/ 51 w 9464"/>
                <a:gd name="connsiteY12" fmla="*/ 7024 h 7320"/>
                <a:gd name="connsiteX13" fmla="*/ 118 w 9464"/>
                <a:gd name="connsiteY13" fmla="*/ 6985 h 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464" h="7320">
                  <a:moveTo>
                    <a:pt x="117" y="6983"/>
                  </a:moveTo>
                  <a:cubicBezTo>
                    <a:pt x="1237" y="6340"/>
                    <a:pt x="1908" y="5778"/>
                    <a:pt x="2555" y="5215"/>
                  </a:cubicBezTo>
                  <a:cubicBezTo>
                    <a:pt x="3191" y="4665"/>
                    <a:pt x="3768" y="4128"/>
                    <a:pt x="4357" y="3594"/>
                  </a:cubicBezTo>
                  <a:cubicBezTo>
                    <a:pt x="4965" y="3037"/>
                    <a:pt x="5617" y="2445"/>
                    <a:pt x="6389" y="1818"/>
                  </a:cubicBezTo>
                  <a:cubicBezTo>
                    <a:pt x="7180" y="1207"/>
                    <a:pt x="8038" y="531"/>
                    <a:pt x="9256" y="36"/>
                  </a:cubicBezTo>
                  <a:lnTo>
                    <a:pt x="9325" y="8"/>
                  </a:lnTo>
                  <a:cubicBezTo>
                    <a:pt x="9376" y="-14"/>
                    <a:pt x="9437" y="12"/>
                    <a:pt x="9458" y="64"/>
                  </a:cubicBezTo>
                  <a:cubicBezTo>
                    <a:pt x="9468" y="92"/>
                    <a:pt x="9467" y="123"/>
                    <a:pt x="9454" y="150"/>
                  </a:cubicBezTo>
                  <a:cubicBezTo>
                    <a:pt x="8512" y="1982"/>
                    <a:pt x="7435" y="3805"/>
                    <a:pt x="5905" y="5274"/>
                  </a:cubicBezTo>
                  <a:cubicBezTo>
                    <a:pt x="5117" y="5982"/>
                    <a:pt x="4206" y="6558"/>
                    <a:pt x="3210" y="6927"/>
                  </a:cubicBezTo>
                  <a:cubicBezTo>
                    <a:pt x="2221" y="7303"/>
                    <a:pt x="1119" y="7436"/>
                    <a:pt x="79" y="7210"/>
                  </a:cubicBezTo>
                  <a:cubicBezTo>
                    <a:pt x="24" y="7197"/>
                    <a:pt x="-10" y="7144"/>
                    <a:pt x="3" y="7089"/>
                  </a:cubicBezTo>
                  <a:cubicBezTo>
                    <a:pt x="9" y="7061"/>
                    <a:pt x="28" y="7038"/>
                    <a:pt x="51" y="7024"/>
                  </a:cubicBezTo>
                  <a:lnTo>
                    <a:pt x="118" y="6985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10" name="Freeform 18579">
              <a:extLst>
                <a:ext uri="{FF2B5EF4-FFF2-40B4-BE49-F238E27FC236}">
                  <a16:creationId xmlns:a16="http://schemas.microsoft.com/office/drawing/2014/main" id="{6FE8DDA3-034F-56BA-7BC1-AB01E7FB8221}"/>
                </a:ext>
              </a:extLst>
            </p:cNvPr>
            <p:cNvSpPr/>
            <p:nvPr/>
          </p:nvSpPr>
          <p:spPr>
            <a:xfrm>
              <a:off x="3654229" y="2817168"/>
              <a:ext cx="11765" cy="4889"/>
            </a:xfrm>
            <a:custGeom>
              <a:avLst/>
              <a:gdLst>
                <a:gd name="connsiteX0" fmla="*/ 37 w 8824"/>
                <a:gd name="connsiteY0" fmla="*/ 2645 h 3667"/>
                <a:gd name="connsiteX1" fmla="*/ 2011 w 8824"/>
                <a:gd name="connsiteY1" fmla="*/ 510 h 3667"/>
                <a:gd name="connsiteX2" fmla="*/ 4706 w 8824"/>
                <a:gd name="connsiteY2" fmla="*/ 24 h 3667"/>
                <a:gd name="connsiteX3" fmla="*/ 7262 w 8824"/>
                <a:gd name="connsiteY3" fmla="*/ 1006 h 3667"/>
                <a:gd name="connsiteX4" fmla="*/ 8807 w 8824"/>
                <a:gd name="connsiteY4" fmla="*/ 3465 h 3667"/>
                <a:gd name="connsiteX5" fmla="*/ 8823 w 8824"/>
                <a:gd name="connsiteY5" fmla="*/ 3555 h 3667"/>
                <a:gd name="connsiteX6" fmla="*/ 8745 w 8824"/>
                <a:gd name="connsiteY6" fmla="*/ 3666 h 3667"/>
                <a:gd name="connsiteX7" fmla="*/ 8681 w 8824"/>
                <a:gd name="connsiteY7" fmla="*/ 3655 h 3667"/>
                <a:gd name="connsiteX8" fmla="*/ 4493 w 8824"/>
                <a:gd name="connsiteY8" fmla="*/ 2298 h 3667"/>
                <a:gd name="connsiteX9" fmla="*/ 128 w 8824"/>
                <a:gd name="connsiteY9" fmla="*/ 2856 h 3667"/>
                <a:gd name="connsiteX10" fmla="*/ 6 w 8824"/>
                <a:gd name="connsiteY10" fmla="*/ 2799 h 3667"/>
                <a:gd name="connsiteX11" fmla="*/ 6 w 8824"/>
                <a:gd name="connsiteY11" fmla="*/ 2733 h 3667"/>
                <a:gd name="connsiteX12" fmla="*/ 37 w 8824"/>
                <a:gd name="connsiteY12" fmla="*/ 2647 h 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824" h="3667">
                  <a:moveTo>
                    <a:pt x="37" y="2645"/>
                  </a:moveTo>
                  <a:cubicBezTo>
                    <a:pt x="423" y="1595"/>
                    <a:pt x="1180" y="935"/>
                    <a:pt x="2011" y="510"/>
                  </a:cubicBezTo>
                  <a:cubicBezTo>
                    <a:pt x="2851" y="96"/>
                    <a:pt x="3792" y="-65"/>
                    <a:pt x="4706" y="24"/>
                  </a:cubicBezTo>
                  <a:cubicBezTo>
                    <a:pt x="5620" y="111"/>
                    <a:pt x="6514" y="443"/>
                    <a:pt x="7262" y="1006"/>
                  </a:cubicBezTo>
                  <a:cubicBezTo>
                    <a:pt x="7999" y="1579"/>
                    <a:pt x="8620" y="2366"/>
                    <a:pt x="8807" y="3465"/>
                  </a:cubicBezTo>
                  <a:lnTo>
                    <a:pt x="8823" y="3555"/>
                  </a:lnTo>
                  <a:cubicBezTo>
                    <a:pt x="8832" y="3607"/>
                    <a:pt x="8796" y="3657"/>
                    <a:pt x="8745" y="3666"/>
                  </a:cubicBezTo>
                  <a:cubicBezTo>
                    <a:pt x="8721" y="3671"/>
                    <a:pt x="8700" y="3666"/>
                    <a:pt x="8681" y="3655"/>
                  </a:cubicBezTo>
                  <a:cubicBezTo>
                    <a:pt x="7396" y="2905"/>
                    <a:pt x="5972" y="2398"/>
                    <a:pt x="4493" y="2298"/>
                  </a:cubicBezTo>
                  <a:cubicBezTo>
                    <a:pt x="3023" y="2122"/>
                    <a:pt x="1530" y="2358"/>
                    <a:pt x="128" y="2856"/>
                  </a:cubicBezTo>
                  <a:cubicBezTo>
                    <a:pt x="78" y="2874"/>
                    <a:pt x="23" y="2849"/>
                    <a:pt x="6" y="2799"/>
                  </a:cubicBezTo>
                  <a:cubicBezTo>
                    <a:pt x="-2" y="2777"/>
                    <a:pt x="-2" y="2753"/>
                    <a:pt x="6" y="2733"/>
                  </a:cubicBezTo>
                  <a:lnTo>
                    <a:pt x="37" y="2647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11" name="Freeform 18580">
              <a:extLst>
                <a:ext uri="{FF2B5EF4-FFF2-40B4-BE49-F238E27FC236}">
                  <a16:creationId xmlns:a16="http://schemas.microsoft.com/office/drawing/2014/main" id="{A5532BB5-D15A-B542-853A-13370E550A84}"/>
                </a:ext>
              </a:extLst>
            </p:cNvPr>
            <p:cNvSpPr/>
            <p:nvPr/>
          </p:nvSpPr>
          <p:spPr>
            <a:xfrm>
              <a:off x="3594040" y="2766409"/>
              <a:ext cx="104181" cy="26331"/>
            </a:xfrm>
            <a:custGeom>
              <a:avLst/>
              <a:gdLst>
                <a:gd name="connsiteX0" fmla="*/ 77956 w 78136"/>
                <a:gd name="connsiteY0" fmla="*/ 19734 h 19748"/>
                <a:gd name="connsiteX1" fmla="*/ 68557 w 78136"/>
                <a:gd name="connsiteY1" fmla="*/ 14408 h 19748"/>
                <a:gd name="connsiteX2" fmla="*/ 59351 w 78136"/>
                <a:gd name="connsiteY2" fmla="*/ 9188 h 19748"/>
                <a:gd name="connsiteX3" fmla="*/ 57009 w 78136"/>
                <a:gd name="connsiteY3" fmla="*/ 8254 h 19748"/>
                <a:gd name="connsiteX4" fmla="*/ 54644 w 78136"/>
                <a:gd name="connsiteY4" fmla="*/ 7616 h 19748"/>
                <a:gd name="connsiteX5" fmla="*/ 52256 w 78136"/>
                <a:gd name="connsiteY5" fmla="*/ 7327 h 19748"/>
                <a:gd name="connsiteX6" fmla="*/ 49534 w 78136"/>
                <a:gd name="connsiteY6" fmla="*/ 7230 h 19748"/>
                <a:gd name="connsiteX7" fmla="*/ 46415 w 78136"/>
                <a:gd name="connsiteY7" fmla="*/ 6659 h 19748"/>
                <a:gd name="connsiteX8" fmla="*/ 43642 w 78136"/>
                <a:gd name="connsiteY8" fmla="*/ 5343 h 19748"/>
                <a:gd name="connsiteX9" fmla="*/ 39239 w 78136"/>
                <a:gd name="connsiteY9" fmla="*/ 2928 h 19748"/>
                <a:gd name="connsiteX10" fmla="*/ 34684 w 78136"/>
                <a:gd name="connsiteY10" fmla="*/ 2255 h 19748"/>
                <a:gd name="connsiteX11" fmla="*/ 29434 w 78136"/>
                <a:gd name="connsiteY11" fmla="*/ 2546 h 19748"/>
                <a:gd name="connsiteX12" fmla="*/ 26595 w 78136"/>
                <a:gd name="connsiteY12" fmla="*/ 2618 h 19748"/>
                <a:gd name="connsiteX13" fmla="*/ 23813 w 78136"/>
                <a:gd name="connsiteY13" fmla="*/ 2423 h 19748"/>
                <a:gd name="connsiteX14" fmla="*/ 21465 w 78136"/>
                <a:gd name="connsiteY14" fmla="*/ 2382 h 19748"/>
                <a:gd name="connsiteX15" fmla="*/ 19381 w 78136"/>
                <a:gd name="connsiteY15" fmla="*/ 2939 h 19748"/>
                <a:gd name="connsiteX16" fmla="*/ 17060 w 78136"/>
                <a:gd name="connsiteY16" fmla="*/ 4013 h 19748"/>
                <a:gd name="connsiteX17" fmla="*/ 14686 w 78136"/>
                <a:gd name="connsiteY17" fmla="*/ 5191 h 19748"/>
                <a:gd name="connsiteX18" fmla="*/ 9972 w 78136"/>
                <a:gd name="connsiteY18" fmla="*/ 7683 h 19748"/>
                <a:gd name="connsiteX19" fmla="*/ 5169 w 78136"/>
                <a:gd name="connsiteY19" fmla="*/ 10192 h 19748"/>
                <a:gd name="connsiteX20" fmla="*/ 168 w 78136"/>
                <a:gd name="connsiteY20" fmla="*/ 12335 h 19748"/>
                <a:gd name="connsiteX21" fmla="*/ 154 w 78136"/>
                <a:gd name="connsiteY21" fmla="*/ 12340 h 19748"/>
                <a:gd name="connsiteX22" fmla="*/ 7 w 78136"/>
                <a:gd name="connsiteY22" fmla="*/ 12273 h 19748"/>
                <a:gd name="connsiteX23" fmla="*/ 60 w 78136"/>
                <a:gd name="connsiteY23" fmla="*/ 12132 h 19748"/>
                <a:gd name="connsiteX24" fmla="*/ 9256 w 78136"/>
                <a:gd name="connsiteY24" fmla="*/ 6564 h 19748"/>
                <a:gd name="connsiteX25" fmla="*/ 18589 w 78136"/>
                <a:gd name="connsiteY25" fmla="*/ 1164 h 19748"/>
                <a:gd name="connsiteX26" fmla="*/ 21210 w 78136"/>
                <a:gd name="connsiteY26" fmla="*/ 384 h 19748"/>
                <a:gd name="connsiteX27" fmla="*/ 23932 w 78136"/>
                <a:gd name="connsiteY27" fmla="*/ 340 h 19748"/>
                <a:gd name="connsiteX28" fmla="*/ 29282 w 78136"/>
                <a:gd name="connsiteY28" fmla="*/ 354 h 19748"/>
                <a:gd name="connsiteX29" fmla="*/ 34664 w 78136"/>
                <a:gd name="connsiteY29" fmla="*/ 3 h 19748"/>
                <a:gd name="connsiteX30" fmla="*/ 40034 w 78136"/>
                <a:gd name="connsiteY30" fmla="*/ 809 h 19748"/>
                <a:gd name="connsiteX31" fmla="*/ 44761 w 78136"/>
                <a:gd name="connsiteY31" fmla="*/ 3442 h 19748"/>
                <a:gd name="connsiteX32" fmla="*/ 47138 w 78136"/>
                <a:gd name="connsiteY32" fmla="*/ 4605 h 19748"/>
                <a:gd name="connsiteX33" fmla="*/ 49719 w 78136"/>
                <a:gd name="connsiteY33" fmla="*/ 5130 h 19748"/>
                <a:gd name="connsiteX34" fmla="*/ 52401 w 78136"/>
                <a:gd name="connsiteY34" fmla="*/ 5296 h 19748"/>
                <a:gd name="connsiteX35" fmla="*/ 55088 w 78136"/>
                <a:gd name="connsiteY35" fmla="*/ 5702 h 19748"/>
                <a:gd name="connsiteX36" fmla="*/ 60146 w 78136"/>
                <a:gd name="connsiteY36" fmla="*/ 7625 h 19748"/>
                <a:gd name="connsiteX37" fmla="*/ 69218 w 78136"/>
                <a:gd name="connsiteY37" fmla="*/ 13442 h 19748"/>
                <a:gd name="connsiteX38" fmla="*/ 78087 w 78136"/>
                <a:gd name="connsiteY38" fmla="*/ 19542 h 19748"/>
                <a:gd name="connsiteX39" fmla="*/ 78117 w 78136"/>
                <a:gd name="connsiteY39" fmla="*/ 19700 h 19748"/>
                <a:gd name="connsiteX40" fmla="*/ 77970 w 78136"/>
                <a:gd name="connsiteY40" fmla="*/ 19736 h 19748"/>
                <a:gd name="connsiteX41" fmla="*/ 77959 w 78136"/>
                <a:gd name="connsiteY41" fmla="*/ 19729 h 19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8136" h="19748">
                  <a:moveTo>
                    <a:pt x="77956" y="19734"/>
                  </a:moveTo>
                  <a:cubicBezTo>
                    <a:pt x="74767" y="18041"/>
                    <a:pt x="71660" y="16229"/>
                    <a:pt x="68557" y="14408"/>
                  </a:cubicBezTo>
                  <a:cubicBezTo>
                    <a:pt x="65456" y="12576"/>
                    <a:pt x="62436" y="10627"/>
                    <a:pt x="59351" y="9188"/>
                  </a:cubicBezTo>
                  <a:cubicBezTo>
                    <a:pt x="58577" y="8830"/>
                    <a:pt x="57794" y="8527"/>
                    <a:pt x="57009" y="8254"/>
                  </a:cubicBezTo>
                  <a:cubicBezTo>
                    <a:pt x="56221" y="7997"/>
                    <a:pt x="55430" y="7788"/>
                    <a:pt x="54644" y="7616"/>
                  </a:cubicBezTo>
                  <a:cubicBezTo>
                    <a:pt x="53847" y="7467"/>
                    <a:pt x="53079" y="7358"/>
                    <a:pt x="52256" y="7327"/>
                  </a:cubicBezTo>
                  <a:cubicBezTo>
                    <a:pt x="51424" y="7288"/>
                    <a:pt x="50518" y="7294"/>
                    <a:pt x="49534" y="7230"/>
                  </a:cubicBezTo>
                  <a:cubicBezTo>
                    <a:pt x="48562" y="7169"/>
                    <a:pt x="47459" y="7017"/>
                    <a:pt x="46415" y="6659"/>
                  </a:cubicBezTo>
                  <a:cubicBezTo>
                    <a:pt x="45391" y="6300"/>
                    <a:pt x="44469" y="5826"/>
                    <a:pt x="43642" y="5343"/>
                  </a:cubicBezTo>
                  <a:cubicBezTo>
                    <a:pt x="41985" y="4375"/>
                    <a:pt x="40595" y="3403"/>
                    <a:pt x="39239" y="2928"/>
                  </a:cubicBezTo>
                  <a:cubicBezTo>
                    <a:pt x="37872" y="2443"/>
                    <a:pt x="36341" y="2251"/>
                    <a:pt x="34684" y="2255"/>
                  </a:cubicBezTo>
                  <a:cubicBezTo>
                    <a:pt x="33030" y="2252"/>
                    <a:pt x="31276" y="2434"/>
                    <a:pt x="29434" y="2546"/>
                  </a:cubicBezTo>
                  <a:cubicBezTo>
                    <a:pt x="28516" y="2602"/>
                    <a:pt x="27564" y="2652"/>
                    <a:pt x="26595" y="2618"/>
                  </a:cubicBezTo>
                  <a:cubicBezTo>
                    <a:pt x="25613" y="2601"/>
                    <a:pt x="24661" y="2491"/>
                    <a:pt x="23813" y="2423"/>
                  </a:cubicBezTo>
                  <a:cubicBezTo>
                    <a:pt x="22956" y="2351"/>
                    <a:pt x="22172" y="2313"/>
                    <a:pt x="21465" y="2382"/>
                  </a:cubicBezTo>
                  <a:cubicBezTo>
                    <a:pt x="20774" y="2443"/>
                    <a:pt x="20119" y="2635"/>
                    <a:pt x="19381" y="2939"/>
                  </a:cubicBezTo>
                  <a:cubicBezTo>
                    <a:pt x="18658" y="3232"/>
                    <a:pt x="17861" y="3628"/>
                    <a:pt x="17060" y="4013"/>
                  </a:cubicBezTo>
                  <a:cubicBezTo>
                    <a:pt x="16263" y="4394"/>
                    <a:pt x="15472" y="4788"/>
                    <a:pt x="14686" y="5191"/>
                  </a:cubicBezTo>
                  <a:cubicBezTo>
                    <a:pt x="13121" y="6012"/>
                    <a:pt x="11540" y="6817"/>
                    <a:pt x="9972" y="7683"/>
                  </a:cubicBezTo>
                  <a:cubicBezTo>
                    <a:pt x="8409" y="8557"/>
                    <a:pt x="6788" y="9379"/>
                    <a:pt x="5169" y="10192"/>
                  </a:cubicBezTo>
                  <a:cubicBezTo>
                    <a:pt x="3532" y="10978"/>
                    <a:pt x="1866" y="11699"/>
                    <a:pt x="168" y="12335"/>
                  </a:cubicBezTo>
                  <a:lnTo>
                    <a:pt x="154" y="12340"/>
                  </a:lnTo>
                  <a:cubicBezTo>
                    <a:pt x="95" y="12362"/>
                    <a:pt x="29" y="12332"/>
                    <a:pt x="7" y="12273"/>
                  </a:cubicBezTo>
                  <a:cubicBezTo>
                    <a:pt x="-13" y="12218"/>
                    <a:pt x="10" y="12159"/>
                    <a:pt x="60" y="12132"/>
                  </a:cubicBezTo>
                  <a:cubicBezTo>
                    <a:pt x="3224" y="10442"/>
                    <a:pt x="6250" y="8524"/>
                    <a:pt x="9256" y="6564"/>
                  </a:cubicBezTo>
                  <a:cubicBezTo>
                    <a:pt x="12276" y="4617"/>
                    <a:pt x="15349" y="2760"/>
                    <a:pt x="18589" y="1164"/>
                  </a:cubicBezTo>
                  <a:cubicBezTo>
                    <a:pt x="19414" y="792"/>
                    <a:pt x="20296" y="495"/>
                    <a:pt x="21210" y="384"/>
                  </a:cubicBezTo>
                  <a:cubicBezTo>
                    <a:pt x="22120" y="267"/>
                    <a:pt x="23033" y="290"/>
                    <a:pt x="23932" y="340"/>
                  </a:cubicBezTo>
                  <a:cubicBezTo>
                    <a:pt x="25727" y="483"/>
                    <a:pt x="27494" y="508"/>
                    <a:pt x="29282" y="354"/>
                  </a:cubicBezTo>
                  <a:cubicBezTo>
                    <a:pt x="31065" y="229"/>
                    <a:pt x="32853" y="22"/>
                    <a:pt x="34664" y="3"/>
                  </a:cubicBezTo>
                  <a:cubicBezTo>
                    <a:pt x="36467" y="-25"/>
                    <a:pt x="38316" y="156"/>
                    <a:pt x="40034" y="809"/>
                  </a:cubicBezTo>
                  <a:cubicBezTo>
                    <a:pt x="41760" y="1455"/>
                    <a:pt x="43231" y="2540"/>
                    <a:pt x="44761" y="3442"/>
                  </a:cubicBezTo>
                  <a:cubicBezTo>
                    <a:pt x="45525" y="3898"/>
                    <a:pt x="46313" y="4306"/>
                    <a:pt x="47138" y="4605"/>
                  </a:cubicBezTo>
                  <a:cubicBezTo>
                    <a:pt x="47962" y="4907"/>
                    <a:pt x="48834" y="5052"/>
                    <a:pt x="49719" y="5130"/>
                  </a:cubicBezTo>
                  <a:cubicBezTo>
                    <a:pt x="50604" y="5210"/>
                    <a:pt x="51501" y="5229"/>
                    <a:pt x="52401" y="5296"/>
                  </a:cubicBezTo>
                  <a:cubicBezTo>
                    <a:pt x="53305" y="5355"/>
                    <a:pt x="54203" y="5507"/>
                    <a:pt x="55088" y="5702"/>
                  </a:cubicBezTo>
                  <a:cubicBezTo>
                    <a:pt x="56853" y="6121"/>
                    <a:pt x="58542" y="6801"/>
                    <a:pt x="60146" y="7625"/>
                  </a:cubicBezTo>
                  <a:cubicBezTo>
                    <a:pt x="63358" y="9282"/>
                    <a:pt x="66253" y="11430"/>
                    <a:pt x="69218" y="13442"/>
                  </a:cubicBezTo>
                  <a:lnTo>
                    <a:pt x="78087" y="19542"/>
                  </a:lnTo>
                  <a:cubicBezTo>
                    <a:pt x="78139" y="19578"/>
                    <a:pt x="78153" y="19648"/>
                    <a:pt x="78117" y="19700"/>
                  </a:cubicBezTo>
                  <a:cubicBezTo>
                    <a:pt x="78084" y="19748"/>
                    <a:pt x="78020" y="19762"/>
                    <a:pt x="77970" y="19736"/>
                  </a:cubicBezTo>
                  <a:lnTo>
                    <a:pt x="77959" y="19729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12" name="Freeform 18581">
              <a:extLst>
                <a:ext uri="{FF2B5EF4-FFF2-40B4-BE49-F238E27FC236}">
                  <a16:creationId xmlns:a16="http://schemas.microsoft.com/office/drawing/2014/main" id="{5B3714AE-8644-84EF-7290-24CEA5BD7CF9}"/>
                </a:ext>
              </a:extLst>
            </p:cNvPr>
            <p:cNvSpPr/>
            <p:nvPr/>
          </p:nvSpPr>
          <p:spPr>
            <a:xfrm>
              <a:off x="3635757" y="2729803"/>
              <a:ext cx="7419" cy="5901"/>
            </a:xfrm>
            <a:custGeom>
              <a:avLst/>
              <a:gdLst>
                <a:gd name="connsiteX0" fmla="*/ 20 w 5564"/>
                <a:gd name="connsiteY0" fmla="*/ 2408 h 4426"/>
                <a:gd name="connsiteX1" fmla="*/ 1209 w 5564"/>
                <a:gd name="connsiteY1" fmla="*/ 406 h 4426"/>
                <a:gd name="connsiteX2" fmla="*/ 3809 w 5564"/>
                <a:gd name="connsiteY2" fmla="*/ 229 h 4426"/>
                <a:gd name="connsiteX3" fmla="*/ 5070 w 5564"/>
                <a:gd name="connsiteY3" fmla="*/ 1198 h 4426"/>
                <a:gd name="connsiteX4" fmla="*/ 5476 w 5564"/>
                <a:gd name="connsiteY4" fmla="*/ 1958 h 4426"/>
                <a:gd name="connsiteX5" fmla="*/ 5564 w 5564"/>
                <a:gd name="connsiteY5" fmla="*/ 2560 h 4426"/>
                <a:gd name="connsiteX6" fmla="*/ 5290 w 5564"/>
                <a:gd name="connsiteY6" fmla="*/ 3346 h 4426"/>
                <a:gd name="connsiteX7" fmla="*/ 5020 w 5564"/>
                <a:gd name="connsiteY7" fmla="*/ 3665 h 4426"/>
                <a:gd name="connsiteX8" fmla="*/ 4996 w 5564"/>
                <a:gd name="connsiteY8" fmla="*/ 4195 h 4426"/>
                <a:gd name="connsiteX9" fmla="*/ 5056 w 5564"/>
                <a:gd name="connsiteY9" fmla="*/ 4315 h 4426"/>
                <a:gd name="connsiteX10" fmla="*/ 5022 w 5564"/>
                <a:gd name="connsiteY10" fmla="*/ 4417 h 4426"/>
                <a:gd name="connsiteX11" fmla="*/ 4995 w 5564"/>
                <a:gd name="connsiteY11" fmla="*/ 4425 h 4426"/>
                <a:gd name="connsiteX12" fmla="*/ 4242 w 5564"/>
                <a:gd name="connsiteY12" fmla="*/ 3993 h 4426"/>
                <a:gd name="connsiteX13" fmla="*/ 3888 w 5564"/>
                <a:gd name="connsiteY13" fmla="*/ 3282 h 4426"/>
                <a:gd name="connsiteX14" fmla="*/ 2943 w 5564"/>
                <a:gd name="connsiteY14" fmla="*/ 2344 h 4426"/>
                <a:gd name="connsiteX15" fmla="*/ 1553 w 5564"/>
                <a:gd name="connsiteY15" fmla="*/ 2206 h 4426"/>
                <a:gd name="connsiteX16" fmla="*/ 110 w 5564"/>
                <a:gd name="connsiteY16" fmla="*/ 2621 h 4426"/>
                <a:gd name="connsiteX17" fmla="*/ 4 w 5564"/>
                <a:gd name="connsiteY17" fmla="*/ 2568 h 4426"/>
                <a:gd name="connsiteX18" fmla="*/ 1 w 5564"/>
                <a:gd name="connsiteY18" fmla="*/ 2528 h 4426"/>
                <a:gd name="connsiteX19" fmla="*/ 20 w 5564"/>
                <a:gd name="connsiteY19" fmla="*/ 2411 h 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64" h="4426">
                  <a:moveTo>
                    <a:pt x="20" y="2408"/>
                  </a:moveTo>
                  <a:cubicBezTo>
                    <a:pt x="164" y="1467"/>
                    <a:pt x="543" y="843"/>
                    <a:pt x="1209" y="406"/>
                  </a:cubicBezTo>
                  <a:cubicBezTo>
                    <a:pt x="1850" y="-21"/>
                    <a:pt x="2899" y="-160"/>
                    <a:pt x="3809" y="229"/>
                  </a:cubicBezTo>
                  <a:cubicBezTo>
                    <a:pt x="4267" y="424"/>
                    <a:pt x="4723" y="739"/>
                    <a:pt x="5070" y="1198"/>
                  </a:cubicBezTo>
                  <a:cubicBezTo>
                    <a:pt x="5239" y="1426"/>
                    <a:pt x="5392" y="1691"/>
                    <a:pt x="5476" y="1958"/>
                  </a:cubicBezTo>
                  <a:cubicBezTo>
                    <a:pt x="5556" y="2197"/>
                    <a:pt x="5565" y="2388"/>
                    <a:pt x="5564" y="2560"/>
                  </a:cubicBezTo>
                  <a:cubicBezTo>
                    <a:pt x="5545" y="2897"/>
                    <a:pt x="5448" y="3137"/>
                    <a:pt x="5290" y="3346"/>
                  </a:cubicBezTo>
                  <a:cubicBezTo>
                    <a:pt x="5200" y="3462"/>
                    <a:pt x="5114" y="3534"/>
                    <a:pt x="5020" y="3665"/>
                  </a:cubicBezTo>
                  <a:cubicBezTo>
                    <a:pt x="4929" y="3790"/>
                    <a:pt x="4887" y="3974"/>
                    <a:pt x="4996" y="4195"/>
                  </a:cubicBezTo>
                  <a:lnTo>
                    <a:pt x="5056" y="4315"/>
                  </a:lnTo>
                  <a:cubicBezTo>
                    <a:pt x="5075" y="4353"/>
                    <a:pt x="5059" y="4398"/>
                    <a:pt x="5022" y="4417"/>
                  </a:cubicBezTo>
                  <a:cubicBezTo>
                    <a:pt x="5012" y="4422"/>
                    <a:pt x="5003" y="4423"/>
                    <a:pt x="4995" y="4425"/>
                  </a:cubicBezTo>
                  <a:cubicBezTo>
                    <a:pt x="4681" y="4451"/>
                    <a:pt x="4390" y="4223"/>
                    <a:pt x="4242" y="3993"/>
                  </a:cubicBezTo>
                  <a:cubicBezTo>
                    <a:pt x="4090" y="3756"/>
                    <a:pt x="3993" y="3510"/>
                    <a:pt x="3888" y="3282"/>
                  </a:cubicBezTo>
                  <a:cubicBezTo>
                    <a:pt x="3702" y="2811"/>
                    <a:pt x="3387" y="2508"/>
                    <a:pt x="2943" y="2344"/>
                  </a:cubicBezTo>
                  <a:cubicBezTo>
                    <a:pt x="2519" y="2156"/>
                    <a:pt x="2034" y="2124"/>
                    <a:pt x="1553" y="2206"/>
                  </a:cubicBezTo>
                  <a:cubicBezTo>
                    <a:pt x="1075" y="2294"/>
                    <a:pt x="596" y="2457"/>
                    <a:pt x="110" y="2621"/>
                  </a:cubicBezTo>
                  <a:cubicBezTo>
                    <a:pt x="67" y="2635"/>
                    <a:pt x="20" y="2611"/>
                    <a:pt x="4" y="2568"/>
                  </a:cubicBezTo>
                  <a:cubicBezTo>
                    <a:pt x="-1" y="2555"/>
                    <a:pt x="-1" y="2541"/>
                    <a:pt x="1" y="2528"/>
                  </a:cubicBezTo>
                  <a:lnTo>
                    <a:pt x="20" y="2411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13" name="Freeform 18582">
              <a:extLst>
                <a:ext uri="{FF2B5EF4-FFF2-40B4-BE49-F238E27FC236}">
                  <a16:creationId xmlns:a16="http://schemas.microsoft.com/office/drawing/2014/main" id="{8AFDE977-1AC7-5E2F-D26A-38D89FF5ADFB}"/>
                </a:ext>
              </a:extLst>
            </p:cNvPr>
            <p:cNvSpPr/>
            <p:nvPr/>
          </p:nvSpPr>
          <p:spPr>
            <a:xfrm>
              <a:off x="3646179" y="2713283"/>
              <a:ext cx="9875" cy="5205"/>
            </a:xfrm>
            <a:custGeom>
              <a:avLst/>
              <a:gdLst>
                <a:gd name="connsiteX0" fmla="*/ 122 w 7406"/>
                <a:gd name="connsiteY0" fmla="*/ 3750 h 3904"/>
                <a:gd name="connsiteX1" fmla="*/ 949 w 7406"/>
                <a:gd name="connsiteY1" fmla="*/ 1063 h 3904"/>
                <a:gd name="connsiteX2" fmla="*/ 3308 w 7406"/>
                <a:gd name="connsiteY2" fmla="*/ 20 h 3904"/>
                <a:gd name="connsiteX3" fmla="*/ 4410 w 7406"/>
                <a:gd name="connsiteY3" fmla="*/ 49 h 3904"/>
                <a:gd name="connsiteX4" fmla="*/ 5458 w 7406"/>
                <a:gd name="connsiteY4" fmla="*/ 335 h 3904"/>
                <a:gd name="connsiteX5" fmla="*/ 6620 w 7406"/>
                <a:gd name="connsiteY5" fmla="*/ 998 h 3904"/>
                <a:gd name="connsiteX6" fmla="*/ 7394 w 7406"/>
                <a:gd name="connsiteY6" fmla="*/ 2278 h 3904"/>
                <a:gd name="connsiteX7" fmla="*/ 7406 w 7406"/>
                <a:gd name="connsiteY7" fmla="*/ 2379 h 3904"/>
                <a:gd name="connsiteX8" fmla="*/ 7326 w 7406"/>
                <a:gd name="connsiteY8" fmla="*/ 2481 h 3904"/>
                <a:gd name="connsiteX9" fmla="*/ 7273 w 7406"/>
                <a:gd name="connsiteY9" fmla="*/ 2472 h 3904"/>
                <a:gd name="connsiteX10" fmla="*/ 5463 w 7406"/>
                <a:gd name="connsiteY10" fmla="*/ 2159 h 3904"/>
                <a:gd name="connsiteX11" fmla="*/ 3550 w 7406"/>
                <a:gd name="connsiteY11" fmla="*/ 2290 h 3904"/>
                <a:gd name="connsiteX12" fmla="*/ 1738 w 7406"/>
                <a:gd name="connsiteY12" fmla="*/ 2716 h 3904"/>
                <a:gd name="connsiteX13" fmla="*/ 322 w 7406"/>
                <a:gd name="connsiteY13" fmla="*/ 3863 h 3904"/>
                <a:gd name="connsiteX14" fmla="*/ 192 w 7406"/>
                <a:gd name="connsiteY14" fmla="*/ 3888 h 3904"/>
                <a:gd name="connsiteX15" fmla="*/ 157 w 7406"/>
                <a:gd name="connsiteY15" fmla="*/ 3843 h 3904"/>
                <a:gd name="connsiteX16" fmla="*/ 124 w 7406"/>
                <a:gd name="connsiteY16" fmla="*/ 3750 h 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06" h="3904">
                  <a:moveTo>
                    <a:pt x="122" y="3750"/>
                  </a:moveTo>
                  <a:cubicBezTo>
                    <a:pt x="-247" y="2728"/>
                    <a:pt x="275" y="1692"/>
                    <a:pt x="949" y="1063"/>
                  </a:cubicBezTo>
                  <a:cubicBezTo>
                    <a:pt x="1651" y="410"/>
                    <a:pt x="2542" y="96"/>
                    <a:pt x="3308" y="20"/>
                  </a:cubicBezTo>
                  <a:cubicBezTo>
                    <a:pt x="3697" y="-12"/>
                    <a:pt x="4066" y="-8"/>
                    <a:pt x="4410" y="49"/>
                  </a:cubicBezTo>
                  <a:cubicBezTo>
                    <a:pt x="4753" y="106"/>
                    <a:pt x="5069" y="189"/>
                    <a:pt x="5458" y="335"/>
                  </a:cubicBezTo>
                  <a:cubicBezTo>
                    <a:pt x="5834" y="482"/>
                    <a:pt x="6248" y="682"/>
                    <a:pt x="6620" y="998"/>
                  </a:cubicBezTo>
                  <a:cubicBezTo>
                    <a:pt x="6981" y="1327"/>
                    <a:pt x="7325" y="1729"/>
                    <a:pt x="7394" y="2278"/>
                  </a:cubicBezTo>
                  <a:lnTo>
                    <a:pt x="7406" y="2379"/>
                  </a:lnTo>
                  <a:cubicBezTo>
                    <a:pt x="7412" y="2429"/>
                    <a:pt x="7376" y="2475"/>
                    <a:pt x="7326" y="2481"/>
                  </a:cubicBezTo>
                  <a:cubicBezTo>
                    <a:pt x="7308" y="2484"/>
                    <a:pt x="7289" y="2481"/>
                    <a:pt x="7273" y="2472"/>
                  </a:cubicBezTo>
                  <a:cubicBezTo>
                    <a:pt x="6726" y="2186"/>
                    <a:pt x="6091" y="2154"/>
                    <a:pt x="5463" y="2159"/>
                  </a:cubicBezTo>
                  <a:cubicBezTo>
                    <a:pt x="4828" y="2182"/>
                    <a:pt x="4174" y="2214"/>
                    <a:pt x="3550" y="2290"/>
                  </a:cubicBezTo>
                  <a:cubicBezTo>
                    <a:pt x="2922" y="2345"/>
                    <a:pt x="2301" y="2459"/>
                    <a:pt x="1738" y="2716"/>
                  </a:cubicBezTo>
                  <a:cubicBezTo>
                    <a:pt x="1182" y="2975"/>
                    <a:pt x="668" y="3347"/>
                    <a:pt x="322" y="3863"/>
                  </a:cubicBezTo>
                  <a:cubicBezTo>
                    <a:pt x="294" y="3905"/>
                    <a:pt x="236" y="3918"/>
                    <a:pt x="192" y="3888"/>
                  </a:cubicBezTo>
                  <a:cubicBezTo>
                    <a:pt x="175" y="3877"/>
                    <a:pt x="163" y="3860"/>
                    <a:pt x="157" y="3843"/>
                  </a:cubicBezTo>
                  <a:lnTo>
                    <a:pt x="124" y="3750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14" name="Freeform 18583">
              <a:extLst>
                <a:ext uri="{FF2B5EF4-FFF2-40B4-BE49-F238E27FC236}">
                  <a16:creationId xmlns:a16="http://schemas.microsoft.com/office/drawing/2014/main" id="{827DD073-6536-490B-8FD6-E6EFCDC06691}"/>
                </a:ext>
              </a:extLst>
            </p:cNvPr>
            <p:cNvSpPr/>
            <p:nvPr/>
          </p:nvSpPr>
          <p:spPr>
            <a:xfrm>
              <a:off x="3659365" y="2748776"/>
              <a:ext cx="7669" cy="6280"/>
            </a:xfrm>
            <a:custGeom>
              <a:avLst/>
              <a:gdLst>
                <a:gd name="connsiteX0" fmla="*/ 110 w 5752"/>
                <a:gd name="connsiteY0" fmla="*/ 1085 h 4710"/>
                <a:gd name="connsiteX1" fmla="*/ 2117 w 5752"/>
                <a:gd name="connsiteY1" fmla="*/ 30 h 4710"/>
                <a:gd name="connsiteX2" fmla="*/ 4115 w 5752"/>
                <a:gd name="connsiteY2" fmla="*/ 420 h 4710"/>
                <a:gd name="connsiteX3" fmla="*/ 5589 w 5752"/>
                <a:gd name="connsiteY3" fmla="*/ 2154 h 4710"/>
                <a:gd name="connsiteX4" fmla="*/ 5173 w 5752"/>
                <a:gd name="connsiteY4" fmla="*/ 4602 h 4710"/>
                <a:gd name="connsiteX5" fmla="*/ 5097 w 5752"/>
                <a:gd name="connsiteY5" fmla="*/ 4683 h 4710"/>
                <a:gd name="connsiteX6" fmla="*/ 4973 w 5752"/>
                <a:gd name="connsiteY6" fmla="*/ 4688 h 4710"/>
                <a:gd name="connsiteX7" fmla="*/ 4950 w 5752"/>
                <a:gd name="connsiteY7" fmla="*/ 4649 h 4710"/>
                <a:gd name="connsiteX8" fmla="*/ 4199 w 5752"/>
                <a:gd name="connsiteY8" fmla="*/ 3337 h 4710"/>
                <a:gd name="connsiteX9" fmla="*/ 2996 w 5752"/>
                <a:gd name="connsiteY9" fmla="*/ 2410 h 4710"/>
                <a:gd name="connsiteX10" fmla="*/ 59 w 5752"/>
                <a:gd name="connsiteY10" fmla="*/ 1308 h 4710"/>
                <a:gd name="connsiteX11" fmla="*/ 4 w 5752"/>
                <a:gd name="connsiteY11" fmla="*/ 1200 h 4710"/>
                <a:gd name="connsiteX12" fmla="*/ 26 w 5752"/>
                <a:gd name="connsiteY12" fmla="*/ 1166 h 4710"/>
                <a:gd name="connsiteX13" fmla="*/ 110 w 5752"/>
                <a:gd name="connsiteY13" fmla="*/ 1086 h 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2" h="4710">
                  <a:moveTo>
                    <a:pt x="110" y="1085"/>
                  </a:moveTo>
                  <a:cubicBezTo>
                    <a:pt x="811" y="419"/>
                    <a:pt x="1444" y="134"/>
                    <a:pt x="2117" y="30"/>
                  </a:cubicBezTo>
                  <a:cubicBezTo>
                    <a:pt x="2782" y="-63"/>
                    <a:pt x="3480" y="59"/>
                    <a:pt x="4115" y="420"/>
                  </a:cubicBezTo>
                  <a:cubicBezTo>
                    <a:pt x="4768" y="789"/>
                    <a:pt x="5312" y="1390"/>
                    <a:pt x="5589" y="2154"/>
                  </a:cubicBezTo>
                  <a:cubicBezTo>
                    <a:pt x="5851" y="2907"/>
                    <a:pt x="5853" y="3875"/>
                    <a:pt x="5173" y="4602"/>
                  </a:cubicBezTo>
                  <a:lnTo>
                    <a:pt x="5097" y="4683"/>
                  </a:lnTo>
                  <a:cubicBezTo>
                    <a:pt x="5064" y="4718"/>
                    <a:pt x="5009" y="4721"/>
                    <a:pt x="4973" y="4688"/>
                  </a:cubicBezTo>
                  <a:cubicBezTo>
                    <a:pt x="4962" y="4677"/>
                    <a:pt x="4953" y="4663"/>
                    <a:pt x="4950" y="4649"/>
                  </a:cubicBezTo>
                  <a:cubicBezTo>
                    <a:pt x="4801" y="4157"/>
                    <a:pt x="4531" y="3719"/>
                    <a:pt x="4199" y="3337"/>
                  </a:cubicBezTo>
                  <a:cubicBezTo>
                    <a:pt x="3860" y="2959"/>
                    <a:pt x="3446" y="2648"/>
                    <a:pt x="2996" y="2410"/>
                  </a:cubicBezTo>
                  <a:cubicBezTo>
                    <a:pt x="2116" y="1868"/>
                    <a:pt x="1072" y="1646"/>
                    <a:pt x="59" y="1308"/>
                  </a:cubicBezTo>
                  <a:cubicBezTo>
                    <a:pt x="13" y="1293"/>
                    <a:pt x="-10" y="1246"/>
                    <a:pt x="4" y="1200"/>
                  </a:cubicBezTo>
                  <a:cubicBezTo>
                    <a:pt x="9" y="1186"/>
                    <a:pt x="17" y="1175"/>
                    <a:pt x="26" y="1166"/>
                  </a:cubicBezTo>
                  <a:lnTo>
                    <a:pt x="110" y="1086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15" name="Freeform 18584">
              <a:extLst>
                <a:ext uri="{FF2B5EF4-FFF2-40B4-BE49-F238E27FC236}">
                  <a16:creationId xmlns:a16="http://schemas.microsoft.com/office/drawing/2014/main" id="{97CBD9CE-9E68-7B39-9650-35E0ABE201C1}"/>
                </a:ext>
              </a:extLst>
            </p:cNvPr>
            <p:cNvSpPr/>
            <p:nvPr/>
          </p:nvSpPr>
          <p:spPr>
            <a:xfrm>
              <a:off x="3657483" y="2773192"/>
              <a:ext cx="9439" cy="11632"/>
            </a:xfrm>
            <a:custGeom>
              <a:avLst/>
              <a:gdLst>
                <a:gd name="connsiteX0" fmla="*/ 6891 w 7079"/>
                <a:gd name="connsiteY0" fmla="*/ 8718 h 8724"/>
                <a:gd name="connsiteX1" fmla="*/ 3974 w 7079"/>
                <a:gd name="connsiteY1" fmla="*/ 7092 h 8724"/>
                <a:gd name="connsiteX2" fmla="*/ 2419 w 7079"/>
                <a:gd name="connsiteY2" fmla="*/ 5088 h 8724"/>
                <a:gd name="connsiteX3" fmla="*/ 1899 w 7079"/>
                <a:gd name="connsiteY3" fmla="*/ 4322 h 8724"/>
                <a:gd name="connsiteX4" fmla="*/ 1158 w 7079"/>
                <a:gd name="connsiteY4" fmla="*/ 3351 h 8724"/>
                <a:gd name="connsiteX5" fmla="*/ 309 w 7079"/>
                <a:gd name="connsiteY5" fmla="*/ 1963 h 8724"/>
                <a:gd name="connsiteX6" fmla="*/ 59 w 7079"/>
                <a:gd name="connsiteY6" fmla="*/ 154 h 8724"/>
                <a:gd name="connsiteX7" fmla="*/ 79 w 7079"/>
                <a:gd name="connsiteY7" fmla="*/ 76 h 8724"/>
                <a:gd name="connsiteX8" fmla="*/ 201 w 7079"/>
                <a:gd name="connsiteY8" fmla="*/ 3 h 8724"/>
                <a:gd name="connsiteX9" fmla="*/ 264 w 7079"/>
                <a:gd name="connsiteY9" fmla="*/ 50 h 8724"/>
                <a:gd name="connsiteX10" fmla="*/ 2229 w 7079"/>
                <a:gd name="connsiteY10" fmla="*/ 1871 h 8724"/>
                <a:gd name="connsiteX11" fmla="*/ 4300 w 7079"/>
                <a:gd name="connsiteY11" fmla="*/ 3790 h 8724"/>
                <a:gd name="connsiteX12" fmla="*/ 5608 w 7079"/>
                <a:gd name="connsiteY12" fmla="*/ 6260 h 8724"/>
                <a:gd name="connsiteX13" fmla="*/ 7054 w 7079"/>
                <a:gd name="connsiteY13" fmla="*/ 8555 h 8724"/>
                <a:gd name="connsiteX14" fmla="*/ 7046 w 7079"/>
                <a:gd name="connsiteY14" fmla="*/ 8699 h 8724"/>
                <a:gd name="connsiteX15" fmla="*/ 6971 w 7079"/>
                <a:gd name="connsiteY15" fmla="*/ 8724 h 8724"/>
                <a:gd name="connsiteX16" fmla="*/ 6894 w 7079"/>
                <a:gd name="connsiteY16" fmla="*/ 8718 h 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79" h="8724">
                  <a:moveTo>
                    <a:pt x="6891" y="8718"/>
                  </a:moveTo>
                  <a:cubicBezTo>
                    <a:pt x="5634" y="8613"/>
                    <a:pt x="4659" y="7805"/>
                    <a:pt x="3974" y="7092"/>
                  </a:cubicBezTo>
                  <a:cubicBezTo>
                    <a:pt x="3280" y="6348"/>
                    <a:pt x="2799" y="5635"/>
                    <a:pt x="2419" y="5088"/>
                  </a:cubicBezTo>
                  <a:cubicBezTo>
                    <a:pt x="2232" y="4797"/>
                    <a:pt x="2072" y="4578"/>
                    <a:pt x="1899" y="4322"/>
                  </a:cubicBezTo>
                  <a:lnTo>
                    <a:pt x="1158" y="3351"/>
                  </a:lnTo>
                  <a:cubicBezTo>
                    <a:pt x="872" y="2962"/>
                    <a:pt x="550" y="2507"/>
                    <a:pt x="309" y="1963"/>
                  </a:cubicBezTo>
                  <a:cubicBezTo>
                    <a:pt x="86" y="1408"/>
                    <a:pt x="-99" y="783"/>
                    <a:pt x="59" y="154"/>
                  </a:cubicBezTo>
                  <a:lnTo>
                    <a:pt x="79" y="76"/>
                  </a:lnTo>
                  <a:cubicBezTo>
                    <a:pt x="93" y="23"/>
                    <a:pt x="147" y="-10"/>
                    <a:pt x="201" y="3"/>
                  </a:cubicBezTo>
                  <a:cubicBezTo>
                    <a:pt x="228" y="9"/>
                    <a:pt x="250" y="26"/>
                    <a:pt x="264" y="50"/>
                  </a:cubicBezTo>
                  <a:cubicBezTo>
                    <a:pt x="720" y="823"/>
                    <a:pt x="1481" y="1339"/>
                    <a:pt x="2229" y="1871"/>
                  </a:cubicBezTo>
                  <a:cubicBezTo>
                    <a:pt x="2985" y="2383"/>
                    <a:pt x="3770" y="2990"/>
                    <a:pt x="4300" y="3790"/>
                  </a:cubicBezTo>
                  <a:cubicBezTo>
                    <a:pt x="4831" y="4581"/>
                    <a:pt x="5203" y="5440"/>
                    <a:pt x="5608" y="6260"/>
                  </a:cubicBezTo>
                  <a:cubicBezTo>
                    <a:pt x="6016" y="7081"/>
                    <a:pt x="6449" y="7881"/>
                    <a:pt x="7054" y="8555"/>
                  </a:cubicBezTo>
                  <a:cubicBezTo>
                    <a:pt x="7091" y="8597"/>
                    <a:pt x="7088" y="8662"/>
                    <a:pt x="7046" y="8699"/>
                  </a:cubicBezTo>
                  <a:cubicBezTo>
                    <a:pt x="7024" y="8718"/>
                    <a:pt x="6997" y="8727"/>
                    <a:pt x="6971" y="8724"/>
                  </a:cubicBezTo>
                  <a:lnTo>
                    <a:pt x="6894" y="8718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</p:grpSp>
      <p:grpSp>
        <p:nvGrpSpPr>
          <p:cNvPr id="19616" name="Group 19615">
            <a:extLst>
              <a:ext uri="{FF2B5EF4-FFF2-40B4-BE49-F238E27FC236}">
                <a16:creationId xmlns:a16="http://schemas.microsoft.com/office/drawing/2014/main" id="{6E888B1D-6289-631D-02D8-0978DF7BAD0C}"/>
              </a:ext>
            </a:extLst>
          </p:cNvPr>
          <p:cNvGrpSpPr/>
          <p:nvPr/>
        </p:nvGrpSpPr>
        <p:grpSpPr>
          <a:xfrm>
            <a:off x="4795335" y="2927429"/>
            <a:ext cx="356595" cy="252510"/>
            <a:chOff x="4854721" y="2571189"/>
            <a:chExt cx="356595" cy="252510"/>
          </a:xfrm>
        </p:grpSpPr>
        <p:sp>
          <p:nvSpPr>
            <p:cNvPr id="19617" name="Freeform 18558">
              <a:extLst>
                <a:ext uri="{FF2B5EF4-FFF2-40B4-BE49-F238E27FC236}">
                  <a16:creationId xmlns:a16="http://schemas.microsoft.com/office/drawing/2014/main" id="{EE9420EA-DE67-0198-D786-E5610C65B812}"/>
                </a:ext>
              </a:extLst>
            </p:cNvPr>
            <p:cNvSpPr/>
            <p:nvPr/>
          </p:nvSpPr>
          <p:spPr>
            <a:xfrm>
              <a:off x="4854721" y="2589353"/>
              <a:ext cx="35541" cy="12505"/>
            </a:xfrm>
            <a:custGeom>
              <a:avLst/>
              <a:gdLst>
                <a:gd name="connsiteX0" fmla="*/ 13 w 26656"/>
                <a:gd name="connsiteY0" fmla="*/ 9206 h 9379"/>
                <a:gd name="connsiteX1" fmla="*/ 4489 w 26656"/>
                <a:gd name="connsiteY1" fmla="*/ 2928 h 9379"/>
                <a:gd name="connsiteX2" fmla="*/ 8000 w 26656"/>
                <a:gd name="connsiteY2" fmla="*/ 970 h 9379"/>
                <a:gd name="connsiteX3" fmla="*/ 11967 w 26656"/>
                <a:gd name="connsiteY3" fmla="*/ 42 h 9379"/>
                <a:gd name="connsiteX4" fmla="*/ 15908 w 26656"/>
                <a:gd name="connsiteY4" fmla="*/ 158 h 9379"/>
                <a:gd name="connsiteX5" fmla="*/ 19517 w 26656"/>
                <a:gd name="connsiteY5" fmla="*/ 813 h 9379"/>
                <a:gd name="connsiteX6" fmla="*/ 26508 w 26656"/>
                <a:gd name="connsiteY6" fmla="*/ 1812 h 9379"/>
                <a:gd name="connsiteX7" fmla="*/ 26544 w 26656"/>
                <a:gd name="connsiteY7" fmla="*/ 1812 h 9379"/>
                <a:gd name="connsiteX8" fmla="*/ 26657 w 26656"/>
                <a:gd name="connsiteY8" fmla="*/ 1923 h 9379"/>
                <a:gd name="connsiteX9" fmla="*/ 26583 w 26656"/>
                <a:gd name="connsiteY9" fmla="*/ 2027 h 9379"/>
                <a:gd name="connsiteX10" fmla="*/ 19359 w 26656"/>
                <a:gd name="connsiteY10" fmla="*/ 2618 h 9379"/>
                <a:gd name="connsiteX11" fmla="*/ 12170 w 26656"/>
                <a:gd name="connsiteY11" fmla="*/ 2315 h 9379"/>
                <a:gd name="connsiteX12" fmla="*/ 5421 w 26656"/>
                <a:gd name="connsiteY12" fmla="*/ 4489 h 9379"/>
                <a:gd name="connsiteX13" fmla="*/ 203 w 26656"/>
                <a:gd name="connsiteY13" fmla="*/ 9331 h 9379"/>
                <a:gd name="connsiteX14" fmla="*/ 49 w 26656"/>
                <a:gd name="connsiteY14" fmla="*/ 9359 h 9379"/>
                <a:gd name="connsiteX15" fmla="*/ 3 w 26656"/>
                <a:gd name="connsiteY15" fmla="*/ 9239 h 9379"/>
                <a:gd name="connsiteX16" fmla="*/ 13 w 26656"/>
                <a:gd name="connsiteY16" fmla="*/ 9204 h 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656" h="9379">
                  <a:moveTo>
                    <a:pt x="13" y="9206"/>
                  </a:moveTo>
                  <a:cubicBezTo>
                    <a:pt x="680" y="6715"/>
                    <a:pt x="2362" y="4516"/>
                    <a:pt x="4489" y="2928"/>
                  </a:cubicBezTo>
                  <a:cubicBezTo>
                    <a:pt x="5538" y="2093"/>
                    <a:pt x="6753" y="1496"/>
                    <a:pt x="8000" y="970"/>
                  </a:cubicBezTo>
                  <a:cubicBezTo>
                    <a:pt x="9268" y="494"/>
                    <a:pt x="10606" y="195"/>
                    <a:pt x="11967" y="42"/>
                  </a:cubicBezTo>
                  <a:cubicBezTo>
                    <a:pt x="13333" y="-44"/>
                    <a:pt x="14652" y="6"/>
                    <a:pt x="15908" y="158"/>
                  </a:cubicBezTo>
                  <a:cubicBezTo>
                    <a:pt x="17160" y="353"/>
                    <a:pt x="18360" y="531"/>
                    <a:pt x="19517" y="813"/>
                  </a:cubicBezTo>
                  <a:cubicBezTo>
                    <a:pt x="21850" y="1291"/>
                    <a:pt x="23992" y="1822"/>
                    <a:pt x="26508" y="1812"/>
                  </a:cubicBezTo>
                  <a:lnTo>
                    <a:pt x="26544" y="1812"/>
                  </a:lnTo>
                  <a:cubicBezTo>
                    <a:pt x="26605" y="1812"/>
                    <a:pt x="26655" y="1862"/>
                    <a:pt x="26657" y="1923"/>
                  </a:cubicBezTo>
                  <a:cubicBezTo>
                    <a:pt x="26657" y="1971"/>
                    <a:pt x="26627" y="2012"/>
                    <a:pt x="26583" y="2027"/>
                  </a:cubicBezTo>
                  <a:cubicBezTo>
                    <a:pt x="24270" y="2882"/>
                    <a:pt x="21755" y="2826"/>
                    <a:pt x="19359" y="2618"/>
                  </a:cubicBezTo>
                  <a:cubicBezTo>
                    <a:pt x="16950" y="2421"/>
                    <a:pt x="14546" y="2088"/>
                    <a:pt x="12170" y="2315"/>
                  </a:cubicBezTo>
                  <a:cubicBezTo>
                    <a:pt x="9799" y="2515"/>
                    <a:pt x="7478" y="3278"/>
                    <a:pt x="5421" y="4489"/>
                  </a:cubicBezTo>
                  <a:cubicBezTo>
                    <a:pt x="3370" y="5706"/>
                    <a:pt x="1562" y="7355"/>
                    <a:pt x="203" y="9331"/>
                  </a:cubicBezTo>
                  <a:cubicBezTo>
                    <a:pt x="169" y="9382"/>
                    <a:pt x="99" y="9395"/>
                    <a:pt x="49" y="9359"/>
                  </a:cubicBezTo>
                  <a:cubicBezTo>
                    <a:pt x="8" y="9331"/>
                    <a:pt x="-8" y="9282"/>
                    <a:pt x="3" y="9239"/>
                  </a:cubicBezTo>
                  <a:lnTo>
                    <a:pt x="13" y="9204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18" name="Freeform 18559">
              <a:extLst>
                <a:ext uri="{FF2B5EF4-FFF2-40B4-BE49-F238E27FC236}">
                  <a16:creationId xmlns:a16="http://schemas.microsoft.com/office/drawing/2014/main" id="{8192C078-7BE5-67A0-99D2-071FFC3C2716}"/>
                </a:ext>
              </a:extLst>
            </p:cNvPr>
            <p:cNvSpPr/>
            <p:nvPr/>
          </p:nvSpPr>
          <p:spPr>
            <a:xfrm>
              <a:off x="4882598" y="2603822"/>
              <a:ext cx="12612" cy="31937"/>
            </a:xfrm>
            <a:custGeom>
              <a:avLst/>
              <a:gdLst>
                <a:gd name="connsiteX0" fmla="*/ 27 w 9459"/>
                <a:gd name="connsiteY0" fmla="*/ 23760 h 23953"/>
                <a:gd name="connsiteX1" fmla="*/ 3764 w 9459"/>
                <a:gd name="connsiteY1" fmla="*/ 17808 h 23953"/>
                <a:gd name="connsiteX2" fmla="*/ 5695 w 9459"/>
                <a:gd name="connsiteY2" fmla="*/ 15215 h 23953"/>
                <a:gd name="connsiteX3" fmla="*/ 6942 w 9459"/>
                <a:gd name="connsiteY3" fmla="*/ 12792 h 23953"/>
                <a:gd name="connsiteX4" fmla="*/ 7194 w 9459"/>
                <a:gd name="connsiteY4" fmla="*/ 10533 h 23953"/>
                <a:gd name="connsiteX5" fmla="*/ 6827 w 9459"/>
                <a:gd name="connsiteY5" fmla="*/ 9185 h 23953"/>
                <a:gd name="connsiteX6" fmla="*/ 6292 w 9459"/>
                <a:gd name="connsiteY6" fmla="*/ 7375 h 23953"/>
                <a:gd name="connsiteX7" fmla="*/ 7646 w 9459"/>
                <a:gd name="connsiteY7" fmla="*/ 73 h 23953"/>
                <a:gd name="connsiteX8" fmla="*/ 7667 w 9459"/>
                <a:gd name="connsiteY8" fmla="*/ 45 h 23953"/>
                <a:gd name="connsiteX9" fmla="*/ 7824 w 9459"/>
                <a:gd name="connsiteY9" fmla="*/ 22 h 23953"/>
                <a:gd name="connsiteX10" fmla="*/ 7864 w 9459"/>
                <a:gd name="connsiteY10" fmla="*/ 142 h 23953"/>
                <a:gd name="connsiteX11" fmla="*/ 8013 w 9459"/>
                <a:gd name="connsiteY11" fmla="*/ 6802 h 23953"/>
                <a:gd name="connsiteX12" fmla="*/ 9284 w 9459"/>
                <a:gd name="connsiteY12" fmla="*/ 10003 h 23953"/>
                <a:gd name="connsiteX13" fmla="*/ 9112 w 9459"/>
                <a:gd name="connsiteY13" fmla="*/ 13506 h 23953"/>
                <a:gd name="connsiteX14" fmla="*/ 5060 w 9459"/>
                <a:gd name="connsiteY14" fmla="*/ 19087 h 23953"/>
                <a:gd name="connsiteX15" fmla="*/ 190 w 9459"/>
                <a:gd name="connsiteY15" fmla="*/ 23922 h 23953"/>
                <a:gd name="connsiteX16" fmla="*/ 32 w 9459"/>
                <a:gd name="connsiteY16" fmla="*/ 23921 h 23953"/>
                <a:gd name="connsiteX17" fmla="*/ 10 w 9459"/>
                <a:gd name="connsiteY17" fmla="*/ 23796 h 23953"/>
                <a:gd name="connsiteX18" fmla="*/ 26 w 9459"/>
                <a:gd name="connsiteY18" fmla="*/ 23761 h 2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459" h="23953">
                  <a:moveTo>
                    <a:pt x="27" y="23760"/>
                  </a:moveTo>
                  <a:cubicBezTo>
                    <a:pt x="1057" y="21563"/>
                    <a:pt x="2362" y="19637"/>
                    <a:pt x="3764" y="17808"/>
                  </a:cubicBezTo>
                  <a:cubicBezTo>
                    <a:pt x="4437" y="16870"/>
                    <a:pt x="5167" y="16068"/>
                    <a:pt x="5695" y="15215"/>
                  </a:cubicBezTo>
                  <a:cubicBezTo>
                    <a:pt x="6264" y="14391"/>
                    <a:pt x="6714" y="13606"/>
                    <a:pt x="6942" y="12792"/>
                  </a:cubicBezTo>
                  <a:cubicBezTo>
                    <a:pt x="7242" y="11996"/>
                    <a:pt x="7306" y="11224"/>
                    <a:pt x="7194" y="10533"/>
                  </a:cubicBezTo>
                  <a:cubicBezTo>
                    <a:pt x="7149" y="10164"/>
                    <a:pt x="7011" y="9708"/>
                    <a:pt x="6827" y="9185"/>
                  </a:cubicBezTo>
                  <a:cubicBezTo>
                    <a:pt x="6633" y="8673"/>
                    <a:pt x="6425" y="8030"/>
                    <a:pt x="6292" y="7375"/>
                  </a:cubicBezTo>
                  <a:cubicBezTo>
                    <a:pt x="5717" y="4797"/>
                    <a:pt x="6184" y="2055"/>
                    <a:pt x="7646" y="73"/>
                  </a:cubicBezTo>
                  <a:lnTo>
                    <a:pt x="7667" y="45"/>
                  </a:lnTo>
                  <a:cubicBezTo>
                    <a:pt x="7703" y="-5"/>
                    <a:pt x="7774" y="-14"/>
                    <a:pt x="7824" y="22"/>
                  </a:cubicBezTo>
                  <a:cubicBezTo>
                    <a:pt x="7863" y="50"/>
                    <a:pt x="7877" y="98"/>
                    <a:pt x="7864" y="142"/>
                  </a:cubicBezTo>
                  <a:cubicBezTo>
                    <a:pt x="7241" y="2317"/>
                    <a:pt x="7292" y="4672"/>
                    <a:pt x="8013" y="6802"/>
                  </a:cubicBezTo>
                  <a:cubicBezTo>
                    <a:pt x="8358" y="7866"/>
                    <a:pt x="8979" y="8849"/>
                    <a:pt x="9284" y="10003"/>
                  </a:cubicBezTo>
                  <a:cubicBezTo>
                    <a:pt x="9588" y="11161"/>
                    <a:pt x="9474" y="12390"/>
                    <a:pt x="9112" y="13506"/>
                  </a:cubicBezTo>
                  <a:cubicBezTo>
                    <a:pt x="8357" y="15775"/>
                    <a:pt x="6659" y="17482"/>
                    <a:pt x="5060" y="19087"/>
                  </a:cubicBezTo>
                  <a:cubicBezTo>
                    <a:pt x="3452" y="20713"/>
                    <a:pt x="1826" y="22325"/>
                    <a:pt x="190" y="23922"/>
                  </a:cubicBezTo>
                  <a:cubicBezTo>
                    <a:pt x="146" y="23964"/>
                    <a:pt x="76" y="23964"/>
                    <a:pt x="32" y="23921"/>
                  </a:cubicBezTo>
                  <a:cubicBezTo>
                    <a:pt x="-1" y="23886"/>
                    <a:pt x="-9" y="23836"/>
                    <a:pt x="10" y="23796"/>
                  </a:cubicBezTo>
                  <a:lnTo>
                    <a:pt x="26" y="23761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19" name="Freeform 18560">
              <a:extLst>
                <a:ext uri="{FF2B5EF4-FFF2-40B4-BE49-F238E27FC236}">
                  <a16:creationId xmlns:a16="http://schemas.microsoft.com/office/drawing/2014/main" id="{01C87279-2790-116D-D3C9-4345E366C8C5}"/>
                </a:ext>
              </a:extLst>
            </p:cNvPr>
            <p:cNvSpPr/>
            <p:nvPr/>
          </p:nvSpPr>
          <p:spPr>
            <a:xfrm>
              <a:off x="4913640" y="2571189"/>
              <a:ext cx="21637" cy="52708"/>
            </a:xfrm>
            <a:custGeom>
              <a:avLst/>
              <a:gdLst>
                <a:gd name="connsiteX0" fmla="*/ 171 w 16228"/>
                <a:gd name="connsiteY0" fmla="*/ 15 h 39531"/>
                <a:gd name="connsiteX1" fmla="*/ 5510 w 16228"/>
                <a:gd name="connsiteY1" fmla="*/ 2314 h 39531"/>
                <a:gd name="connsiteX2" fmla="*/ 7993 w 16228"/>
                <a:gd name="connsiteY2" fmla="*/ 4029 h 39531"/>
                <a:gd name="connsiteX3" fmla="*/ 10161 w 16228"/>
                <a:gd name="connsiteY3" fmla="*/ 6304 h 39531"/>
                <a:gd name="connsiteX4" fmla="*/ 12647 w 16228"/>
                <a:gd name="connsiteY4" fmla="*/ 12178 h 39531"/>
                <a:gd name="connsiteX5" fmla="*/ 12887 w 16228"/>
                <a:gd name="connsiteY5" fmla="*/ 18255 h 39531"/>
                <a:gd name="connsiteX6" fmla="*/ 12260 w 16228"/>
                <a:gd name="connsiteY6" fmla="*/ 23826 h 39531"/>
                <a:gd name="connsiteX7" fmla="*/ 12297 w 16228"/>
                <a:gd name="connsiteY7" fmla="*/ 26143 h 39531"/>
                <a:gd name="connsiteX8" fmla="*/ 12990 w 16228"/>
                <a:gd name="connsiteY8" fmla="*/ 28430 h 39531"/>
                <a:gd name="connsiteX9" fmla="*/ 15394 w 16228"/>
                <a:gd name="connsiteY9" fmla="*/ 33509 h 39531"/>
                <a:gd name="connsiteX10" fmla="*/ 16191 w 16228"/>
                <a:gd name="connsiteY10" fmla="*/ 36456 h 39531"/>
                <a:gd name="connsiteX11" fmla="*/ 16227 w 16228"/>
                <a:gd name="connsiteY11" fmla="*/ 37229 h 39531"/>
                <a:gd name="connsiteX12" fmla="*/ 16180 w 16228"/>
                <a:gd name="connsiteY12" fmla="*/ 37995 h 39531"/>
                <a:gd name="connsiteX13" fmla="*/ 15791 w 16228"/>
                <a:gd name="connsiteY13" fmla="*/ 39443 h 39531"/>
                <a:gd name="connsiteX14" fmla="*/ 15786 w 16228"/>
                <a:gd name="connsiteY14" fmla="*/ 39455 h 39531"/>
                <a:gd name="connsiteX15" fmla="*/ 15642 w 16228"/>
                <a:gd name="connsiteY15" fmla="*/ 39526 h 39531"/>
                <a:gd name="connsiteX16" fmla="*/ 15567 w 16228"/>
                <a:gd name="connsiteY16" fmla="*/ 39398 h 39531"/>
                <a:gd name="connsiteX17" fmla="*/ 14339 w 16228"/>
                <a:gd name="connsiteY17" fmla="*/ 34092 h 39531"/>
                <a:gd name="connsiteX18" fmla="*/ 11397 w 16228"/>
                <a:gd name="connsiteY18" fmla="*/ 29257 h 39531"/>
                <a:gd name="connsiteX19" fmla="*/ 10351 w 16228"/>
                <a:gd name="connsiteY19" fmla="*/ 26590 h 39531"/>
                <a:gd name="connsiteX20" fmla="*/ 10115 w 16228"/>
                <a:gd name="connsiteY20" fmla="*/ 23731 h 39531"/>
                <a:gd name="connsiteX21" fmla="*/ 10611 w 16228"/>
                <a:gd name="connsiteY21" fmla="*/ 18092 h 39531"/>
                <a:gd name="connsiteX22" fmla="*/ 10518 w 16228"/>
                <a:gd name="connsiteY22" fmla="*/ 12494 h 39531"/>
                <a:gd name="connsiteX23" fmla="*/ 8654 w 16228"/>
                <a:gd name="connsiteY23" fmla="*/ 7287 h 39531"/>
                <a:gd name="connsiteX24" fmla="*/ 4784 w 16228"/>
                <a:gd name="connsiteY24" fmla="*/ 3280 h 39531"/>
                <a:gd name="connsiteX25" fmla="*/ 55 w 16228"/>
                <a:gd name="connsiteY25" fmla="*/ 210 h 39531"/>
                <a:gd name="connsiteX26" fmla="*/ 16 w 16228"/>
                <a:gd name="connsiteY26" fmla="*/ 55 h 39531"/>
                <a:gd name="connsiteX27" fmla="*/ 148 w 16228"/>
                <a:gd name="connsiteY27" fmla="*/ 5 h 39531"/>
                <a:gd name="connsiteX28" fmla="*/ 171 w 16228"/>
                <a:gd name="connsiteY28" fmla="*/ 13 h 3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228" h="39531">
                  <a:moveTo>
                    <a:pt x="171" y="15"/>
                  </a:moveTo>
                  <a:cubicBezTo>
                    <a:pt x="2014" y="596"/>
                    <a:pt x="3780" y="1350"/>
                    <a:pt x="5510" y="2314"/>
                  </a:cubicBezTo>
                  <a:cubicBezTo>
                    <a:pt x="6362" y="2814"/>
                    <a:pt x="7194" y="3380"/>
                    <a:pt x="7993" y="4029"/>
                  </a:cubicBezTo>
                  <a:cubicBezTo>
                    <a:pt x="8790" y="4679"/>
                    <a:pt x="9509" y="5453"/>
                    <a:pt x="10161" y="6304"/>
                  </a:cubicBezTo>
                  <a:cubicBezTo>
                    <a:pt x="11497" y="8008"/>
                    <a:pt x="12253" y="10129"/>
                    <a:pt x="12647" y="12178"/>
                  </a:cubicBezTo>
                  <a:cubicBezTo>
                    <a:pt x="13016" y="14253"/>
                    <a:pt x="12987" y="16291"/>
                    <a:pt x="12887" y="18255"/>
                  </a:cubicBezTo>
                  <a:cubicBezTo>
                    <a:pt x="12726" y="20188"/>
                    <a:pt x="12414" y="22169"/>
                    <a:pt x="12260" y="23826"/>
                  </a:cubicBezTo>
                  <a:cubicBezTo>
                    <a:pt x="12180" y="24661"/>
                    <a:pt x="12161" y="25428"/>
                    <a:pt x="12297" y="26143"/>
                  </a:cubicBezTo>
                  <a:cubicBezTo>
                    <a:pt x="12408" y="26863"/>
                    <a:pt x="12677" y="27637"/>
                    <a:pt x="12990" y="28430"/>
                  </a:cubicBezTo>
                  <a:cubicBezTo>
                    <a:pt x="13656" y="30012"/>
                    <a:pt x="14626" y="31663"/>
                    <a:pt x="15394" y="33509"/>
                  </a:cubicBezTo>
                  <a:cubicBezTo>
                    <a:pt x="15752" y="34439"/>
                    <a:pt x="16095" y="35416"/>
                    <a:pt x="16191" y="36456"/>
                  </a:cubicBezTo>
                  <a:cubicBezTo>
                    <a:pt x="16231" y="36707"/>
                    <a:pt x="16227" y="36971"/>
                    <a:pt x="16227" y="37229"/>
                  </a:cubicBezTo>
                  <a:cubicBezTo>
                    <a:pt x="16231" y="37486"/>
                    <a:pt x="16230" y="37741"/>
                    <a:pt x="16180" y="37995"/>
                  </a:cubicBezTo>
                  <a:cubicBezTo>
                    <a:pt x="16124" y="38503"/>
                    <a:pt x="15949" y="38985"/>
                    <a:pt x="15791" y="39443"/>
                  </a:cubicBezTo>
                  <a:lnTo>
                    <a:pt x="15786" y="39455"/>
                  </a:lnTo>
                  <a:cubicBezTo>
                    <a:pt x="15766" y="39515"/>
                    <a:pt x="15702" y="39546"/>
                    <a:pt x="15642" y="39526"/>
                  </a:cubicBezTo>
                  <a:cubicBezTo>
                    <a:pt x="15587" y="39507"/>
                    <a:pt x="15556" y="39452"/>
                    <a:pt x="15567" y="39398"/>
                  </a:cubicBezTo>
                  <a:cubicBezTo>
                    <a:pt x="15916" y="37555"/>
                    <a:pt x="15278" y="35694"/>
                    <a:pt x="14339" y="34092"/>
                  </a:cubicBezTo>
                  <a:cubicBezTo>
                    <a:pt x="13427" y="32457"/>
                    <a:pt x="12282" y="30945"/>
                    <a:pt x="11397" y="29257"/>
                  </a:cubicBezTo>
                  <a:cubicBezTo>
                    <a:pt x="10966" y="28411"/>
                    <a:pt x="10556" y="27536"/>
                    <a:pt x="10351" y="26590"/>
                  </a:cubicBezTo>
                  <a:cubicBezTo>
                    <a:pt x="10112" y="25653"/>
                    <a:pt x="10079" y="24681"/>
                    <a:pt x="10115" y="23731"/>
                  </a:cubicBezTo>
                  <a:cubicBezTo>
                    <a:pt x="10215" y="21825"/>
                    <a:pt x="10501" y="19970"/>
                    <a:pt x="10611" y="18092"/>
                  </a:cubicBezTo>
                  <a:cubicBezTo>
                    <a:pt x="10744" y="16224"/>
                    <a:pt x="10789" y="14340"/>
                    <a:pt x="10518" y="12494"/>
                  </a:cubicBezTo>
                  <a:cubicBezTo>
                    <a:pt x="10268" y="10649"/>
                    <a:pt x="9663" y="8850"/>
                    <a:pt x="8654" y="7287"/>
                  </a:cubicBezTo>
                  <a:cubicBezTo>
                    <a:pt x="7647" y="5719"/>
                    <a:pt x="6275" y="4409"/>
                    <a:pt x="4784" y="3280"/>
                  </a:cubicBezTo>
                  <a:cubicBezTo>
                    <a:pt x="3289" y="2145"/>
                    <a:pt x="1676" y="1171"/>
                    <a:pt x="55" y="210"/>
                  </a:cubicBezTo>
                  <a:cubicBezTo>
                    <a:pt x="2" y="179"/>
                    <a:pt x="-17" y="108"/>
                    <a:pt x="16" y="55"/>
                  </a:cubicBezTo>
                  <a:cubicBezTo>
                    <a:pt x="43" y="10"/>
                    <a:pt x="98" y="-10"/>
                    <a:pt x="148" y="5"/>
                  </a:cubicBezTo>
                  <a:lnTo>
                    <a:pt x="171" y="13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20" name="Freeform 18562">
              <a:extLst>
                <a:ext uri="{FF2B5EF4-FFF2-40B4-BE49-F238E27FC236}">
                  <a16:creationId xmlns:a16="http://schemas.microsoft.com/office/drawing/2014/main" id="{A30EFB70-66F3-E774-2D8F-72A95855FF38}"/>
                </a:ext>
              </a:extLst>
            </p:cNvPr>
            <p:cNvSpPr/>
            <p:nvPr/>
          </p:nvSpPr>
          <p:spPr>
            <a:xfrm>
              <a:off x="4913861" y="2608136"/>
              <a:ext cx="9197" cy="12737"/>
            </a:xfrm>
            <a:custGeom>
              <a:avLst/>
              <a:gdLst>
                <a:gd name="connsiteX0" fmla="*/ 0 w 6898"/>
                <a:gd name="connsiteY0" fmla="*/ 9375 h 9553"/>
                <a:gd name="connsiteX1" fmla="*/ 591 w 6898"/>
                <a:gd name="connsiteY1" fmla="*/ 6199 h 9553"/>
                <a:gd name="connsiteX2" fmla="*/ 1937 w 6898"/>
                <a:gd name="connsiteY2" fmla="*/ 3694 h 9553"/>
                <a:gd name="connsiteX3" fmla="*/ 3878 w 6898"/>
                <a:gd name="connsiteY3" fmla="*/ 1615 h 9553"/>
                <a:gd name="connsiteX4" fmla="*/ 6690 w 6898"/>
                <a:gd name="connsiteY4" fmla="*/ 30 h 9553"/>
                <a:gd name="connsiteX5" fmla="*/ 6765 w 6898"/>
                <a:gd name="connsiteY5" fmla="*/ 5 h 9553"/>
                <a:gd name="connsiteX6" fmla="*/ 6894 w 6898"/>
                <a:gd name="connsiteY6" fmla="*/ 69 h 9553"/>
                <a:gd name="connsiteX7" fmla="*/ 6886 w 6898"/>
                <a:gd name="connsiteY7" fmla="*/ 149 h 9553"/>
                <a:gd name="connsiteX8" fmla="*/ 3794 w 6898"/>
                <a:gd name="connsiteY8" fmla="*/ 5023 h 9553"/>
                <a:gd name="connsiteX9" fmla="*/ 175 w 6898"/>
                <a:gd name="connsiteY9" fmla="*/ 9521 h 9553"/>
                <a:gd name="connsiteX10" fmla="*/ 33 w 6898"/>
                <a:gd name="connsiteY10" fmla="*/ 9527 h 9553"/>
                <a:gd name="connsiteX11" fmla="*/ 0 w 6898"/>
                <a:gd name="connsiteY11" fmla="*/ 9455 h 9553"/>
                <a:gd name="connsiteX12" fmla="*/ 0 w 6898"/>
                <a:gd name="connsiteY12" fmla="*/ 9375 h 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8" h="9553">
                  <a:moveTo>
                    <a:pt x="0" y="9375"/>
                  </a:moveTo>
                  <a:cubicBezTo>
                    <a:pt x="-12" y="8118"/>
                    <a:pt x="260" y="7130"/>
                    <a:pt x="591" y="6199"/>
                  </a:cubicBezTo>
                  <a:cubicBezTo>
                    <a:pt x="941" y="5281"/>
                    <a:pt x="1390" y="4452"/>
                    <a:pt x="1937" y="3694"/>
                  </a:cubicBezTo>
                  <a:cubicBezTo>
                    <a:pt x="2483" y="2935"/>
                    <a:pt x="3122" y="2242"/>
                    <a:pt x="3878" y="1615"/>
                  </a:cubicBezTo>
                  <a:cubicBezTo>
                    <a:pt x="4657" y="1002"/>
                    <a:pt x="5501" y="426"/>
                    <a:pt x="6690" y="30"/>
                  </a:cubicBezTo>
                  <a:lnTo>
                    <a:pt x="6765" y="5"/>
                  </a:lnTo>
                  <a:cubicBezTo>
                    <a:pt x="6818" y="-12"/>
                    <a:pt x="6875" y="16"/>
                    <a:pt x="6894" y="69"/>
                  </a:cubicBezTo>
                  <a:cubicBezTo>
                    <a:pt x="6903" y="97"/>
                    <a:pt x="6900" y="125"/>
                    <a:pt x="6886" y="149"/>
                  </a:cubicBezTo>
                  <a:cubicBezTo>
                    <a:pt x="5967" y="1842"/>
                    <a:pt x="4880" y="3435"/>
                    <a:pt x="3794" y="5023"/>
                  </a:cubicBezTo>
                  <a:cubicBezTo>
                    <a:pt x="2640" y="6564"/>
                    <a:pt x="1482" y="8106"/>
                    <a:pt x="175" y="9521"/>
                  </a:cubicBezTo>
                  <a:cubicBezTo>
                    <a:pt x="138" y="9561"/>
                    <a:pt x="74" y="9564"/>
                    <a:pt x="33" y="9527"/>
                  </a:cubicBezTo>
                  <a:cubicBezTo>
                    <a:pt x="11" y="9508"/>
                    <a:pt x="0" y="9481"/>
                    <a:pt x="0" y="9455"/>
                  </a:cubicBezTo>
                  <a:lnTo>
                    <a:pt x="0" y="9375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sp>
          <p:nvSpPr>
            <p:cNvPr id="19621" name="Freeform 18563">
              <a:extLst>
                <a:ext uri="{FF2B5EF4-FFF2-40B4-BE49-F238E27FC236}">
                  <a16:creationId xmlns:a16="http://schemas.microsoft.com/office/drawing/2014/main" id="{9D94DE23-EB0E-F968-8417-29C3A33D25B0}"/>
                </a:ext>
              </a:extLst>
            </p:cNvPr>
            <p:cNvSpPr/>
            <p:nvPr/>
          </p:nvSpPr>
          <p:spPr>
            <a:xfrm>
              <a:off x="4955788" y="2605962"/>
              <a:ext cx="10908" cy="10360"/>
            </a:xfrm>
            <a:custGeom>
              <a:avLst/>
              <a:gdLst>
                <a:gd name="connsiteX0" fmla="*/ 113 w 8181"/>
                <a:gd name="connsiteY0" fmla="*/ 644 h 7770"/>
                <a:gd name="connsiteX1" fmla="*/ 3389 w 8181"/>
                <a:gd name="connsiteY1" fmla="*/ 97 h 7770"/>
                <a:gd name="connsiteX2" fmla="*/ 6273 w 8181"/>
                <a:gd name="connsiteY2" fmla="*/ 1584 h 7770"/>
                <a:gd name="connsiteX3" fmla="*/ 7986 w 8181"/>
                <a:gd name="connsiteY3" fmla="*/ 4340 h 7770"/>
                <a:gd name="connsiteX4" fmla="*/ 7714 w 8181"/>
                <a:gd name="connsiteY4" fmla="*/ 7647 h 7770"/>
                <a:gd name="connsiteX5" fmla="*/ 7677 w 8181"/>
                <a:gd name="connsiteY5" fmla="*/ 7718 h 7770"/>
                <a:gd name="connsiteX6" fmla="*/ 7541 w 8181"/>
                <a:gd name="connsiteY6" fmla="*/ 7758 h 7770"/>
                <a:gd name="connsiteX7" fmla="*/ 7492 w 8181"/>
                <a:gd name="connsiteY7" fmla="*/ 7697 h 7770"/>
                <a:gd name="connsiteX8" fmla="*/ 4727 w 8181"/>
                <a:gd name="connsiteY8" fmla="*/ 3263 h 7770"/>
                <a:gd name="connsiteX9" fmla="*/ 80 w 8181"/>
                <a:gd name="connsiteY9" fmla="*/ 869 h 7770"/>
                <a:gd name="connsiteX10" fmla="*/ 2 w 8181"/>
                <a:gd name="connsiteY10" fmla="*/ 750 h 7770"/>
                <a:gd name="connsiteX11" fmla="*/ 46 w 8181"/>
                <a:gd name="connsiteY11" fmla="*/ 686 h 7770"/>
                <a:gd name="connsiteX12" fmla="*/ 115 w 8181"/>
                <a:gd name="connsiteY12" fmla="*/ 643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81" h="7770">
                  <a:moveTo>
                    <a:pt x="113" y="644"/>
                  </a:moveTo>
                  <a:cubicBezTo>
                    <a:pt x="1143" y="-23"/>
                    <a:pt x="2312" y="-105"/>
                    <a:pt x="3389" y="97"/>
                  </a:cubicBezTo>
                  <a:cubicBezTo>
                    <a:pt x="4469" y="311"/>
                    <a:pt x="5473" y="839"/>
                    <a:pt x="6273" y="1584"/>
                  </a:cubicBezTo>
                  <a:cubicBezTo>
                    <a:pt x="7076" y="2325"/>
                    <a:pt x="7684" y="3281"/>
                    <a:pt x="7986" y="4340"/>
                  </a:cubicBezTo>
                  <a:cubicBezTo>
                    <a:pt x="8275" y="5396"/>
                    <a:pt x="8289" y="6567"/>
                    <a:pt x="7714" y="7647"/>
                  </a:cubicBezTo>
                  <a:lnTo>
                    <a:pt x="7677" y="7718"/>
                  </a:lnTo>
                  <a:cubicBezTo>
                    <a:pt x="7650" y="7766"/>
                    <a:pt x="7591" y="7785"/>
                    <a:pt x="7541" y="7758"/>
                  </a:cubicBezTo>
                  <a:cubicBezTo>
                    <a:pt x="7516" y="7746"/>
                    <a:pt x="7498" y="7722"/>
                    <a:pt x="7492" y="7697"/>
                  </a:cubicBezTo>
                  <a:cubicBezTo>
                    <a:pt x="6994" y="5994"/>
                    <a:pt x="6051" y="4430"/>
                    <a:pt x="4727" y="3263"/>
                  </a:cubicBezTo>
                  <a:cubicBezTo>
                    <a:pt x="3455" y="2039"/>
                    <a:pt x="1818" y="1227"/>
                    <a:pt x="80" y="869"/>
                  </a:cubicBezTo>
                  <a:cubicBezTo>
                    <a:pt x="25" y="858"/>
                    <a:pt x="-9" y="805"/>
                    <a:pt x="2" y="750"/>
                  </a:cubicBezTo>
                  <a:cubicBezTo>
                    <a:pt x="8" y="724"/>
                    <a:pt x="24" y="700"/>
                    <a:pt x="46" y="686"/>
                  </a:cubicBezTo>
                  <a:lnTo>
                    <a:pt x="115" y="643"/>
                  </a:lnTo>
                  <a:close/>
                </a:path>
              </a:pathLst>
            </a:custGeom>
            <a:solidFill>
              <a:schemeClr val="bg1"/>
            </a:solidFill>
            <a:ln w="15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3F1A01"/>
                </a:solidFill>
                <a:latin typeface="Arial"/>
              </a:endParaRPr>
            </a:p>
          </p:txBody>
        </p:sp>
        <p:grpSp>
          <p:nvGrpSpPr>
            <p:cNvPr id="19622" name="Group 19621">
              <a:extLst>
                <a:ext uri="{FF2B5EF4-FFF2-40B4-BE49-F238E27FC236}">
                  <a16:creationId xmlns:a16="http://schemas.microsoft.com/office/drawing/2014/main" id="{9BB41C30-0C91-A56F-3928-013D937C2950}"/>
                </a:ext>
              </a:extLst>
            </p:cNvPr>
            <p:cNvGrpSpPr/>
            <p:nvPr/>
          </p:nvGrpSpPr>
          <p:grpSpPr>
            <a:xfrm>
              <a:off x="4946553" y="2573217"/>
              <a:ext cx="264763" cy="250482"/>
              <a:chOff x="3433458" y="2573006"/>
              <a:chExt cx="264763" cy="250482"/>
            </a:xfrm>
          </p:grpSpPr>
          <p:sp>
            <p:nvSpPr>
              <p:cNvPr id="19623" name="Freeform 18564">
                <a:extLst>
                  <a:ext uri="{FF2B5EF4-FFF2-40B4-BE49-F238E27FC236}">
                    <a16:creationId xmlns:a16="http://schemas.microsoft.com/office/drawing/2014/main" id="{BCE3669C-413D-912D-2EFE-80265E7EDF48}"/>
                  </a:ext>
                </a:extLst>
              </p:cNvPr>
              <p:cNvSpPr/>
              <p:nvPr/>
            </p:nvSpPr>
            <p:spPr>
              <a:xfrm>
                <a:off x="3511216" y="2595777"/>
                <a:ext cx="35984" cy="11371"/>
              </a:xfrm>
              <a:custGeom>
                <a:avLst/>
                <a:gdLst>
                  <a:gd name="connsiteX0" fmla="*/ 13 w 26988"/>
                  <a:gd name="connsiteY0" fmla="*/ 7138 h 8528"/>
                  <a:gd name="connsiteX1" fmla="*/ 5455 w 26988"/>
                  <a:gd name="connsiteY1" fmla="*/ 1237 h 8528"/>
                  <a:gd name="connsiteX2" fmla="*/ 9544 w 26988"/>
                  <a:gd name="connsiteY2" fmla="*/ 67 h 8528"/>
                  <a:gd name="connsiteX3" fmla="*/ 13879 w 26988"/>
                  <a:gd name="connsiteY3" fmla="*/ 333 h 8528"/>
                  <a:gd name="connsiteX4" fmla="*/ 17805 w 26988"/>
                  <a:gd name="connsiteY4" fmla="*/ 2093 h 8528"/>
                  <a:gd name="connsiteX5" fmla="*/ 20755 w 26988"/>
                  <a:gd name="connsiteY5" fmla="*/ 4100 h 8528"/>
                  <a:gd name="connsiteX6" fmla="*/ 22211 w 26988"/>
                  <a:gd name="connsiteY6" fmla="*/ 4824 h 8528"/>
                  <a:gd name="connsiteX7" fmla="*/ 23975 w 26988"/>
                  <a:gd name="connsiteY7" fmla="*/ 5548 h 8528"/>
                  <a:gd name="connsiteX8" fmla="*/ 25783 w 26988"/>
                  <a:gd name="connsiteY8" fmla="*/ 6619 h 8528"/>
                  <a:gd name="connsiteX9" fmla="*/ 26527 w 26988"/>
                  <a:gd name="connsiteY9" fmla="*/ 7408 h 8528"/>
                  <a:gd name="connsiteX10" fmla="*/ 26976 w 26988"/>
                  <a:gd name="connsiteY10" fmla="*/ 8354 h 8528"/>
                  <a:gd name="connsiteX11" fmla="*/ 26984 w 26988"/>
                  <a:gd name="connsiteY11" fmla="*/ 8381 h 8528"/>
                  <a:gd name="connsiteX12" fmla="*/ 26912 w 26988"/>
                  <a:gd name="connsiteY12" fmla="*/ 8523 h 8528"/>
                  <a:gd name="connsiteX13" fmla="*/ 26783 w 26988"/>
                  <a:gd name="connsiteY13" fmla="*/ 8478 h 8528"/>
                  <a:gd name="connsiteX14" fmla="*/ 23679 w 26988"/>
                  <a:gd name="connsiteY14" fmla="*/ 6744 h 8528"/>
                  <a:gd name="connsiteX15" fmla="*/ 20036 w 26988"/>
                  <a:gd name="connsiteY15" fmla="*/ 5765 h 8528"/>
                  <a:gd name="connsiteX16" fmla="*/ 16727 w 26988"/>
                  <a:gd name="connsiteY16" fmla="*/ 3961 h 8528"/>
                  <a:gd name="connsiteX17" fmla="*/ 13335 w 26988"/>
                  <a:gd name="connsiteY17" fmla="*/ 2551 h 8528"/>
                  <a:gd name="connsiteX18" fmla="*/ 6074 w 26988"/>
                  <a:gd name="connsiteY18" fmla="*/ 2948 h 8528"/>
                  <a:gd name="connsiteX19" fmla="*/ 202 w 26988"/>
                  <a:gd name="connsiteY19" fmla="*/ 7268 h 8528"/>
                  <a:gd name="connsiteX20" fmla="*/ 46 w 26988"/>
                  <a:gd name="connsiteY20" fmla="*/ 7293 h 8528"/>
                  <a:gd name="connsiteX21" fmla="*/ 5 w 26988"/>
                  <a:gd name="connsiteY21" fmla="*/ 7169 h 8528"/>
                  <a:gd name="connsiteX22" fmla="*/ 14 w 26988"/>
                  <a:gd name="connsiteY22" fmla="*/ 7138 h 8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6988" h="8528">
                    <a:moveTo>
                      <a:pt x="13" y="7138"/>
                    </a:moveTo>
                    <a:cubicBezTo>
                      <a:pt x="804" y="4584"/>
                      <a:pt x="2923" y="2445"/>
                      <a:pt x="5455" y="1237"/>
                    </a:cubicBezTo>
                    <a:cubicBezTo>
                      <a:pt x="6720" y="596"/>
                      <a:pt x="8122" y="267"/>
                      <a:pt x="9544" y="67"/>
                    </a:cubicBezTo>
                    <a:cubicBezTo>
                      <a:pt x="10975" y="-77"/>
                      <a:pt x="12442" y="9"/>
                      <a:pt x="13879" y="333"/>
                    </a:cubicBezTo>
                    <a:cubicBezTo>
                      <a:pt x="15284" y="716"/>
                      <a:pt x="16710" y="1368"/>
                      <a:pt x="17805" y="2093"/>
                    </a:cubicBezTo>
                    <a:cubicBezTo>
                      <a:pt x="18896" y="2848"/>
                      <a:pt x="19856" y="3520"/>
                      <a:pt x="20755" y="4100"/>
                    </a:cubicBezTo>
                    <a:cubicBezTo>
                      <a:pt x="21210" y="4391"/>
                      <a:pt x="21657" y="4582"/>
                      <a:pt x="22211" y="4824"/>
                    </a:cubicBezTo>
                    <a:lnTo>
                      <a:pt x="23975" y="5548"/>
                    </a:lnTo>
                    <a:cubicBezTo>
                      <a:pt x="24581" y="5843"/>
                      <a:pt x="25224" y="6145"/>
                      <a:pt x="25783" y="6619"/>
                    </a:cubicBezTo>
                    <a:cubicBezTo>
                      <a:pt x="26058" y="6856"/>
                      <a:pt x="26322" y="7108"/>
                      <a:pt x="26527" y="7408"/>
                    </a:cubicBezTo>
                    <a:cubicBezTo>
                      <a:pt x="26733" y="7705"/>
                      <a:pt x="26873" y="8037"/>
                      <a:pt x="26976" y="8354"/>
                    </a:cubicBezTo>
                    <a:lnTo>
                      <a:pt x="26984" y="8381"/>
                    </a:lnTo>
                    <a:cubicBezTo>
                      <a:pt x="27002" y="8440"/>
                      <a:pt x="26969" y="8503"/>
                      <a:pt x="26912" y="8523"/>
                    </a:cubicBezTo>
                    <a:cubicBezTo>
                      <a:pt x="26863" y="8539"/>
                      <a:pt x="26810" y="8520"/>
                      <a:pt x="26783" y="8478"/>
                    </a:cubicBezTo>
                    <a:cubicBezTo>
                      <a:pt x="26100" y="7449"/>
                      <a:pt x="24870" y="7008"/>
                      <a:pt x="23679" y="6744"/>
                    </a:cubicBezTo>
                    <a:cubicBezTo>
                      <a:pt x="22482" y="6455"/>
                      <a:pt x="21211" y="6289"/>
                      <a:pt x="20036" y="5765"/>
                    </a:cubicBezTo>
                    <a:cubicBezTo>
                      <a:pt x="18863" y="5265"/>
                      <a:pt x="17805" y="4576"/>
                      <a:pt x="16727" y="3961"/>
                    </a:cubicBezTo>
                    <a:cubicBezTo>
                      <a:pt x="15653" y="3336"/>
                      <a:pt x="14527" y="2845"/>
                      <a:pt x="13335" y="2551"/>
                    </a:cubicBezTo>
                    <a:cubicBezTo>
                      <a:pt x="10951" y="1960"/>
                      <a:pt x="8399" y="2142"/>
                      <a:pt x="6074" y="2948"/>
                    </a:cubicBezTo>
                    <a:cubicBezTo>
                      <a:pt x="3763" y="3788"/>
                      <a:pt x="1665" y="5267"/>
                      <a:pt x="202" y="7268"/>
                    </a:cubicBezTo>
                    <a:cubicBezTo>
                      <a:pt x="166" y="7318"/>
                      <a:pt x="96" y="7329"/>
                      <a:pt x="46" y="7293"/>
                    </a:cubicBezTo>
                    <a:cubicBezTo>
                      <a:pt x="7" y="7263"/>
                      <a:pt x="-9" y="7213"/>
                      <a:pt x="5" y="7169"/>
                    </a:cubicBezTo>
                    <a:lnTo>
                      <a:pt x="14" y="7138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24" name="Freeform 18565">
                <a:extLst>
                  <a:ext uri="{FF2B5EF4-FFF2-40B4-BE49-F238E27FC236}">
                    <a16:creationId xmlns:a16="http://schemas.microsoft.com/office/drawing/2014/main" id="{FD56B27C-F9F5-B1DC-D0C4-5D12A9A291B3}"/>
                  </a:ext>
                </a:extLst>
              </p:cNvPr>
              <p:cNvSpPr/>
              <p:nvPr/>
            </p:nvSpPr>
            <p:spPr>
              <a:xfrm>
                <a:off x="3433458" y="2573006"/>
                <a:ext cx="12135" cy="6419"/>
              </a:xfrm>
              <a:custGeom>
                <a:avLst/>
                <a:gdLst>
                  <a:gd name="connsiteX0" fmla="*/ 8968 w 9101"/>
                  <a:gd name="connsiteY0" fmla="*/ 4168 h 4814"/>
                  <a:gd name="connsiteX1" fmla="*/ 6113 w 9101"/>
                  <a:gd name="connsiteY1" fmla="*/ 4813 h 4814"/>
                  <a:gd name="connsiteX2" fmla="*/ 3591 w 9101"/>
                  <a:gd name="connsiteY2" fmla="*/ 4233 h 4814"/>
                  <a:gd name="connsiteX3" fmla="*/ 1468 w 9101"/>
                  <a:gd name="connsiteY3" fmla="*/ 2750 h 4814"/>
                  <a:gd name="connsiteX4" fmla="*/ 25 w 9101"/>
                  <a:gd name="connsiteY4" fmla="*/ 206 h 4814"/>
                  <a:gd name="connsiteX5" fmla="*/ 3 w 9101"/>
                  <a:gd name="connsiteY5" fmla="*/ 122 h 4814"/>
                  <a:gd name="connsiteX6" fmla="*/ 74 w 9101"/>
                  <a:gd name="connsiteY6" fmla="*/ 3 h 4814"/>
                  <a:gd name="connsiteX7" fmla="*/ 144 w 9101"/>
                  <a:gd name="connsiteY7" fmla="*/ 11 h 4814"/>
                  <a:gd name="connsiteX8" fmla="*/ 4517 w 9101"/>
                  <a:gd name="connsiteY8" fmla="*/ 2145 h 4814"/>
                  <a:gd name="connsiteX9" fmla="*/ 9038 w 9101"/>
                  <a:gd name="connsiteY9" fmla="*/ 3947 h 4814"/>
                  <a:gd name="connsiteX10" fmla="*/ 9096 w 9101"/>
                  <a:gd name="connsiteY10" fmla="*/ 4072 h 4814"/>
                  <a:gd name="connsiteX11" fmla="*/ 9050 w 9101"/>
                  <a:gd name="connsiteY11" fmla="*/ 4124 h 4814"/>
                  <a:gd name="connsiteX12" fmla="*/ 8972 w 9101"/>
                  <a:gd name="connsiteY12" fmla="*/ 4165 h 4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101" h="4814">
                    <a:moveTo>
                      <a:pt x="8968" y="4168"/>
                    </a:moveTo>
                    <a:cubicBezTo>
                      <a:pt x="7950" y="4704"/>
                      <a:pt x="7011" y="4829"/>
                      <a:pt x="6113" y="4813"/>
                    </a:cubicBezTo>
                    <a:cubicBezTo>
                      <a:pt x="5219" y="4784"/>
                      <a:pt x="4372" y="4584"/>
                      <a:pt x="3591" y="4233"/>
                    </a:cubicBezTo>
                    <a:cubicBezTo>
                      <a:pt x="2809" y="3885"/>
                      <a:pt x="2090" y="3392"/>
                      <a:pt x="1468" y="2750"/>
                    </a:cubicBezTo>
                    <a:cubicBezTo>
                      <a:pt x="854" y="2093"/>
                      <a:pt x="316" y="1316"/>
                      <a:pt x="25" y="206"/>
                    </a:cubicBezTo>
                    <a:lnTo>
                      <a:pt x="3" y="122"/>
                    </a:lnTo>
                    <a:cubicBezTo>
                      <a:pt x="-11" y="70"/>
                      <a:pt x="21" y="17"/>
                      <a:pt x="74" y="3"/>
                    </a:cubicBezTo>
                    <a:cubicBezTo>
                      <a:pt x="99" y="-3"/>
                      <a:pt x="122" y="0"/>
                      <a:pt x="144" y="11"/>
                    </a:cubicBezTo>
                    <a:cubicBezTo>
                      <a:pt x="1588" y="758"/>
                      <a:pt x="3017" y="1526"/>
                      <a:pt x="4517" y="2145"/>
                    </a:cubicBezTo>
                    <a:cubicBezTo>
                      <a:pt x="5985" y="2839"/>
                      <a:pt x="7512" y="3381"/>
                      <a:pt x="9038" y="3947"/>
                    </a:cubicBezTo>
                    <a:cubicBezTo>
                      <a:pt x="9088" y="3966"/>
                      <a:pt x="9114" y="4022"/>
                      <a:pt x="9096" y="4072"/>
                    </a:cubicBezTo>
                    <a:cubicBezTo>
                      <a:pt x="9086" y="4096"/>
                      <a:pt x="9071" y="4115"/>
                      <a:pt x="9050" y="4124"/>
                    </a:cubicBezTo>
                    <a:lnTo>
                      <a:pt x="8972" y="4165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25" name="Freeform 18566">
                <a:extLst>
                  <a:ext uri="{FF2B5EF4-FFF2-40B4-BE49-F238E27FC236}">
                    <a16:creationId xmlns:a16="http://schemas.microsoft.com/office/drawing/2014/main" id="{F2449B84-28A2-59F2-C6AF-C7CE711D2B23}"/>
                  </a:ext>
                </a:extLst>
              </p:cNvPr>
              <p:cNvSpPr/>
              <p:nvPr/>
            </p:nvSpPr>
            <p:spPr>
              <a:xfrm>
                <a:off x="3511188" y="2640360"/>
                <a:ext cx="16044" cy="6583"/>
              </a:xfrm>
              <a:custGeom>
                <a:avLst/>
                <a:gdLst>
                  <a:gd name="connsiteX0" fmla="*/ 11876 w 12033"/>
                  <a:gd name="connsiteY0" fmla="*/ 4809 h 4937"/>
                  <a:gd name="connsiteX1" fmla="*/ 8397 w 12033"/>
                  <a:gd name="connsiteY1" fmla="*/ 4781 h 4937"/>
                  <a:gd name="connsiteX2" fmla="*/ 5410 w 12033"/>
                  <a:gd name="connsiteY2" fmla="*/ 3965 h 4937"/>
                  <a:gd name="connsiteX3" fmla="*/ 2656 w 12033"/>
                  <a:gd name="connsiteY3" fmla="*/ 2546 h 4937"/>
                  <a:gd name="connsiteX4" fmla="*/ 67 w 12033"/>
                  <a:gd name="connsiteY4" fmla="*/ 223 h 4937"/>
                  <a:gd name="connsiteX5" fmla="*/ 22 w 12033"/>
                  <a:gd name="connsiteY5" fmla="*/ 166 h 4937"/>
                  <a:gd name="connsiteX6" fmla="*/ 39 w 12033"/>
                  <a:gd name="connsiteY6" fmla="*/ 22 h 4937"/>
                  <a:gd name="connsiteX7" fmla="*/ 124 w 12033"/>
                  <a:gd name="connsiteY7" fmla="*/ 2 h 4937"/>
                  <a:gd name="connsiteX8" fmla="*/ 6235 w 12033"/>
                  <a:gd name="connsiteY8" fmla="*/ 1837 h 4937"/>
                  <a:gd name="connsiteX9" fmla="*/ 11984 w 12033"/>
                  <a:gd name="connsiteY9" fmla="*/ 4609 h 4937"/>
                  <a:gd name="connsiteX10" fmla="*/ 12020 w 12033"/>
                  <a:gd name="connsiteY10" fmla="*/ 4750 h 4937"/>
                  <a:gd name="connsiteX11" fmla="*/ 11950 w 12033"/>
                  <a:gd name="connsiteY11" fmla="*/ 4798 h 4937"/>
                  <a:gd name="connsiteX12" fmla="*/ 11878 w 12033"/>
                  <a:gd name="connsiteY12" fmla="*/ 4811 h 4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033" h="4937">
                    <a:moveTo>
                      <a:pt x="11876" y="4809"/>
                    </a:moveTo>
                    <a:cubicBezTo>
                      <a:pt x="10560" y="5026"/>
                      <a:pt x="9460" y="4933"/>
                      <a:pt x="8397" y="4781"/>
                    </a:cubicBezTo>
                    <a:cubicBezTo>
                      <a:pt x="7345" y="4611"/>
                      <a:pt x="6359" y="4337"/>
                      <a:pt x="5410" y="3965"/>
                    </a:cubicBezTo>
                    <a:cubicBezTo>
                      <a:pt x="4461" y="3594"/>
                      <a:pt x="3548" y="3130"/>
                      <a:pt x="2656" y="2546"/>
                    </a:cubicBezTo>
                    <a:cubicBezTo>
                      <a:pt x="1769" y="1937"/>
                      <a:pt x="893" y="1265"/>
                      <a:pt x="67" y="223"/>
                    </a:cubicBezTo>
                    <a:lnTo>
                      <a:pt x="22" y="166"/>
                    </a:lnTo>
                    <a:cubicBezTo>
                      <a:pt x="-12" y="122"/>
                      <a:pt x="-6" y="57"/>
                      <a:pt x="39" y="22"/>
                    </a:cubicBezTo>
                    <a:cubicBezTo>
                      <a:pt x="64" y="4"/>
                      <a:pt x="95" y="-4"/>
                      <a:pt x="124" y="2"/>
                    </a:cubicBezTo>
                    <a:cubicBezTo>
                      <a:pt x="2210" y="430"/>
                      <a:pt x="4236" y="1104"/>
                      <a:pt x="6235" y="1837"/>
                    </a:cubicBezTo>
                    <a:cubicBezTo>
                      <a:pt x="8205" y="2646"/>
                      <a:pt x="10155" y="3516"/>
                      <a:pt x="11984" y="4609"/>
                    </a:cubicBezTo>
                    <a:cubicBezTo>
                      <a:pt x="12033" y="4639"/>
                      <a:pt x="12048" y="4701"/>
                      <a:pt x="12020" y="4750"/>
                    </a:cubicBezTo>
                    <a:cubicBezTo>
                      <a:pt x="12004" y="4776"/>
                      <a:pt x="11978" y="4793"/>
                      <a:pt x="11950" y="4798"/>
                    </a:cubicBezTo>
                    <a:lnTo>
                      <a:pt x="11878" y="4811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26" name="Freeform 18567">
                <a:extLst>
                  <a:ext uri="{FF2B5EF4-FFF2-40B4-BE49-F238E27FC236}">
                    <a16:creationId xmlns:a16="http://schemas.microsoft.com/office/drawing/2014/main" id="{41705B11-65B8-7CC1-A425-B041D0241DC9}"/>
                  </a:ext>
                </a:extLst>
              </p:cNvPr>
              <p:cNvSpPr/>
              <p:nvPr/>
            </p:nvSpPr>
            <p:spPr>
              <a:xfrm>
                <a:off x="3528063" y="2652357"/>
                <a:ext cx="47747" cy="22768"/>
              </a:xfrm>
              <a:custGeom>
                <a:avLst/>
                <a:gdLst>
                  <a:gd name="connsiteX0" fmla="*/ 47 w 35810"/>
                  <a:gd name="connsiteY0" fmla="*/ 3654 h 17076"/>
                  <a:gd name="connsiteX1" fmla="*/ 10156 w 35810"/>
                  <a:gd name="connsiteY1" fmla="*/ 38 h 17076"/>
                  <a:gd name="connsiteX2" fmla="*/ 15662 w 35810"/>
                  <a:gd name="connsiteY2" fmla="*/ 1570 h 17076"/>
                  <a:gd name="connsiteX3" fmla="*/ 20234 w 35810"/>
                  <a:gd name="connsiteY3" fmla="*/ 4415 h 17076"/>
                  <a:gd name="connsiteX4" fmla="*/ 24258 w 35810"/>
                  <a:gd name="connsiteY4" fmla="*/ 7248 h 17076"/>
                  <a:gd name="connsiteX5" fmla="*/ 26271 w 35810"/>
                  <a:gd name="connsiteY5" fmla="*/ 8385 h 17076"/>
                  <a:gd name="connsiteX6" fmla="*/ 28520 w 35810"/>
                  <a:gd name="connsiteY6" fmla="*/ 9387 h 17076"/>
                  <a:gd name="connsiteX7" fmla="*/ 33275 w 35810"/>
                  <a:gd name="connsiteY7" fmla="*/ 12093 h 17076"/>
                  <a:gd name="connsiteX8" fmla="*/ 35085 w 35810"/>
                  <a:gd name="connsiteY8" fmla="*/ 14280 h 17076"/>
                  <a:gd name="connsiteX9" fmla="*/ 35632 w 35810"/>
                  <a:gd name="connsiteY9" fmla="*/ 15579 h 17076"/>
                  <a:gd name="connsiteX10" fmla="*/ 35810 w 35810"/>
                  <a:gd name="connsiteY10" fmla="*/ 16939 h 17076"/>
                  <a:gd name="connsiteX11" fmla="*/ 35810 w 35810"/>
                  <a:gd name="connsiteY11" fmla="*/ 16962 h 17076"/>
                  <a:gd name="connsiteX12" fmla="*/ 35699 w 35810"/>
                  <a:gd name="connsiteY12" fmla="*/ 17076 h 17076"/>
                  <a:gd name="connsiteX13" fmla="*/ 35588 w 35810"/>
                  <a:gd name="connsiteY13" fmla="*/ 16989 h 17076"/>
                  <a:gd name="connsiteX14" fmla="*/ 32604 w 35810"/>
                  <a:gd name="connsiteY14" fmla="*/ 13093 h 17076"/>
                  <a:gd name="connsiteX15" fmla="*/ 27951 w 35810"/>
                  <a:gd name="connsiteY15" fmla="*/ 11087 h 17076"/>
                  <a:gd name="connsiteX16" fmla="*/ 23195 w 35810"/>
                  <a:gd name="connsiteY16" fmla="*/ 9111 h 17076"/>
                  <a:gd name="connsiteX17" fmla="*/ 18907 w 35810"/>
                  <a:gd name="connsiteY17" fmla="*/ 6269 h 17076"/>
                  <a:gd name="connsiteX18" fmla="*/ 14653 w 35810"/>
                  <a:gd name="connsiteY18" fmla="*/ 3470 h 17076"/>
                  <a:gd name="connsiteX19" fmla="*/ 9896 w 35810"/>
                  <a:gd name="connsiteY19" fmla="*/ 1820 h 17076"/>
                  <a:gd name="connsiteX20" fmla="*/ 174 w 35810"/>
                  <a:gd name="connsiteY20" fmla="*/ 3846 h 17076"/>
                  <a:gd name="connsiteX21" fmla="*/ 18 w 35810"/>
                  <a:gd name="connsiteY21" fmla="*/ 3812 h 17076"/>
                  <a:gd name="connsiteX22" fmla="*/ 32 w 35810"/>
                  <a:gd name="connsiteY22" fmla="*/ 3673 h 17076"/>
                  <a:gd name="connsiteX23" fmla="*/ 49 w 35810"/>
                  <a:gd name="connsiteY23" fmla="*/ 3654 h 17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5810" h="17076">
                    <a:moveTo>
                      <a:pt x="47" y="3654"/>
                    </a:moveTo>
                    <a:cubicBezTo>
                      <a:pt x="2512" y="1078"/>
                      <a:pt x="6356" y="-248"/>
                      <a:pt x="10156" y="38"/>
                    </a:cubicBezTo>
                    <a:cubicBezTo>
                      <a:pt x="12073" y="121"/>
                      <a:pt x="13980" y="776"/>
                      <a:pt x="15662" y="1570"/>
                    </a:cubicBezTo>
                    <a:cubicBezTo>
                      <a:pt x="17347" y="2402"/>
                      <a:pt x="18820" y="3443"/>
                      <a:pt x="20234" y="4415"/>
                    </a:cubicBezTo>
                    <a:cubicBezTo>
                      <a:pt x="21607" y="5450"/>
                      <a:pt x="22932" y="6413"/>
                      <a:pt x="24258" y="7248"/>
                    </a:cubicBezTo>
                    <a:cubicBezTo>
                      <a:pt x="24920" y="7667"/>
                      <a:pt x="25569" y="8059"/>
                      <a:pt x="26271" y="8385"/>
                    </a:cubicBezTo>
                    <a:cubicBezTo>
                      <a:pt x="26979" y="8710"/>
                      <a:pt x="27734" y="9040"/>
                      <a:pt x="28520" y="9387"/>
                    </a:cubicBezTo>
                    <a:cubicBezTo>
                      <a:pt x="30089" y="10053"/>
                      <a:pt x="31817" y="10840"/>
                      <a:pt x="33275" y="12093"/>
                    </a:cubicBezTo>
                    <a:cubicBezTo>
                      <a:pt x="33978" y="12732"/>
                      <a:pt x="34625" y="13446"/>
                      <a:pt x="35085" y="14280"/>
                    </a:cubicBezTo>
                    <a:cubicBezTo>
                      <a:pt x="35310" y="14699"/>
                      <a:pt x="35502" y="15130"/>
                      <a:pt x="35632" y="15579"/>
                    </a:cubicBezTo>
                    <a:cubicBezTo>
                      <a:pt x="35746" y="16034"/>
                      <a:pt x="35805" y="16493"/>
                      <a:pt x="35810" y="16939"/>
                    </a:cubicBezTo>
                    <a:lnTo>
                      <a:pt x="35810" y="16962"/>
                    </a:lnTo>
                    <a:cubicBezTo>
                      <a:pt x="35810" y="17025"/>
                      <a:pt x="35760" y="17076"/>
                      <a:pt x="35699" y="17076"/>
                    </a:cubicBezTo>
                    <a:cubicBezTo>
                      <a:pt x="35644" y="17076"/>
                      <a:pt x="35599" y="17039"/>
                      <a:pt x="35588" y="16989"/>
                    </a:cubicBezTo>
                    <a:cubicBezTo>
                      <a:pt x="35216" y="15338"/>
                      <a:pt x="33997" y="14012"/>
                      <a:pt x="32604" y="13093"/>
                    </a:cubicBezTo>
                    <a:cubicBezTo>
                      <a:pt x="31198" y="12155"/>
                      <a:pt x="29567" y="11622"/>
                      <a:pt x="27951" y="11087"/>
                    </a:cubicBezTo>
                    <a:cubicBezTo>
                      <a:pt x="26327" y="10572"/>
                      <a:pt x="24689" y="9977"/>
                      <a:pt x="23195" y="9111"/>
                    </a:cubicBezTo>
                    <a:cubicBezTo>
                      <a:pt x="21696" y="8259"/>
                      <a:pt x="20297" y="7259"/>
                      <a:pt x="18907" y="6269"/>
                    </a:cubicBezTo>
                    <a:cubicBezTo>
                      <a:pt x="17524" y="5271"/>
                      <a:pt x="16144" y="4270"/>
                      <a:pt x="14653" y="3470"/>
                    </a:cubicBezTo>
                    <a:cubicBezTo>
                      <a:pt x="13171" y="2657"/>
                      <a:pt x="11569" y="2064"/>
                      <a:pt x="9896" y="1820"/>
                    </a:cubicBezTo>
                    <a:cubicBezTo>
                      <a:pt x="6562" y="1312"/>
                      <a:pt x="3031" y="2016"/>
                      <a:pt x="174" y="3846"/>
                    </a:cubicBezTo>
                    <a:cubicBezTo>
                      <a:pt x="121" y="3881"/>
                      <a:pt x="52" y="3865"/>
                      <a:pt x="18" y="3812"/>
                    </a:cubicBezTo>
                    <a:cubicBezTo>
                      <a:pt x="-11" y="3767"/>
                      <a:pt x="-4" y="3710"/>
                      <a:pt x="32" y="3673"/>
                    </a:cubicBezTo>
                    <a:lnTo>
                      <a:pt x="49" y="3654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27" name="Freeform 18568">
                <a:extLst>
                  <a:ext uri="{FF2B5EF4-FFF2-40B4-BE49-F238E27FC236}">
                    <a16:creationId xmlns:a16="http://schemas.microsoft.com/office/drawing/2014/main" id="{817E020A-9015-D220-8060-5B3D9D4F4C4C}"/>
                  </a:ext>
                </a:extLst>
              </p:cNvPr>
              <p:cNvSpPr/>
              <p:nvPr/>
            </p:nvSpPr>
            <p:spPr>
              <a:xfrm>
                <a:off x="3561045" y="2668916"/>
                <a:ext cx="3092" cy="11392"/>
              </a:xfrm>
              <a:custGeom>
                <a:avLst/>
                <a:gdLst>
                  <a:gd name="connsiteX0" fmla="*/ 1053 w 2319"/>
                  <a:gd name="connsiteY0" fmla="*/ 8407 h 8544"/>
                  <a:gd name="connsiteX1" fmla="*/ 159 w 2319"/>
                  <a:gd name="connsiteY1" fmla="*/ 6062 h 8544"/>
                  <a:gd name="connsiteX2" fmla="*/ 19 w 2319"/>
                  <a:gd name="connsiteY2" fmla="*/ 4161 h 8544"/>
                  <a:gd name="connsiteX3" fmla="*/ 444 w 2319"/>
                  <a:gd name="connsiteY3" fmla="*/ 2303 h 8544"/>
                  <a:gd name="connsiteX4" fmla="*/ 1669 w 2319"/>
                  <a:gd name="connsiteY4" fmla="*/ 116 h 8544"/>
                  <a:gd name="connsiteX5" fmla="*/ 1729 w 2319"/>
                  <a:gd name="connsiteY5" fmla="*/ 37 h 8544"/>
                  <a:gd name="connsiteX6" fmla="*/ 1860 w 2319"/>
                  <a:gd name="connsiteY6" fmla="*/ 19 h 8544"/>
                  <a:gd name="connsiteX7" fmla="*/ 1894 w 2319"/>
                  <a:gd name="connsiteY7" fmla="*/ 67 h 8544"/>
                  <a:gd name="connsiteX8" fmla="*/ 2298 w 2319"/>
                  <a:gd name="connsiteY8" fmla="*/ 4332 h 8544"/>
                  <a:gd name="connsiteX9" fmla="*/ 1269 w 2319"/>
                  <a:gd name="connsiteY9" fmla="*/ 8490 h 8544"/>
                  <a:gd name="connsiteX10" fmla="*/ 1146 w 2319"/>
                  <a:gd name="connsiteY10" fmla="*/ 8535 h 8544"/>
                  <a:gd name="connsiteX11" fmla="*/ 1102 w 2319"/>
                  <a:gd name="connsiteY11" fmla="*/ 8495 h 8544"/>
                  <a:gd name="connsiteX12" fmla="*/ 1055 w 2319"/>
                  <a:gd name="connsiteY12" fmla="*/ 8409 h 8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19" h="8544">
                    <a:moveTo>
                      <a:pt x="1053" y="8407"/>
                    </a:moveTo>
                    <a:cubicBezTo>
                      <a:pt x="542" y="7468"/>
                      <a:pt x="316" y="6744"/>
                      <a:pt x="159" y="6062"/>
                    </a:cubicBezTo>
                    <a:cubicBezTo>
                      <a:pt x="16" y="5387"/>
                      <a:pt x="-30" y="4771"/>
                      <a:pt x="19" y="4161"/>
                    </a:cubicBezTo>
                    <a:cubicBezTo>
                      <a:pt x="66" y="3552"/>
                      <a:pt x="202" y="2950"/>
                      <a:pt x="444" y="2303"/>
                    </a:cubicBezTo>
                    <a:cubicBezTo>
                      <a:pt x="700" y="1651"/>
                      <a:pt x="1030" y="968"/>
                      <a:pt x="1669" y="116"/>
                    </a:cubicBezTo>
                    <a:lnTo>
                      <a:pt x="1729" y="37"/>
                    </a:lnTo>
                    <a:cubicBezTo>
                      <a:pt x="1760" y="-3"/>
                      <a:pt x="1818" y="-13"/>
                      <a:pt x="1860" y="19"/>
                    </a:cubicBezTo>
                    <a:cubicBezTo>
                      <a:pt x="1877" y="31"/>
                      <a:pt x="1888" y="48"/>
                      <a:pt x="1894" y="67"/>
                    </a:cubicBezTo>
                    <a:cubicBezTo>
                      <a:pt x="2291" y="1444"/>
                      <a:pt x="2363" y="2900"/>
                      <a:pt x="2298" y="4332"/>
                    </a:cubicBezTo>
                    <a:cubicBezTo>
                      <a:pt x="2152" y="5757"/>
                      <a:pt x="1865" y="7185"/>
                      <a:pt x="1269" y="8490"/>
                    </a:cubicBezTo>
                    <a:cubicBezTo>
                      <a:pt x="1247" y="8537"/>
                      <a:pt x="1193" y="8557"/>
                      <a:pt x="1146" y="8535"/>
                    </a:cubicBezTo>
                    <a:cubicBezTo>
                      <a:pt x="1127" y="8526"/>
                      <a:pt x="1111" y="8512"/>
                      <a:pt x="1102" y="8495"/>
                    </a:cubicBezTo>
                    <a:lnTo>
                      <a:pt x="1055" y="8409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28" name="Freeform 18569">
                <a:extLst>
                  <a:ext uri="{FF2B5EF4-FFF2-40B4-BE49-F238E27FC236}">
                    <a16:creationId xmlns:a16="http://schemas.microsoft.com/office/drawing/2014/main" id="{CF974D69-4C9E-15FF-F408-5440FD183702}"/>
                  </a:ext>
                </a:extLst>
              </p:cNvPr>
              <p:cNvSpPr/>
              <p:nvPr/>
            </p:nvSpPr>
            <p:spPr>
              <a:xfrm>
                <a:off x="3557947" y="2604553"/>
                <a:ext cx="35641" cy="61389"/>
              </a:xfrm>
              <a:custGeom>
                <a:avLst/>
                <a:gdLst>
                  <a:gd name="connsiteX0" fmla="*/ 252 w 26731"/>
                  <a:gd name="connsiteY0" fmla="*/ 119 h 46042"/>
                  <a:gd name="connsiteX1" fmla="*/ 5104 w 26731"/>
                  <a:gd name="connsiteY1" fmla="*/ 12320 h 46042"/>
                  <a:gd name="connsiteX2" fmla="*/ 9631 w 26731"/>
                  <a:gd name="connsiteY2" fmla="*/ 16921 h 46042"/>
                  <a:gd name="connsiteX3" fmla="*/ 12263 w 26731"/>
                  <a:gd name="connsiteY3" fmla="*/ 19445 h 46042"/>
                  <a:gd name="connsiteX4" fmla="*/ 14542 w 26731"/>
                  <a:gd name="connsiteY4" fmla="*/ 22763 h 46042"/>
                  <a:gd name="connsiteX5" fmla="*/ 15734 w 26731"/>
                  <a:gd name="connsiteY5" fmla="*/ 26328 h 46042"/>
                  <a:gd name="connsiteX6" fmla="*/ 16689 w 26731"/>
                  <a:gd name="connsiteY6" fmla="*/ 29321 h 46042"/>
                  <a:gd name="connsiteX7" fmla="*/ 18071 w 26731"/>
                  <a:gd name="connsiteY7" fmla="*/ 31289 h 46042"/>
                  <a:gd name="connsiteX8" fmla="*/ 20863 w 26731"/>
                  <a:gd name="connsiteY8" fmla="*/ 32666 h 46042"/>
                  <a:gd name="connsiteX9" fmla="*/ 22668 w 26731"/>
                  <a:gd name="connsiteY9" fmla="*/ 33863 h 46042"/>
                  <a:gd name="connsiteX10" fmla="*/ 24000 w 26731"/>
                  <a:gd name="connsiteY10" fmla="*/ 35523 h 46042"/>
                  <a:gd name="connsiteX11" fmla="*/ 25344 w 26731"/>
                  <a:gd name="connsiteY11" fmla="*/ 39050 h 46042"/>
                  <a:gd name="connsiteX12" fmla="*/ 26727 w 26731"/>
                  <a:gd name="connsiteY12" fmla="*/ 45891 h 46042"/>
                  <a:gd name="connsiteX13" fmla="*/ 26730 w 26731"/>
                  <a:gd name="connsiteY13" fmla="*/ 45911 h 46042"/>
                  <a:gd name="connsiteX14" fmla="*/ 26635 w 26731"/>
                  <a:gd name="connsiteY14" fmla="*/ 46041 h 46042"/>
                  <a:gd name="connsiteX15" fmla="*/ 26512 w 26731"/>
                  <a:gd name="connsiteY15" fmla="*/ 45968 h 46042"/>
                  <a:gd name="connsiteX16" fmla="*/ 24211 w 26731"/>
                  <a:gd name="connsiteY16" fmla="*/ 39463 h 46042"/>
                  <a:gd name="connsiteX17" fmla="*/ 22734 w 26731"/>
                  <a:gd name="connsiteY17" fmla="*/ 36397 h 46042"/>
                  <a:gd name="connsiteX18" fmla="*/ 20161 w 26731"/>
                  <a:gd name="connsiteY18" fmla="*/ 34320 h 46042"/>
                  <a:gd name="connsiteX19" fmla="*/ 16964 w 26731"/>
                  <a:gd name="connsiteY19" fmla="*/ 32952 h 46042"/>
                  <a:gd name="connsiteX20" fmla="*/ 14747 w 26731"/>
                  <a:gd name="connsiteY20" fmla="*/ 30233 h 46042"/>
                  <a:gd name="connsiteX21" fmla="*/ 12474 w 26731"/>
                  <a:gd name="connsiteY21" fmla="*/ 23727 h 46042"/>
                  <a:gd name="connsiteX22" fmla="*/ 8172 w 26731"/>
                  <a:gd name="connsiteY22" fmla="*/ 18501 h 46042"/>
                  <a:gd name="connsiteX23" fmla="*/ 3599 w 26731"/>
                  <a:gd name="connsiteY23" fmla="*/ 13303 h 46042"/>
                  <a:gd name="connsiteX24" fmla="*/ 27 w 26731"/>
                  <a:gd name="connsiteY24" fmla="*/ 108 h 46042"/>
                  <a:gd name="connsiteX25" fmla="*/ 146 w 26731"/>
                  <a:gd name="connsiteY25" fmla="*/ 0 h 46042"/>
                  <a:gd name="connsiteX26" fmla="*/ 252 w 26731"/>
                  <a:gd name="connsiteY26" fmla="*/ 99 h 46042"/>
                  <a:gd name="connsiteX27" fmla="*/ 255 w 26731"/>
                  <a:gd name="connsiteY27" fmla="*/ 119 h 46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6731" h="46042">
                    <a:moveTo>
                      <a:pt x="252" y="119"/>
                    </a:moveTo>
                    <a:cubicBezTo>
                      <a:pt x="857" y="4718"/>
                      <a:pt x="2547" y="8893"/>
                      <a:pt x="5104" y="12320"/>
                    </a:cubicBezTo>
                    <a:cubicBezTo>
                      <a:pt x="6414" y="14046"/>
                      <a:pt x="7839" y="15444"/>
                      <a:pt x="9631" y="16921"/>
                    </a:cubicBezTo>
                    <a:cubicBezTo>
                      <a:pt x="10506" y="17676"/>
                      <a:pt x="11395" y="18500"/>
                      <a:pt x="12263" y="19445"/>
                    </a:cubicBezTo>
                    <a:cubicBezTo>
                      <a:pt x="13119" y="20388"/>
                      <a:pt x="13957" y="21501"/>
                      <a:pt x="14542" y="22763"/>
                    </a:cubicBezTo>
                    <a:cubicBezTo>
                      <a:pt x="15108" y="24015"/>
                      <a:pt x="15426" y="25220"/>
                      <a:pt x="15734" y="26328"/>
                    </a:cubicBezTo>
                    <a:cubicBezTo>
                      <a:pt x="16031" y="27445"/>
                      <a:pt x="16338" y="28462"/>
                      <a:pt x="16689" y="29321"/>
                    </a:cubicBezTo>
                    <a:cubicBezTo>
                      <a:pt x="17036" y="30201"/>
                      <a:pt x="17483" y="30820"/>
                      <a:pt x="18071" y="31289"/>
                    </a:cubicBezTo>
                    <a:cubicBezTo>
                      <a:pt x="18642" y="31736"/>
                      <a:pt x="19661" y="32086"/>
                      <a:pt x="20863" y="32666"/>
                    </a:cubicBezTo>
                    <a:cubicBezTo>
                      <a:pt x="21457" y="32955"/>
                      <a:pt x="22121" y="33357"/>
                      <a:pt x="22668" y="33863"/>
                    </a:cubicBezTo>
                    <a:cubicBezTo>
                      <a:pt x="23217" y="34362"/>
                      <a:pt x="23662" y="34931"/>
                      <a:pt x="24000" y="35523"/>
                    </a:cubicBezTo>
                    <a:cubicBezTo>
                      <a:pt x="24681" y="36707"/>
                      <a:pt x="25046" y="37903"/>
                      <a:pt x="25344" y="39050"/>
                    </a:cubicBezTo>
                    <a:cubicBezTo>
                      <a:pt x="25866" y="41333"/>
                      <a:pt x="26371" y="43573"/>
                      <a:pt x="26727" y="45891"/>
                    </a:cubicBezTo>
                    <a:lnTo>
                      <a:pt x="26730" y="45911"/>
                    </a:lnTo>
                    <a:cubicBezTo>
                      <a:pt x="26740" y="45974"/>
                      <a:pt x="26698" y="46032"/>
                      <a:pt x="26635" y="46041"/>
                    </a:cubicBezTo>
                    <a:cubicBezTo>
                      <a:pt x="26580" y="46049"/>
                      <a:pt x="26529" y="46018"/>
                      <a:pt x="26512" y="45968"/>
                    </a:cubicBezTo>
                    <a:lnTo>
                      <a:pt x="24211" y="39463"/>
                    </a:lnTo>
                    <a:cubicBezTo>
                      <a:pt x="23815" y="38390"/>
                      <a:pt x="23379" y="37326"/>
                      <a:pt x="22734" y="36397"/>
                    </a:cubicBezTo>
                    <a:cubicBezTo>
                      <a:pt x="22098" y="35463"/>
                      <a:pt x="21218" y="34729"/>
                      <a:pt x="20161" y="34320"/>
                    </a:cubicBezTo>
                    <a:cubicBezTo>
                      <a:pt x="19123" y="33881"/>
                      <a:pt x="17968" y="33616"/>
                      <a:pt x="16964" y="32952"/>
                    </a:cubicBezTo>
                    <a:cubicBezTo>
                      <a:pt x="15974" y="32284"/>
                      <a:pt x="15226" y="31300"/>
                      <a:pt x="14747" y="30233"/>
                    </a:cubicBezTo>
                    <a:cubicBezTo>
                      <a:pt x="13749" y="28104"/>
                      <a:pt x="13443" y="25772"/>
                      <a:pt x="12474" y="23727"/>
                    </a:cubicBezTo>
                    <a:cubicBezTo>
                      <a:pt x="11541" y="21662"/>
                      <a:pt x="9845" y="20058"/>
                      <a:pt x="8172" y="18501"/>
                    </a:cubicBezTo>
                    <a:cubicBezTo>
                      <a:pt x="6475" y="16958"/>
                      <a:pt x="4827" y="15273"/>
                      <a:pt x="3599" y="13303"/>
                    </a:cubicBezTo>
                    <a:cubicBezTo>
                      <a:pt x="1084" y="9409"/>
                      <a:pt x="-207" y="4734"/>
                      <a:pt x="27" y="108"/>
                    </a:cubicBezTo>
                    <a:cubicBezTo>
                      <a:pt x="30" y="45"/>
                      <a:pt x="83" y="-3"/>
                      <a:pt x="146" y="0"/>
                    </a:cubicBezTo>
                    <a:cubicBezTo>
                      <a:pt x="201" y="3"/>
                      <a:pt x="246" y="45"/>
                      <a:pt x="252" y="99"/>
                    </a:cubicBezTo>
                    <a:lnTo>
                      <a:pt x="255" y="119"/>
                    </a:lnTo>
                    <a:close/>
                  </a:path>
                </a:pathLst>
              </a:custGeom>
              <a:noFill/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 dirty="0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29" name="Freeform 18570">
                <a:extLst>
                  <a:ext uri="{FF2B5EF4-FFF2-40B4-BE49-F238E27FC236}">
                    <a16:creationId xmlns:a16="http://schemas.microsoft.com/office/drawing/2014/main" id="{DCDCE409-3A45-73AC-2D0E-74EBA66B60A4}"/>
                  </a:ext>
                </a:extLst>
              </p:cNvPr>
              <p:cNvSpPr/>
              <p:nvPr/>
            </p:nvSpPr>
            <p:spPr>
              <a:xfrm>
                <a:off x="3593217" y="2656970"/>
                <a:ext cx="20739" cy="10624"/>
              </a:xfrm>
              <a:custGeom>
                <a:avLst/>
                <a:gdLst>
                  <a:gd name="connsiteX0" fmla="*/ 15394 w 15554"/>
                  <a:gd name="connsiteY0" fmla="*/ 7968 h 7968"/>
                  <a:gd name="connsiteX1" fmla="*/ 10805 w 15554"/>
                  <a:gd name="connsiteY1" fmla="*/ 6304 h 7968"/>
                  <a:gd name="connsiteX2" fmla="*/ 7461 w 15554"/>
                  <a:gd name="connsiteY2" fmla="*/ 4077 h 7968"/>
                  <a:gd name="connsiteX3" fmla="*/ 4071 w 15554"/>
                  <a:gd name="connsiteY3" fmla="*/ 2466 h 7968"/>
                  <a:gd name="connsiteX4" fmla="*/ 2133 w 15554"/>
                  <a:gd name="connsiteY4" fmla="*/ 1815 h 7968"/>
                  <a:gd name="connsiteX5" fmla="*/ 853 w 15554"/>
                  <a:gd name="connsiteY5" fmla="*/ 1397 h 7968"/>
                  <a:gd name="connsiteX6" fmla="*/ 210 w 15554"/>
                  <a:gd name="connsiteY6" fmla="*/ 906 h 7968"/>
                  <a:gd name="connsiteX7" fmla="*/ 49 w 15554"/>
                  <a:gd name="connsiteY7" fmla="*/ 114 h 7968"/>
                  <a:gd name="connsiteX8" fmla="*/ 76 w 15554"/>
                  <a:gd name="connsiteY8" fmla="*/ 59 h 7968"/>
                  <a:gd name="connsiteX9" fmla="*/ 218 w 15554"/>
                  <a:gd name="connsiteY9" fmla="*/ 11 h 7968"/>
                  <a:gd name="connsiteX10" fmla="*/ 277 w 15554"/>
                  <a:gd name="connsiteY10" fmla="*/ 100 h 7968"/>
                  <a:gd name="connsiteX11" fmla="*/ 982 w 15554"/>
                  <a:gd name="connsiteY11" fmla="*/ 616 h 7968"/>
                  <a:gd name="connsiteX12" fmla="*/ 2064 w 15554"/>
                  <a:gd name="connsiteY12" fmla="*/ 584 h 7968"/>
                  <a:gd name="connsiteX13" fmla="*/ 4329 w 15554"/>
                  <a:gd name="connsiteY13" fmla="*/ 658 h 7968"/>
                  <a:gd name="connsiteX14" fmla="*/ 8612 w 15554"/>
                  <a:gd name="connsiteY14" fmla="*/ 2101 h 7968"/>
                  <a:gd name="connsiteX15" fmla="*/ 12075 w 15554"/>
                  <a:gd name="connsiteY15" fmla="*/ 4983 h 7968"/>
                  <a:gd name="connsiteX16" fmla="*/ 15499 w 15554"/>
                  <a:gd name="connsiteY16" fmla="*/ 7763 h 7968"/>
                  <a:gd name="connsiteX17" fmla="*/ 15541 w 15554"/>
                  <a:gd name="connsiteY17" fmla="*/ 7910 h 7968"/>
                  <a:gd name="connsiteX18" fmla="*/ 15449 w 15554"/>
                  <a:gd name="connsiteY18" fmla="*/ 7966 h 7968"/>
                  <a:gd name="connsiteX19" fmla="*/ 15395 w 15554"/>
                  <a:gd name="connsiteY19" fmla="*/ 7966 h 7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554" h="7968">
                    <a:moveTo>
                      <a:pt x="15394" y="7968"/>
                    </a:moveTo>
                    <a:cubicBezTo>
                      <a:pt x="13646" y="8002"/>
                      <a:pt x="12071" y="7111"/>
                      <a:pt x="10805" y="6304"/>
                    </a:cubicBezTo>
                    <a:cubicBezTo>
                      <a:pt x="9517" y="5455"/>
                      <a:pt x="8491" y="4658"/>
                      <a:pt x="7461" y="4077"/>
                    </a:cubicBezTo>
                    <a:cubicBezTo>
                      <a:pt x="6408" y="3465"/>
                      <a:pt x="5295" y="2932"/>
                      <a:pt x="4071" y="2466"/>
                    </a:cubicBezTo>
                    <a:cubicBezTo>
                      <a:pt x="3458" y="2241"/>
                      <a:pt x="2817" y="1996"/>
                      <a:pt x="2133" y="1815"/>
                    </a:cubicBezTo>
                    <a:cubicBezTo>
                      <a:pt x="1842" y="1691"/>
                      <a:pt x="1279" y="1640"/>
                      <a:pt x="853" y="1397"/>
                    </a:cubicBezTo>
                    <a:cubicBezTo>
                      <a:pt x="629" y="1277"/>
                      <a:pt x="398" y="1131"/>
                      <a:pt x="210" y="906"/>
                    </a:cubicBezTo>
                    <a:cubicBezTo>
                      <a:pt x="21" y="680"/>
                      <a:pt x="-60" y="334"/>
                      <a:pt x="49" y="114"/>
                    </a:cubicBezTo>
                    <a:lnTo>
                      <a:pt x="76" y="59"/>
                    </a:lnTo>
                    <a:cubicBezTo>
                      <a:pt x="102" y="6"/>
                      <a:pt x="165" y="-14"/>
                      <a:pt x="218" y="11"/>
                    </a:cubicBezTo>
                    <a:cubicBezTo>
                      <a:pt x="252" y="28"/>
                      <a:pt x="274" y="62"/>
                      <a:pt x="277" y="100"/>
                    </a:cubicBezTo>
                    <a:cubicBezTo>
                      <a:pt x="298" y="420"/>
                      <a:pt x="642" y="573"/>
                      <a:pt x="982" y="616"/>
                    </a:cubicBezTo>
                    <a:cubicBezTo>
                      <a:pt x="1334" y="667"/>
                      <a:pt x="1680" y="616"/>
                      <a:pt x="2064" y="584"/>
                    </a:cubicBezTo>
                    <a:cubicBezTo>
                      <a:pt x="2819" y="533"/>
                      <a:pt x="3579" y="559"/>
                      <a:pt x="4329" y="658"/>
                    </a:cubicBezTo>
                    <a:cubicBezTo>
                      <a:pt x="5829" y="859"/>
                      <a:pt x="7292" y="1349"/>
                      <a:pt x="8612" y="2101"/>
                    </a:cubicBezTo>
                    <a:cubicBezTo>
                      <a:pt x="9936" y="2867"/>
                      <a:pt x="11017" y="3947"/>
                      <a:pt x="12075" y="4983"/>
                    </a:cubicBezTo>
                    <a:cubicBezTo>
                      <a:pt x="13140" y="6017"/>
                      <a:pt x="14206" y="7053"/>
                      <a:pt x="15499" y="7763"/>
                    </a:cubicBezTo>
                    <a:cubicBezTo>
                      <a:pt x="15552" y="7791"/>
                      <a:pt x="15570" y="7857"/>
                      <a:pt x="15541" y="7910"/>
                    </a:cubicBezTo>
                    <a:cubicBezTo>
                      <a:pt x="15522" y="7944"/>
                      <a:pt x="15486" y="7964"/>
                      <a:pt x="15449" y="7966"/>
                    </a:cubicBezTo>
                    <a:lnTo>
                      <a:pt x="15395" y="7966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30" name="Freeform 18571">
                <a:extLst>
                  <a:ext uri="{FF2B5EF4-FFF2-40B4-BE49-F238E27FC236}">
                    <a16:creationId xmlns:a16="http://schemas.microsoft.com/office/drawing/2014/main" id="{F01AA4A6-DFCB-204C-4EA9-6FC408B9336D}"/>
                  </a:ext>
                </a:extLst>
              </p:cNvPr>
              <p:cNvSpPr/>
              <p:nvPr/>
            </p:nvSpPr>
            <p:spPr>
              <a:xfrm>
                <a:off x="3602767" y="2630064"/>
                <a:ext cx="13163" cy="14368"/>
              </a:xfrm>
              <a:custGeom>
                <a:avLst/>
                <a:gdLst>
                  <a:gd name="connsiteX0" fmla="*/ 180 w 9872"/>
                  <a:gd name="connsiteY0" fmla="*/ 6 h 10776"/>
                  <a:gd name="connsiteX1" fmla="*/ 2203 w 9872"/>
                  <a:gd name="connsiteY1" fmla="*/ 782 h 10776"/>
                  <a:gd name="connsiteX2" fmla="*/ 3733 w 9872"/>
                  <a:gd name="connsiteY2" fmla="*/ 2112 h 10776"/>
                  <a:gd name="connsiteX3" fmla="*/ 5829 w 9872"/>
                  <a:gd name="connsiteY3" fmla="*/ 4413 h 10776"/>
                  <a:gd name="connsiteX4" fmla="*/ 8274 w 9872"/>
                  <a:gd name="connsiteY4" fmla="*/ 6638 h 10776"/>
                  <a:gd name="connsiteX5" fmla="*/ 9521 w 9872"/>
                  <a:gd name="connsiteY5" fmla="*/ 8432 h 10776"/>
                  <a:gd name="connsiteX6" fmla="*/ 9807 w 9872"/>
                  <a:gd name="connsiteY6" fmla="*/ 10629 h 10776"/>
                  <a:gd name="connsiteX7" fmla="*/ 9791 w 9872"/>
                  <a:gd name="connsiteY7" fmla="*/ 10696 h 10776"/>
                  <a:gd name="connsiteX8" fmla="*/ 9668 w 9872"/>
                  <a:gd name="connsiteY8" fmla="*/ 10774 h 10776"/>
                  <a:gd name="connsiteX9" fmla="*/ 9596 w 9872"/>
                  <a:gd name="connsiteY9" fmla="*/ 10715 h 10776"/>
                  <a:gd name="connsiteX10" fmla="*/ 7244 w 9872"/>
                  <a:gd name="connsiteY10" fmla="*/ 8143 h 10776"/>
                  <a:gd name="connsiteX11" fmla="*/ 4244 w 9872"/>
                  <a:gd name="connsiteY11" fmla="*/ 6053 h 10776"/>
                  <a:gd name="connsiteX12" fmla="*/ 2154 w 9872"/>
                  <a:gd name="connsiteY12" fmla="*/ 3036 h 10776"/>
                  <a:gd name="connsiteX13" fmla="*/ 36 w 9872"/>
                  <a:gd name="connsiteY13" fmla="*/ 183 h 10776"/>
                  <a:gd name="connsiteX14" fmla="*/ 25 w 9872"/>
                  <a:gd name="connsiteY14" fmla="*/ 36 h 10776"/>
                  <a:gd name="connsiteX15" fmla="*/ 111 w 9872"/>
                  <a:gd name="connsiteY15" fmla="*/ 0 h 10776"/>
                  <a:gd name="connsiteX16" fmla="*/ 180 w 9872"/>
                  <a:gd name="connsiteY16" fmla="*/ 5 h 10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872" h="10776">
                    <a:moveTo>
                      <a:pt x="180" y="6"/>
                    </a:moveTo>
                    <a:cubicBezTo>
                      <a:pt x="935" y="58"/>
                      <a:pt x="1595" y="402"/>
                      <a:pt x="2203" y="782"/>
                    </a:cubicBezTo>
                    <a:cubicBezTo>
                      <a:pt x="2776" y="1193"/>
                      <a:pt x="3305" y="1649"/>
                      <a:pt x="3733" y="2112"/>
                    </a:cubicBezTo>
                    <a:cubicBezTo>
                      <a:pt x="4600" y="3045"/>
                      <a:pt x="5238" y="3852"/>
                      <a:pt x="5829" y="4413"/>
                    </a:cubicBezTo>
                    <a:cubicBezTo>
                      <a:pt x="6410" y="4999"/>
                      <a:pt x="7309" y="5651"/>
                      <a:pt x="8274" y="6638"/>
                    </a:cubicBezTo>
                    <a:cubicBezTo>
                      <a:pt x="8749" y="7129"/>
                      <a:pt x="9197" y="7751"/>
                      <a:pt x="9521" y="8432"/>
                    </a:cubicBezTo>
                    <a:cubicBezTo>
                      <a:pt x="9812" y="9140"/>
                      <a:pt x="9971" y="9894"/>
                      <a:pt x="9807" y="10629"/>
                    </a:cubicBezTo>
                    <a:lnTo>
                      <a:pt x="9791" y="10696"/>
                    </a:lnTo>
                    <a:cubicBezTo>
                      <a:pt x="9779" y="10752"/>
                      <a:pt x="9723" y="10787"/>
                      <a:pt x="9668" y="10774"/>
                    </a:cubicBezTo>
                    <a:cubicBezTo>
                      <a:pt x="9635" y="10766"/>
                      <a:pt x="9608" y="10743"/>
                      <a:pt x="9596" y="10715"/>
                    </a:cubicBezTo>
                    <a:cubicBezTo>
                      <a:pt x="9118" y="9620"/>
                      <a:pt x="8236" y="8795"/>
                      <a:pt x="7244" y="8143"/>
                    </a:cubicBezTo>
                    <a:cubicBezTo>
                      <a:pt x="6254" y="7483"/>
                      <a:pt x="5155" y="6919"/>
                      <a:pt x="4244" y="6053"/>
                    </a:cubicBezTo>
                    <a:cubicBezTo>
                      <a:pt x="3347" y="5171"/>
                      <a:pt x="2750" y="4079"/>
                      <a:pt x="2154" y="3036"/>
                    </a:cubicBezTo>
                    <a:cubicBezTo>
                      <a:pt x="1554" y="1996"/>
                      <a:pt x="938" y="963"/>
                      <a:pt x="36" y="183"/>
                    </a:cubicBezTo>
                    <a:cubicBezTo>
                      <a:pt x="-8" y="146"/>
                      <a:pt x="-12" y="80"/>
                      <a:pt x="25" y="36"/>
                    </a:cubicBezTo>
                    <a:cubicBezTo>
                      <a:pt x="47" y="11"/>
                      <a:pt x="80" y="-1"/>
                      <a:pt x="111" y="0"/>
                    </a:cubicBezTo>
                    <a:lnTo>
                      <a:pt x="180" y="5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31" name="Freeform 18572">
                <a:extLst>
                  <a:ext uri="{FF2B5EF4-FFF2-40B4-BE49-F238E27FC236}">
                    <a16:creationId xmlns:a16="http://schemas.microsoft.com/office/drawing/2014/main" id="{7D273010-067A-3A3B-5DC9-0756D3EBC3B1}"/>
                  </a:ext>
                </a:extLst>
              </p:cNvPr>
              <p:cNvSpPr/>
              <p:nvPr/>
            </p:nvSpPr>
            <p:spPr>
              <a:xfrm>
                <a:off x="3562647" y="2697054"/>
                <a:ext cx="52840" cy="15253"/>
              </a:xfrm>
              <a:custGeom>
                <a:avLst/>
                <a:gdLst>
                  <a:gd name="connsiteX0" fmla="*/ 113 w 39630"/>
                  <a:gd name="connsiteY0" fmla="*/ 5967 h 11440"/>
                  <a:gd name="connsiteX1" fmla="*/ 5353 w 39630"/>
                  <a:gd name="connsiteY1" fmla="*/ 4815 h 11440"/>
                  <a:gd name="connsiteX2" fmla="*/ 7809 w 39630"/>
                  <a:gd name="connsiteY2" fmla="*/ 4107 h 11440"/>
                  <a:gd name="connsiteX3" fmla="*/ 10130 w 39630"/>
                  <a:gd name="connsiteY3" fmla="*/ 3177 h 11440"/>
                  <a:gd name="connsiteX4" fmla="*/ 15145 w 39630"/>
                  <a:gd name="connsiteY4" fmla="*/ 996 h 11440"/>
                  <a:gd name="connsiteX5" fmla="*/ 20939 w 39630"/>
                  <a:gd name="connsiteY5" fmla="*/ 0 h 11440"/>
                  <a:gd name="connsiteX6" fmla="*/ 26747 w 39630"/>
                  <a:gd name="connsiteY6" fmla="*/ 732 h 11440"/>
                  <a:gd name="connsiteX7" fmla="*/ 32057 w 39630"/>
                  <a:gd name="connsiteY7" fmla="*/ 3103 h 11440"/>
                  <a:gd name="connsiteX8" fmla="*/ 36322 w 39630"/>
                  <a:gd name="connsiteY8" fmla="*/ 6869 h 11440"/>
                  <a:gd name="connsiteX9" fmla="*/ 39595 w 39630"/>
                  <a:gd name="connsiteY9" fmla="*/ 11243 h 11440"/>
                  <a:gd name="connsiteX10" fmla="*/ 39611 w 39630"/>
                  <a:gd name="connsiteY10" fmla="*/ 11265 h 11440"/>
                  <a:gd name="connsiteX11" fmla="*/ 39581 w 39630"/>
                  <a:gd name="connsiteY11" fmla="*/ 11421 h 11440"/>
                  <a:gd name="connsiteX12" fmla="*/ 39442 w 39630"/>
                  <a:gd name="connsiteY12" fmla="*/ 11412 h 11440"/>
                  <a:gd name="connsiteX13" fmla="*/ 31200 w 39630"/>
                  <a:gd name="connsiteY13" fmla="*/ 4681 h 11440"/>
                  <a:gd name="connsiteX14" fmla="*/ 20986 w 39630"/>
                  <a:gd name="connsiteY14" fmla="*/ 2282 h 11440"/>
                  <a:gd name="connsiteX15" fmla="*/ 15760 w 39630"/>
                  <a:gd name="connsiteY15" fmla="*/ 3059 h 11440"/>
                  <a:gd name="connsiteX16" fmla="*/ 10734 w 39630"/>
                  <a:gd name="connsiteY16" fmla="*/ 4874 h 11440"/>
                  <a:gd name="connsiteX17" fmla="*/ 113 w 39630"/>
                  <a:gd name="connsiteY17" fmla="*/ 6197 h 11440"/>
                  <a:gd name="connsiteX18" fmla="*/ 0 w 39630"/>
                  <a:gd name="connsiteY18" fmla="*/ 6083 h 11440"/>
                  <a:gd name="connsiteX19" fmla="*/ 86 w 39630"/>
                  <a:gd name="connsiteY19" fmla="*/ 5973 h 11440"/>
                  <a:gd name="connsiteX20" fmla="*/ 113 w 39630"/>
                  <a:gd name="connsiteY20" fmla="*/ 5967 h 11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9630" h="11440">
                    <a:moveTo>
                      <a:pt x="113" y="5967"/>
                    </a:moveTo>
                    <a:cubicBezTo>
                      <a:pt x="1896" y="5536"/>
                      <a:pt x="3669" y="5260"/>
                      <a:pt x="5353" y="4815"/>
                    </a:cubicBezTo>
                    <a:cubicBezTo>
                      <a:pt x="6196" y="4613"/>
                      <a:pt x="7021" y="4391"/>
                      <a:pt x="7809" y="4107"/>
                    </a:cubicBezTo>
                    <a:cubicBezTo>
                      <a:pt x="8597" y="3825"/>
                      <a:pt x="9356" y="3541"/>
                      <a:pt x="10130" y="3177"/>
                    </a:cubicBezTo>
                    <a:cubicBezTo>
                      <a:pt x="11667" y="2442"/>
                      <a:pt x="13297" y="1663"/>
                      <a:pt x="15145" y="996"/>
                    </a:cubicBezTo>
                    <a:cubicBezTo>
                      <a:pt x="17017" y="385"/>
                      <a:pt x="18979" y="74"/>
                      <a:pt x="20939" y="0"/>
                    </a:cubicBezTo>
                    <a:cubicBezTo>
                      <a:pt x="22900" y="-6"/>
                      <a:pt x="24864" y="206"/>
                      <a:pt x="26747" y="732"/>
                    </a:cubicBezTo>
                    <a:cubicBezTo>
                      <a:pt x="28615" y="1291"/>
                      <a:pt x="30439" y="2028"/>
                      <a:pt x="32057" y="3103"/>
                    </a:cubicBezTo>
                    <a:cubicBezTo>
                      <a:pt x="33707" y="4126"/>
                      <a:pt x="35122" y="5484"/>
                      <a:pt x="36322" y="6869"/>
                    </a:cubicBezTo>
                    <a:cubicBezTo>
                      <a:pt x="37512" y="8290"/>
                      <a:pt x="38565" y="9731"/>
                      <a:pt x="39595" y="11243"/>
                    </a:cubicBezTo>
                    <a:lnTo>
                      <a:pt x="39611" y="11265"/>
                    </a:lnTo>
                    <a:cubicBezTo>
                      <a:pt x="39645" y="11317"/>
                      <a:pt x="39633" y="11387"/>
                      <a:pt x="39581" y="11421"/>
                    </a:cubicBezTo>
                    <a:cubicBezTo>
                      <a:pt x="39538" y="11451"/>
                      <a:pt x="39480" y="11446"/>
                      <a:pt x="39442" y="11412"/>
                    </a:cubicBezTo>
                    <a:cubicBezTo>
                      <a:pt x="36791" y="9025"/>
                      <a:pt x="34370" y="6320"/>
                      <a:pt x="31200" y="4681"/>
                    </a:cubicBezTo>
                    <a:cubicBezTo>
                      <a:pt x="28074" y="3023"/>
                      <a:pt x="24518" y="2173"/>
                      <a:pt x="20986" y="2282"/>
                    </a:cubicBezTo>
                    <a:cubicBezTo>
                      <a:pt x="19221" y="2314"/>
                      <a:pt x="17458" y="2569"/>
                      <a:pt x="15760" y="3059"/>
                    </a:cubicBezTo>
                    <a:cubicBezTo>
                      <a:pt x="14061" y="3557"/>
                      <a:pt x="12428" y="4283"/>
                      <a:pt x="10734" y="4874"/>
                    </a:cubicBezTo>
                    <a:cubicBezTo>
                      <a:pt x="7332" y="6136"/>
                      <a:pt x="3665" y="6225"/>
                      <a:pt x="113" y="6197"/>
                    </a:cubicBezTo>
                    <a:cubicBezTo>
                      <a:pt x="50" y="6197"/>
                      <a:pt x="0" y="6145"/>
                      <a:pt x="0" y="6083"/>
                    </a:cubicBezTo>
                    <a:cubicBezTo>
                      <a:pt x="0" y="6030"/>
                      <a:pt x="38" y="5986"/>
                      <a:pt x="86" y="5973"/>
                    </a:cubicBezTo>
                    <a:lnTo>
                      <a:pt x="113" y="5967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32" name="Freeform 18573">
                <a:extLst>
                  <a:ext uri="{FF2B5EF4-FFF2-40B4-BE49-F238E27FC236}">
                    <a16:creationId xmlns:a16="http://schemas.microsoft.com/office/drawing/2014/main" id="{3FFC511C-A8C6-0D3E-D5E8-A391C5FAF3B4}"/>
                  </a:ext>
                </a:extLst>
              </p:cNvPr>
              <p:cNvSpPr/>
              <p:nvPr/>
            </p:nvSpPr>
            <p:spPr>
              <a:xfrm>
                <a:off x="3608861" y="2685252"/>
                <a:ext cx="10820" cy="12135"/>
              </a:xfrm>
              <a:custGeom>
                <a:avLst/>
                <a:gdLst>
                  <a:gd name="connsiteX0" fmla="*/ 123 w 8115"/>
                  <a:gd name="connsiteY0" fmla="*/ 417 h 9101"/>
                  <a:gd name="connsiteX1" fmla="*/ 3688 w 8115"/>
                  <a:gd name="connsiteY1" fmla="*/ 285 h 9101"/>
                  <a:gd name="connsiteX2" fmla="*/ 6597 w 8115"/>
                  <a:gd name="connsiteY2" fmla="*/ 2296 h 9101"/>
                  <a:gd name="connsiteX3" fmla="*/ 8060 w 8115"/>
                  <a:gd name="connsiteY3" fmla="*/ 5514 h 9101"/>
                  <a:gd name="connsiteX4" fmla="*/ 7308 w 8115"/>
                  <a:gd name="connsiteY4" fmla="*/ 8999 h 9101"/>
                  <a:gd name="connsiteX5" fmla="*/ 7264 w 8115"/>
                  <a:gd name="connsiteY5" fmla="*/ 9060 h 9101"/>
                  <a:gd name="connsiteX6" fmla="*/ 7122 w 8115"/>
                  <a:gd name="connsiteY6" fmla="*/ 9082 h 9101"/>
                  <a:gd name="connsiteX7" fmla="*/ 7082 w 8115"/>
                  <a:gd name="connsiteY7" fmla="*/ 9010 h 9101"/>
                  <a:gd name="connsiteX8" fmla="*/ 4848 w 8115"/>
                  <a:gd name="connsiteY8" fmla="*/ 3760 h 9101"/>
                  <a:gd name="connsiteX9" fmla="*/ 74 w 8115"/>
                  <a:gd name="connsiteY9" fmla="*/ 638 h 9101"/>
                  <a:gd name="connsiteX10" fmla="*/ 4 w 8115"/>
                  <a:gd name="connsiteY10" fmla="*/ 513 h 9101"/>
                  <a:gd name="connsiteX11" fmla="*/ 57 w 8115"/>
                  <a:gd name="connsiteY11" fmla="*/ 449 h 9101"/>
                  <a:gd name="connsiteX12" fmla="*/ 126 w 8115"/>
                  <a:gd name="connsiteY12" fmla="*/ 415 h 9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115" h="9101">
                    <a:moveTo>
                      <a:pt x="123" y="417"/>
                    </a:moveTo>
                    <a:cubicBezTo>
                      <a:pt x="1289" y="-156"/>
                      <a:pt x="2553" y="-77"/>
                      <a:pt x="3688" y="285"/>
                    </a:cubicBezTo>
                    <a:cubicBezTo>
                      <a:pt x="4823" y="667"/>
                      <a:pt x="5834" y="1379"/>
                      <a:pt x="6597" y="2296"/>
                    </a:cubicBezTo>
                    <a:cubicBezTo>
                      <a:pt x="7361" y="3210"/>
                      <a:pt x="7885" y="4331"/>
                      <a:pt x="8060" y="5514"/>
                    </a:cubicBezTo>
                    <a:cubicBezTo>
                      <a:pt x="8215" y="6696"/>
                      <a:pt x="8071" y="7953"/>
                      <a:pt x="7308" y="8999"/>
                    </a:cubicBezTo>
                    <a:lnTo>
                      <a:pt x="7264" y="9060"/>
                    </a:lnTo>
                    <a:cubicBezTo>
                      <a:pt x="7232" y="9105"/>
                      <a:pt x="7168" y="9114"/>
                      <a:pt x="7122" y="9082"/>
                    </a:cubicBezTo>
                    <a:cubicBezTo>
                      <a:pt x="7097" y="9064"/>
                      <a:pt x="7083" y="9036"/>
                      <a:pt x="7082" y="9010"/>
                    </a:cubicBezTo>
                    <a:cubicBezTo>
                      <a:pt x="6892" y="7076"/>
                      <a:pt x="6117" y="5217"/>
                      <a:pt x="4848" y="3760"/>
                    </a:cubicBezTo>
                    <a:cubicBezTo>
                      <a:pt x="3638" y="2255"/>
                      <a:pt x="1944" y="1165"/>
                      <a:pt x="74" y="638"/>
                    </a:cubicBezTo>
                    <a:cubicBezTo>
                      <a:pt x="20" y="623"/>
                      <a:pt x="-12" y="567"/>
                      <a:pt x="4" y="513"/>
                    </a:cubicBezTo>
                    <a:cubicBezTo>
                      <a:pt x="12" y="485"/>
                      <a:pt x="32" y="462"/>
                      <a:pt x="57" y="449"/>
                    </a:cubicBezTo>
                    <a:lnTo>
                      <a:pt x="126" y="415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33" name="Freeform 18574">
                <a:extLst>
                  <a:ext uri="{FF2B5EF4-FFF2-40B4-BE49-F238E27FC236}">
                    <a16:creationId xmlns:a16="http://schemas.microsoft.com/office/drawing/2014/main" id="{D485E3EC-AF50-43AC-83C9-073B08E3118D}"/>
                  </a:ext>
                </a:extLst>
              </p:cNvPr>
              <p:cNvSpPr/>
              <p:nvPr/>
            </p:nvSpPr>
            <p:spPr>
              <a:xfrm>
                <a:off x="3601593" y="2638752"/>
                <a:ext cx="4355" cy="6911"/>
              </a:xfrm>
              <a:custGeom>
                <a:avLst/>
                <a:gdLst>
                  <a:gd name="connsiteX0" fmla="*/ 641 w 3266"/>
                  <a:gd name="connsiteY0" fmla="*/ 5032 h 5183"/>
                  <a:gd name="connsiteX1" fmla="*/ 10 w 3266"/>
                  <a:gd name="connsiteY1" fmla="*/ 3095 h 5183"/>
                  <a:gd name="connsiteX2" fmla="*/ 235 w 3266"/>
                  <a:gd name="connsiteY2" fmla="*/ 1754 h 5183"/>
                  <a:gd name="connsiteX3" fmla="*/ 1146 w 3266"/>
                  <a:gd name="connsiteY3" fmla="*/ 742 h 5183"/>
                  <a:gd name="connsiteX4" fmla="*/ 3049 w 3266"/>
                  <a:gd name="connsiteY4" fmla="*/ 25 h 5183"/>
                  <a:gd name="connsiteX5" fmla="*/ 3170 w 3266"/>
                  <a:gd name="connsiteY5" fmla="*/ 1 h 5183"/>
                  <a:gd name="connsiteX6" fmla="*/ 3266 w 3266"/>
                  <a:gd name="connsiteY6" fmla="*/ 65 h 5183"/>
                  <a:gd name="connsiteX7" fmla="*/ 3266 w 3266"/>
                  <a:gd name="connsiteY7" fmla="*/ 100 h 5183"/>
                  <a:gd name="connsiteX8" fmla="*/ 2294 w 3266"/>
                  <a:gd name="connsiteY8" fmla="*/ 2743 h 5183"/>
                  <a:gd name="connsiteX9" fmla="*/ 835 w 3266"/>
                  <a:gd name="connsiteY9" fmla="*/ 5152 h 5183"/>
                  <a:gd name="connsiteX10" fmla="*/ 721 w 3266"/>
                  <a:gd name="connsiteY10" fmla="*/ 5166 h 5183"/>
                  <a:gd name="connsiteX11" fmla="*/ 699 w 3266"/>
                  <a:gd name="connsiteY11" fmla="*/ 5141 h 5183"/>
                  <a:gd name="connsiteX12" fmla="*/ 640 w 3266"/>
                  <a:gd name="connsiteY12" fmla="*/ 5032 h 5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" h="5183">
                    <a:moveTo>
                      <a:pt x="641" y="5032"/>
                    </a:moveTo>
                    <a:cubicBezTo>
                      <a:pt x="202" y="4210"/>
                      <a:pt x="61" y="3622"/>
                      <a:pt x="10" y="3095"/>
                    </a:cubicBezTo>
                    <a:cubicBezTo>
                      <a:pt x="-29" y="2576"/>
                      <a:pt x="47" y="2138"/>
                      <a:pt x="235" y="1754"/>
                    </a:cubicBezTo>
                    <a:cubicBezTo>
                      <a:pt x="423" y="1369"/>
                      <a:pt x="716" y="1036"/>
                      <a:pt x="1146" y="742"/>
                    </a:cubicBezTo>
                    <a:cubicBezTo>
                      <a:pt x="1592" y="455"/>
                      <a:pt x="2137" y="195"/>
                      <a:pt x="3049" y="25"/>
                    </a:cubicBezTo>
                    <a:lnTo>
                      <a:pt x="3170" y="1"/>
                    </a:lnTo>
                    <a:cubicBezTo>
                      <a:pt x="3214" y="-7"/>
                      <a:pt x="3256" y="22"/>
                      <a:pt x="3266" y="65"/>
                    </a:cubicBezTo>
                    <a:cubicBezTo>
                      <a:pt x="3267" y="76"/>
                      <a:pt x="3267" y="89"/>
                      <a:pt x="3266" y="100"/>
                    </a:cubicBezTo>
                    <a:cubicBezTo>
                      <a:pt x="3049" y="1017"/>
                      <a:pt x="2664" y="1879"/>
                      <a:pt x="2294" y="2743"/>
                    </a:cubicBezTo>
                    <a:cubicBezTo>
                      <a:pt x="1850" y="3572"/>
                      <a:pt x="1417" y="4410"/>
                      <a:pt x="835" y="5152"/>
                    </a:cubicBezTo>
                    <a:cubicBezTo>
                      <a:pt x="807" y="5188"/>
                      <a:pt x="757" y="5193"/>
                      <a:pt x="721" y="5166"/>
                    </a:cubicBezTo>
                    <a:cubicBezTo>
                      <a:pt x="712" y="5158"/>
                      <a:pt x="705" y="5151"/>
                      <a:pt x="699" y="5141"/>
                    </a:cubicBezTo>
                    <a:lnTo>
                      <a:pt x="640" y="5032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34" name="Freeform 18575">
                <a:extLst>
                  <a:ext uri="{FF2B5EF4-FFF2-40B4-BE49-F238E27FC236}">
                    <a16:creationId xmlns:a16="http://schemas.microsoft.com/office/drawing/2014/main" id="{DE1941DC-A0B2-0D6A-75A2-367B8ECE27E4}"/>
                  </a:ext>
                </a:extLst>
              </p:cNvPr>
              <p:cNvSpPr/>
              <p:nvPr/>
            </p:nvSpPr>
            <p:spPr>
              <a:xfrm>
                <a:off x="3621100" y="2701597"/>
                <a:ext cx="28004" cy="64680"/>
              </a:xfrm>
              <a:custGeom>
                <a:avLst/>
                <a:gdLst>
                  <a:gd name="connsiteX0" fmla="*/ 46 w 21003"/>
                  <a:gd name="connsiteY0" fmla="*/ 2557 h 48510"/>
                  <a:gd name="connsiteX1" fmla="*/ 8251 w 21003"/>
                  <a:gd name="connsiteY1" fmla="*/ 92 h 48510"/>
                  <a:gd name="connsiteX2" fmla="*/ 12585 w 21003"/>
                  <a:gd name="connsiteY2" fmla="*/ 1519 h 48510"/>
                  <a:gd name="connsiteX3" fmla="*/ 16222 w 21003"/>
                  <a:gd name="connsiteY3" fmla="*/ 4264 h 48510"/>
                  <a:gd name="connsiteX4" fmla="*/ 19022 w 21003"/>
                  <a:gd name="connsiteY4" fmla="*/ 7849 h 48510"/>
                  <a:gd name="connsiteX5" fmla="*/ 20788 w 21003"/>
                  <a:gd name="connsiteY5" fmla="*/ 12252 h 48510"/>
                  <a:gd name="connsiteX6" fmla="*/ 20480 w 21003"/>
                  <a:gd name="connsiteY6" fmla="*/ 17386 h 48510"/>
                  <a:gd name="connsiteX7" fmla="*/ 18608 w 21003"/>
                  <a:gd name="connsiteY7" fmla="*/ 21188 h 48510"/>
                  <a:gd name="connsiteX8" fmla="*/ 18325 w 21003"/>
                  <a:gd name="connsiteY8" fmla="*/ 22317 h 48510"/>
                  <a:gd name="connsiteX9" fmla="*/ 18678 w 21003"/>
                  <a:gd name="connsiteY9" fmla="*/ 23577 h 48510"/>
                  <a:gd name="connsiteX10" fmla="*/ 19549 w 21003"/>
                  <a:gd name="connsiteY10" fmla="*/ 25640 h 48510"/>
                  <a:gd name="connsiteX11" fmla="*/ 19975 w 21003"/>
                  <a:gd name="connsiteY11" fmla="*/ 28283 h 48510"/>
                  <a:gd name="connsiteX12" fmla="*/ 18880 w 21003"/>
                  <a:gd name="connsiteY12" fmla="*/ 33026 h 48510"/>
                  <a:gd name="connsiteX13" fmla="*/ 16790 w 21003"/>
                  <a:gd name="connsiteY13" fmla="*/ 36870 h 48510"/>
                  <a:gd name="connsiteX14" fmla="*/ 11797 w 21003"/>
                  <a:gd name="connsiteY14" fmla="*/ 43766 h 48510"/>
                  <a:gd name="connsiteX15" fmla="*/ 4709 w 21003"/>
                  <a:gd name="connsiteY15" fmla="*/ 48501 h 48510"/>
                  <a:gd name="connsiteX16" fmla="*/ 4692 w 21003"/>
                  <a:gd name="connsiteY16" fmla="*/ 48506 h 48510"/>
                  <a:gd name="connsiteX17" fmla="*/ 4551 w 21003"/>
                  <a:gd name="connsiteY17" fmla="*/ 48428 h 48510"/>
                  <a:gd name="connsiteX18" fmla="*/ 4612 w 21003"/>
                  <a:gd name="connsiteY18" fmla="*/ 48293 h 48510"/>
                  <a:gd name="connsiteX19" fmla="*/ 10847 w 21003"/>
                  <a:gd name="connsiteY19" fmla="*/ 43023 h 48510"/>
                  <a:gd name="connsiteX20" fmla="*/ 15217 w 21003"/>
                  <a:gd name="connsiteY20" fmla="*/ 36004 h 48510"/>
                  <a:gd name="connsiteX21" fmla="*/ 17021 w 21003"/>
                  <a:gd name="connsiteY21" fmla="*/ 32295 h 48510"/>
                  <a:gd name="connsiteX22" fmla="*/ 17829 w 21003"/>
                  <a:gd name="connsiteY22" fmla="*/ 28329 h 48510"/>
                  <a:gd name="connsiteX23" fmla="*/ 17476 w 21003"/>
                  <a:gd name="connsiteY23" fmla="*/ 26356 h 48510"/>
                  <a:gd name="connsiteX24" fmla="*/ 16644 w 21003"/>
                  <a:gd name="connsiteY24" fmla="*/ 24474 h 48510"/>
                  <a:gd name="connsiteX25" fmla="*/ 16072 w 21003"/>
                  <a:gd name="connsiteY25" fmla="*/ 22409 h 48510"/>
                  <a:gd name="connsiteX26" fmla="*/ 16502 w 21003"/>
                  <a:gd name="connsiteY26" fmla="*/ 20297 h 48510"/>
                  <a:gd name="connsiteX27" fmla="*/ 18389 w 21003"/>
                  <a:gd name="connsiteY27" fmla="*/ 16615 h 48510"/>
                  <a:gd name="connsiteX28" fmla="*/ 18669 w 21003"/>
                  <a:gd name="connsiteY28" fmla="*/ 12634 h 48510"/>
                  <a:gd name="connsiteX29" fmla="*/ 14891 w 21003"/>
                  <a:gd name="connsiteY29" fmla="*/ 5474 h 48510"/>
                  <a:gd name="connsiteX30" fmla="*/ 8001 w 21003"/>
                  <a:gd name="connsiteY30" fmla="*/ 1274 h 48510"/>
                  <a:gd name="connsiteX31" fmla="*/ 181 w 21003"/>
                  <a:gd name="connsiteY31" fmla="*/ 2738 h 48510"/>
                  <a:gd name="connsiteX32" fmla="*/ 21 w 21003"/>
                  <a:gd name="connsiteY32" fmla="*/ 2713 h 48510"/>
                  <a:gd name="connsiteX33" fmla="*/ 32 w 21003"/>
                  <a:gd name="connsiteY33" fmla="*/ 2566 h 48510"/>
                  <a:gd name="connsiteX34" fmla="*/ 43 w 21003"/>
                  <a:gd name="connsiteY34" fmla="*/ 2555 h 48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21003" h="48510">
                    <a:moveTo>
                      <a:pt x="46" y="2557"/>
                    </a:moveTo>
                    <a:cubicBezTo>
                      <a:pt x="2081" y="523"/>
                      <a:pt x="5261" y="-291"/>
                      <a:pt x="8251" y="92"/>
                    </a:cubicBezTo>
                    <a:cubicBezTo>
                      <a:pt x="9765" y="283"/>
                      <a:pt x="11232" y="814"/>
                      <a:pt x="12585" y="1519"/>
                    </a:cubicBezTo>
                    <a:cubicBezTo>
                      <a:pt x="13934" y="2243"/>
                      <a:pt x="15147" y="3196"/>
                      <a:pt x="16222" y="4264"/>
                    </a:cubicBezTo>
                    <a:cubicBezTo>
                      <a:pt x="17309" y="5335"/>
                      <a:pt x="18240" y="6518"/>
                      <a:pt x="19022" y="7849"/>
                    </a:cubicBezTo>
                    <a:cubicBezTo>
                      <a:pt x="19807" y="9174"/>
                      <a:pt x="20444" y="10633"/>
                      <a:pt x="20788" y="12252"/>
                    </a:cubicBezTo>
                    <a:cubicBezTo>
                      <a:pt x="21126" y="13861"/>
                      <a:pt x="21096" y="15681"/>
                      <a:pt x="20480" y="17386"/>
                    </a:cubicBezTo>
                    <a:cubicBezTo>
                      <a:pt x="19852" y="19067"/>
                      <a:pt x="18978" y="20230"/>
                      <a:pt x="18608" y="21188"/>
                    </a:cubicBezTo>
                    <a:cubicBezTo>
                      <a:pt x="18397" y="21657"/>
                      <a:pt x="18323" y="22013"/>
                      <a:pt x="18325" y="22317"/>
                    </a:cubicBezTo>
                    <a:cubicBezTo>
                      <a:pt x="18323" y="22607"/>
                      <a:pt x="18437" y="23022"/>
                      <a:pt x="18678" y="23577"/>
                    </a:cubicBezTo>
                    <a:cubicBezTo>
                      <a:pt x="18911" y="24130"/>
                      <a:pt x="19259" y="24793"/>
                      <a:pt x="19549" y="25640"/>
                    </a:cubicBezTo>
                    <a:cubicBezTo>
                      <a:pt x="19828" y="26498"/>
                      <a:pt x="19986" y="27405"/>
                      <a:pt x="19975" y="28283"/>
                    </a:cubicBezTo>
                    <a:cubicBezTo>
                      <a:pt x="19967" y="30050"/>
                      <a:pt x="19467" y="31623"/>
                      <a:pt x="18880" y="33026"/>
                    </a:cubicBezTo>
                    <a:cubicBezTo>
                      <a:pt x="18286" y="34433"/>
                      <a:pt x="17534" y="35685"/>
                      <a:pt x="16790" y="36870"/>
                    </a:cubicBezTo>
                    <a:cubicBezTo>
                      <a:pt x="15335" y="39243"/>
                      <a:pt x="13742" y="41632"/>
                      <a:pt x="11797" y="43766"/>
                    </a:cubicBezTo>
                    <a:cubicBezTo>
                      <a:pt x="9844" y="45864"/>
                      <a:pt x="7447" y="47719"/>
                      <a:pt x="4709" y="48501"/>
                    </a:cubicBezTo>
                    <a:lnTo>
                      <a:pt x="4692" y="48506"/>
                    </a:lnTo>
                    <a:cubicBezTo>
                      <a:pt x="4631" y="48523"/>
                      <a:pt x="4568" y="48489"/>
                      <a:pt x="4551" y="48428"/>
                    </a:cubicBezTo>
                    <a:cubicBezTo>
                      <a:pt x="4535" y="48373"/>
                      <a:pt x="4562" y="48317"/>
                      <a:pt x="4612" y="48293"/>
                    </a:cubicBezTo>
                    <a:cubicBezTo>
                      <a:pt x="7113" y="47132"/>
                      <a:pt x="9171" y="45195"/>
                      <a:pt x="10847" y="43023"/>
                    </a:cubicBezTo>
                    <a:cubicBezTo>
                      <a:pt x="12534" y="40843"/>
                      <a:pt x="13893" y="38429"/>
                      <a:pt x="15217" y="36004"/>
                    </a:cubicBezTo>
                    <a:cubicBezTo>
                      <a:pt x="15880" y="34793"/>
                      <a:pt x="16521" y="33570"/>
                      <a:pt x="17021" y="32295"/>
                    </a:cubicBezTo>
                    <a:cubicBezTo>
                      <a:pt x="17509" y="31022"/>
                      <a:pt x="17867" y="29679"/>
                      <a:pt x="17829" y="28329"/>
                    </a:cubicBezTo>
                    <a:cubicBezTo>
                      <a:pt x="17812" y="27657"/>
                      <a:pt x="17689" y="26992"/>
                      <a:pt x="17476" y="26356"/>
                    </a:cubicBezTo>
                    <a:cubicBezTo>
                      <a:pt x="17254" y="25723"/>
                      <a:pt x="16930" y="25115"/>
                      <a:pt x="16644" y="24474"/>
                    </a:cubicBezTo>
                    <a:cubicBezTo>
                      <a:pt x="16360" y="23838"/>
                      <a:pt x="16104" y="23147"/>
                      <a:pt x="16072" y="22409"/>
                    </a:cubicBezTo>
                    <a:cubicBezTo>
                      <a:pt x="16040" y="21672"/>
                      <a:pt x="16222" y="20949"/>
                      <a:pt x="16502" y="20297"/>
                    </a:cubicBezTo>
                    <a:cubicBezTo>
                      <a:pt x="17065" y="18988"/>
                      <a:pt x="17921" y="17877"/>
                      <a:pt x="18389" y="16615"/>
                    </a:cubicBezTo>
                    <a:cubicBezTo>
                      <a:pt x="18866" y="15359"/>
                      <a:pt x="18906" y="13964"/>
                      <a:pt x="18669" y="12634"/>
                    </a:cubicBezTo>
                    <a:cubicBezTo>
                      <a:pt x="18173" y="9954"/>
                      <a:pt x="16699" y="7509"/>
                      <a:pt x="14891" y="5474"/>
                    </a:cubicBezTo>
                    <a:cubicBezTo>
                      <a:pt x="13065" y="3447"/>
                      <a:pt x="10684" y="1844"/>
                      <a:pt x="8001" y="1274"/>
                    </a:cubicBezTo>
                    <a:cubicBezTo>
                      <a:pt x="5344" y="691"/>
                      <a:pt x="2403" y="1125"/>
                      <a:pt x="181" y="2738"/>
                    </a:cubicBezTo>
                    <a:cubicBezTo>
                      <a:pt x="129" y="2776"/>
                      <a:pt x="59" y="2763"/>
                      <a:pt x="21" y="2713"/>
                    </a:cubicBezTo>
                    <a:cubicBezTo>
                      <a:pt x="-12" y="2668"/>
                      <a:pt x="-5" y="2605"/>
                      <a:pt x="32" y="2566"/>
                    </a:cubicBezTo>
                    <a:lnTo>
                      <a:pt x="43" y="2555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35" name="Freeform 18576">
                <a:extLst>
                  <a:ext uri="{FF2B5EF4-FFF2-40B4-BE49-F238E27FC236}">
                    <a16:creationId xmlns:a16="http://schemas.microsoft.com/office/drawing/2014/main" id="{35113005-D25C-7686-9090-E1A379A27136}"/>
                  </a:ext>
                </a:extLst>
              </p:cNvPr>
              <p:cNvSpPr/>
              <p:nvPr/>
            </p:nvSpPr>
            <p:spPr>
              <a:xfrm>
                <a:off x="3662964" y="2738843"/>
                <a:ext cx="16969" cy="31631"/>
              </a:xfrm>
              <a:custGeom>
                <a:avLst/>
                <a:gdLst>
                  <a:gd name="connsiteX0" fmla="*/ 12714 w 12727"/>
                  <a:gd name="connsiteY0" fmla="*/ 175 h 23723"/>
                  <a:gd name="connsiteX1" fmla="*/ 12317 w 12727"/>
                  <a:gd name="connsiteY1" fmla="*/ 1829 h 23723"/>
                  <a:gd name="connsiteX2" fmla="*/ 12055 w 12727"/>
                  <a:gd name="connsiteY2" fmla="*/ 3427 h 23723"/>
                  <a:gd name="connsiteX3" fmla="*/ 11928 w 12727"/>
                  <a:gd name="connsiteY3" fmla="*/ 4981 h 23723"/>
                  <a:gd name="connsiteX4" fmla="*/ 11944 w 12727"/>
                  <a:gd name="connsiteY4" fmla="*/ 6492 h 23723"/>
                  <a:gd name="connsiteX5" fmla="*/ 10663 w 12727"/>
                  <a:gd name="connsiteY5" fmla="*/ 7870 h 23723"/>
                  <a:gd name="connsiteX6" fmla="*/ 10662 w 12727"/>
                  <a:gd name="connsiteY6" fmla="*/ 7870 h 23723"/>
                  <a:gd name="connsiteX7" fmla="*/ 10163 w 12727"/>
                  <a:gd name="connsiteY7" fmla="*/ 7887 h 23723"/>
                  <a:gd name="connsiteX8" fmla="*/ 8202 w 12727"/>
                  <a:gd name="connsiteY8" fmla="*/ 8373 h 23723"/>
                  <a:gd name="connsiteX9" fmla="*/ 6535 w 12727"/>
                  <a:gd name="connsiteY9" fmla="*/ 9541 h 23723"/>
                  <a:gd name="connsiteX10" fmla="*/ 5429 w 12727"/>
                  <a:gd name="connsiteY10" fmla="*/ 11153 h 23723"/>
                  <a:gd name="connsiteX11" fmla="*/ 5038 w 12727"/>
                  <a:gd name="connsiteY11" fmla="*/ 13074 h 23723"/>
                  <a:gd name="connsiteX12" fmla="*/ 5018 w 12727"/>
                  <a:gd name="connsiteY12" fmla="*/ 15872 h 23723"/>
                  <a:gd name="connsiteX13" fmla="*/ 4144 w 12727"/>
                  <a:gd name="connsiteY13" fmla="*/ 19281 h 23723"/>
                  <a:gd name="connsiteX14" fmla="*/ 227 w 12727"/>
                  <a:gd name="connsiteY14" fmla="*/ 23624 h 23723"/>
                  <a:gd name="connsiteX15" fmla="*/ 210 w 12727"/>
                  <a:gd name="connsiteY15" fmla="*/ 23660 h 23723"/>
                  <a:gd name="connsiteX16" fmla="*/ 63 w 12727"/>
                  <a:gd name="connsiteY16" fmla="*/ 23713 h 23723"/>
                  <a:gd name="connsiteX17" fmla="*/ 0 w 12727"/>
                  <a:gd name="connsiteY17" fmla="*/ 23605 h 23723"/>
                  <a:gd name="connsiteX18" fmla="*/ 1163 w 12727"/>
                  <a:gd name="connsiteY18" fmla="*/ 20985 h 23723"/>
                  <a:gd name="connsiteX19" fmla="*/ 2686 w 12727"/>
                  <a:gd name="connsiteY19" fmla="*/ 18651 h 23723"/>
                  <a:gd name="connsiteX20" fmla="*/ 3062 w 12727"/>
                  <a:gd name="connsiteY20" fmla="*/ 15953 h 23723"/>
                  <a:gd name="connsiteX21" fmla="*/ 2856 w 12727"/>
                  <a:gd name="connsiteY21" fmla="*/ 13124 h 23723"/>
                  <a:gd name="connsiteX22" fmla="*/ 3344 w 12727"/>
                  <a:gd name="connsiteY22" fmla="*/ 10263 h 23723"/>
                  <a:gd name="connsiteX23" fmla="*/ 5041 w 12727"/>
                  <a:gd name="connsiteY23" fmla="*/ 7906 h 23723"/>
                  <a:gd name="connsiteX24" fmla="*/ 10427 w 12727"/>
                  <a:gd name="connsiteY24" fmla="*/ 6172 h 23723"/>
                  <a:gd name="connsiteX25" fmla="*/ 10213 w 12727"/>
                  <a:gd name="connsiteY25" fmla="*/ 6341 h 23723"/>
                  <a:gd name="connsiteX26" fmla="*/ 12525 w 12727"/>
                  <a:gd name="connsiteY26" fmla="*/ 47 h 23723"/>
                  <a:gd name="connsiteX27" fmla="*/ 12680 w 12727"/>
                  <a:gd name="connsiteY27" fmla="*/ 21 h 23723"/>
                  <a:gd name="connsiteX28" fmla="*/ 12724 w 12727"/>
                  <a:gd name="connsiteY28" fmla="*/ 143 h 23723"/>
                  <a:gd name="connsiteX29" fmla="*/ 12714 w 12727"/>
                  <a:gd name="connsiteY29" fmla="*/ 177 h 23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727" h="23723">
                    <a:moveTo>
                      <a:pt x="12714" y="175"/>
                    </a:moveTo>
                    <a:cubicBezTo>
                      <a:pt x="12556" y="737"/>
                      <a:pt x="12434" y="1293"/>
                      <a:pt x="12317" y="1829"/>
                    </a:cubicBezTo>
                    <a:cubicBezTo>
                      <a:pt x="12220" y="2376"/>
                      <a:pt x="12105" y="2897"/>
                      <a:pt x="12055" y="3427"/>
                    </a:cubicBezTo>
                    <a:cubicBezTo>
                      <a:pt x="12008" y="3958"/>
                      <a:pt x="11934" y="4466"/>
                      <a:pt x="11928" y="4981"/>
                    </a:cubicBezTo>
                    <a:cubicBezTo>
                      <a:pt x="11923" y="5495"/>
                      <a:pt x="11926" y="5997"/>
                      <a:pt x="11944" y="6492"/>
                    </a:cubicBezTo>
                    <a:cubicBezTo>
                      <a:pt x="11970" y="7226"/>
                      <a:pt x="11398" y="7843"/>
                      <a:pt x="10663" y="7870"/>
                    </a:cubicBezTo>
                    <a:lnTo>
                      <a:pt x="10662" y="7870"/>
                    </a:lnTo>
                    <a:cubicBezTo>
                      <a:pt x="10662" y="7870"/>
                      <a:pt x="10163" y="7887"/>
                      <a:pt x="10163" y="7887"/>
                    </a:cubicBezTo>
                    <a:cubicBezTo>
                      <a:pt x="9476" y="7912"/>
                      <a:pt x="8822" y="8106"/>
                      <a:pt x="8202" y="8373"/>
                    </a:cubicBezTo>
                    <a:cubicBezTo>
                      <a:pt x="7584" y="8661"/>
                      <a:pt x="7032" y="9086"/>
                      <a:pt x="6535" y="9541"/>
                    </a:cubicBezTo>
                    <a:cubicBezTo>
                      <a:pt x="6035" y="10007"/>
                      <a:pt x="5702" y="10593"/>
                      <a:pt x="5429" y="11153"/>
                    </a:cubicBezTo>
                    <a:cubicBezTo>
                      <a:pt x="5163" y="11737"/>
                      <a:pt x="5041" y="12259"/>
                      <a:pt x="5038" y="13074"/>
                    </a:cubicBezTo>
                    <a:cubicBezTo>
                      <a:pt x="4982" y="13866"/>
                      <a:pt x="5041" y="14806"/>
                      <a:pt x="5018" y="15872"/>
                    </a:cubicBezTo>
                    <a:cubicBezTo>
                      <a:pt x="4960" y="16921"/>
                      <a:pt x="4771" y="18182"/>
                      <a:pt x="4144" y="19281"/>
                    </a:cubicBezTo>
                    <a:cubicBezTo>
                      <a:pt x="2817" y="21420"/>
                      <a:pt x="1052" y="21881"/>
                      <a:pt x="227" y="23624"/>
                    </a:cubicBezTo>
                    <a:lnTo>
                      <a:pt x="210" y="23660"/>
                    </a:lnTo>
                    <a:cubicBezTo>
                      <a:pt x="183" y="23715"/>
                      <a:pt x="118" y="23740"/>
                      <a:pt x="63" y="23713"/>
                    </a:cubicBezTo>
                    <a:cubicBezTo>
                      <a:pt x="21" y="23693"/>
                      <a:pt x="-3" y="23649"/>
                      <a:pt x="0" y="23605"/>
                    </a:cubicBezTo>
                    <a:cubicBezTo>
                      <a:pt x="69" y="22611"/>
                      <a:pt x="613" y="21745"/>
                      <a:pt x="1163" y="20985"/>
                    </a:cubicBezTo>
                    <a:cubicBezTo>
                      <a:pt x="1715" y="20213"/>
                      <a:pt x="2328" y="19491"/>
                      <a:pt x="2686" y="18651"/>
                    </a:cubicBezTo>
                    <a:cubicBezTo>
                      <a:pt x="3047" y="17815"/>
                      <a:pt x="3112" y="16880"/>
                      <a:pt x="3062" y="15953"/>
                    </a:cubicBezTo>
                    <a:cubicBezTo>
                      <a:pt x="3020" y="15023"/>
                      <a:pt x="2883" y="14085"/>
                      <a:pt x="2856" y="13124"/>
                    </a:cubicBezTo>
                    <a:cubicBezTo>
                      <a:pt x="2814" y="12167"/>
                      <a:pt x="2959" y="11165"/>
                      <a:pt x="3344" y="10263"/>
                    </a:cubicBezTo>
                    <a:cubicBezTo>
                      <a:pt x="3724" y="9359"/>
                      <a:pt x="4319" y="8556"/>
                      <a:pt x="5041" y="7906"/>
                    </a:cubicBezTo>
                    <a:cubicBezTo>
                      <a:pt x="6481" y="6610"/>
                      <a:pt x="8478" y="5870"/>
                      <a:pt x="10427" y="6172"/>
                    </a:cubicBezTo>
                    <a:lnTo>
                      <a:pt x="10213" y="6341"/>
                    </a:lnTo>
                    <a:cubicBezTo>
                      <a:pt x="10417" y="4082"/>
                      <a:pt x="11231" y="1892"/>
                      <a:pt x="12525" y="47"/>
                    </a:cubicBezTo>
                    <a:cubicBezTo>
                      <a:pt x="12561" y="-3"/>
                      <a:pt x="12630" y="-15"/>
                      <a:pt x="12680" y="21"/>
                    </a:cubicBezTo>
                    <a:cubicBezTo>
                      <a:pt x="12719" y="49"/>
                      <a:pt x="12736" y="97"/>
                      <a:pt x="12724" y="143"/>
                    </a:cubicBezTo>
                    <a:lnTo>
                      <a:pt x="12714" y="177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36" name="Freeform 18577">
                <a:extLst>
                  <a:ext uri="{FF2B5EF4-FFF2-40B4-BE49-F238E27FC236}">
                    <a16:creationId xmlns:a16="http://schemas.microsoft.com/office/drawing/2014/main" id="{5C2422AD-AA2A-5F8E-D6F7-BBCD2D4BE42E}"/>
                  </a:ext>
                </a:extLst>
              </p:cNvPr>
              <p:cNvSpPr/>
              <p:nvPr/>
            </p:nvSpPr>
            <p:spPr>
              <a:xfrm>
                <a:off x="3647852" y="2804183"/>
                <a:ext cx="13341" cy="19305"/>
              </a:xfrm>
              <a:custGeom>
                <a:avLst/>
                <a:gdLst>
                  <a:gd name="connsiteX0" fmla="*/ 47 w 10006"/>
                  <a:gd name="connsiteY0" fmla="*/ 14263 h 14479"/>
                  <a:gd name="connsiteX1" fmla="*/ 1852 w 10006"/>
                  <a:gd name="connsiteY1" fmla="*/ 12384 h 14479"/>
                  <a:gd name="connsiteX2" fmla="*/ 2793 w 10006"/>
                  <a:gd name="connsiteY2" fmla="*/ 11648 h 14479"/>
                  <a:gd name="connsiteX3" fmla="*/ 3176 w 10006"/>
                  <a:gd name="connsiteY3" fmla="*/ 11316 h 14479"/>
                  <a:gd name="connsiteX4" fmla="*/ 3214 w 10006"/>
                  <a:gd name="connsiteY4" fmla="*/ 11180 h 14479"/>
                  <a:gd name="connsiteX5" fmla="*/ 3112 w 10006"/>
                  <a:gd name="connsiteY5" fmla="*/ 11274 h 14479"/>
                  <a:gd name="connsiteX6" fmla="*/ 3053 w 10006"/>
                  <a:gd name="connsiteY6" fmla="*/ 11345 h 14479"/>
                  <a:gd name="connsiteX7" fmla="*/ 3046 w 10006"/>
                  <a:gd name="connsiteY7" fmla="*/ 11302 h 14479"/>
                  <a:gd name="connsiteX8" fmla="*/ 3035 w 10006"/>
                  <a:gd name="connsiteY8" fmla="*/ 11201 h 14479"/>
                  <a:gd name="connsiteX9" fmla="*/ 3031 w 10006"/>
                  <a:gd name="connsiteY9" fmla="*/ 10901 h 14479"/>
                  <a:gd name="connsiteX10" fmla="*/ 3020 w 10006"/>
                  <a:gd name="connsiteY10" fmla="*/ 9899 h 14479"/>
                  <a:gd name="connsiteX11" fmla="*/ 3134 w 10006"/>
                  <a:gd name="connsiteY11" fmla="*/ 7504 h 14479"/>
                  <a:gd name="connsiteX12" fmla="*/ 4941 w 10006"/>
                  <a:gd name="connsiteY12" fmla="*/ 2387 h 14479"/>
                  <a:gd name="connsiteX13" fmla="*/ 7124 w 10006"/>
                  <a:gd name="connsiteY13" fmla="*/ 510 h 14479"/>
                  <a:gd name="connsiteX14" fmla="*/ 9874 w 10006"/>
                  <a:gd name="connsiteY14" fmla="*/ 94 h 14479"/>
                  <a:gd name="connsiteX15" fmla="*/ 9925 w 10006"/>
                  <a:gd name="connsiteY15" fmla="*/ 108 h 14479"/>
                  <a:gd name="connsiteX16" fmla="*/ 10004 w 10006"/>
                  <a:gd name="connsiteY16" fmla="*/ 239 h 14479"/>
                  <a:gd name="connsiteX17" fmla="*/ 9927 w 10006"/>
                  <a:gd name="connsiteY17" fmla="*/ 317 h 14479"/>
                  <a:gd name="connsiteX18" fmla="*/ 6548 w 10006"/>
                  <a:gd name="connsiteY18" fmla="*/ 3258 h 14479"/>
                  <a:gd name="connsiteX19" fmla="*/ 5407 w 10006"/>
                  <a:gd name="connsiteY19" fmla="*/ 7744 h 14479"/>
                  <a:gd name="connsiteX20" fmla="*/ 5177 w 10006"/>
                  <a:gd name="connsiteY20" fmla="*/ 10100 h 14479"/>
                  <a:gd name="connsiteX21" fmla="*/ 4509 w 10006"/>
                  <a:gd name="connsiteY21" fmla="*/ 12475 h 14479"/>
                  <a:gd name="connsiteX22" fmla="*/ 3420 w 10006"/>
                  <a:gd name="connsiteY22" fmla="*/ 13088 h 14479"/>
                  <a:gd name="connsiteX23" fmla="*/ 2318 w 10006"/>
                  <a:gd name="connsiteY23" fmla="*/ 13535 h 14479"/>
                  <a:gd name="connsiteX24" fmla="*/ 158 w 10006"/>
                  <a:gd name="connsiteY24" fmla="*/ 14466 h 14479"/>
                  <a:gd name="connsiteX25" fmla="*/ 12 w 10006"/>
                  <a:gd name="connsiteY25" fmla="*/ 14421 h 14479"/>
                  <a:gd name="connsiteX26" fmla="*/ 17 w 10006"/>
                  <a:gd name="connsiteY26" fmla="*/ 14313 h 14479"/>
                  <a:gd name="connsiteX27" fmla="*/ 45 w 10006"/>
                  <a:gd name="connsiteY27" fmla="*/ 14268 h 14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006" h="14479">
                    <a:moveTo>
                      <a:pt x="47" y="14263"/>
                    </a:moveTo>
                    <a:cubicBezTo>
                      <a:pt x="538" y="13491"/>
                      <a:pt x="1221" y="12931"/>
                      <a:pt x="1852" y="12384"/>
                    </a:cubicBezTo>
                    <a:cubicBezTo>
                      <a:pt x="2177" y="12129"/>
                      <a:pt x="2506" y="11890"/>
                      <a:pt x="2793" y="11648"/>
                    </a:cubicBezTo>
                    <a:cubicBezTo>
                      <a:pt x="2932" y="11524"/>
                      <a:pt x="3073" y="11418"/>
                      <a:pt x="3176" y="11316"/>
                    </a:cubicBezTo>
                    <a:cubicBezTo>
                      <a:pt x="3270" y="11229"/>
                      <a:pt x="3357" y="11090"/>
                      <a:pt x="3214" y="11180"/>
                    </a:cubicBezTo>
                    <a:cubicBezTo>
                      <a:pt x="3178" y="11209"/>
                      <a:pt x="3143" y="11240"/>
                      <a:pt x="3112" y="11274"/>
                    </a:cubicBezTo>
                    <a:cubicBezTo>
                      <a:pt x="3085" y="11301"/>
                      <a:pt x="3042" y="11373"/>
                      <a:pt x="3053" y="11345"/>
                    </a:cubicBezTo>
                    <a:lnTo>
                      <a:pt x="3046" y="11302"/>
                    </a:lnTo>
                    <a:lnTo>
                      <a:pt x="3035" y="11201"/>
                    </a:lnTo>
                    <a:lnTo>
                      <a:pt x="3031" y="10901"/>
                    </a:lnTo>
                    <a:cubicBezTo>
                      <a:pt x="3018" y="10663"/>
                      <a:pt x="3024" y="10283"/>
                      <a:pt x="3020" y="9899"/>
                    </a:cubicBezTo>
                    <a:cubicBezTo>
                      <a:pt x="3023" y="9136"/>
                      <a:pt x="3051" y="8338"/>
                      <a:pt x="3134" y="7504"/>
                    </a:cubicBezTo>
                    <a:cubicBezTo>
                      <a:pt x="3311" y="5856"/>
                      <a:pt x="3754" y="3972"/>
                      <a:pt x="4941" y="2387"/>
                    </a:cubicBezTo>
                    <a:cubicBezTo>
                      <a:pt x="5514" y="1612"/>
                      <a:pt x="6276" y="968"/>
                      <a:pt x="7124" y="510"/>
                    </a:cubicBezTo>
                    <a:cubicBezTo>
                      <a:pt x="7992" y="85"/>
                      <a:pt x="8978" y="-139"/>
                      <a:pt x="9874" y="94"/>
                    </a:cubicBezTo>
                    <a:lnTo>
                      <a:pt x="9925" y="108"/>
                    </a:lnTo>
                    <a:cubicBezTo>
                      <a:pt x="9983" y="124"/>
                      <a:pt x="10018" y="181"/>
                      <a:pt x="10004" y="239"/>
                    </a:cubicBezTo>
                    <a:cubicBezTo>
                      <a:pt x="9994" y="278"/>
                      <a:pt x="9963" y="307"/>
                      <a:pt x="9927" y="317"/>
                    </a:cubicBezTo>
                    <a:cubicBezTo>
                      <a:pt x="8420" y="713"/>
                      <a:pt x="7268" y="1914"/>
                      <a:pt x="6548" y="3258"/>
                    </a:cubicBezTo>
                    <a:cubicBezTo>
                      <a:pt x="5818" y="4623"/>
                      <a:pt x="5558" y="6191"/>
                      <a:pt x="5407" y="7744"/>
                    </a:cubicBezTo>
                    <a:lnTo>
                      <a:pt x="5177" y="10100"/>
                    </a:lnTo>
                    <a:cubicBezTo>
                      <a:pt x="5074" y="10876"/>
                      <a:pt x="5088" y="11723"/>
                      <a:pt x="4509" y="12475"/>
                    </a:cubicBezTo>
                    <a:cubicBezTo>
                      <a:pt x="4155" y="12781"/>
                      <a:pt x="3787" y="12920"/>
                      <a:pt x="3420" y="13088"/>
                    </a:cubicBezTo>
                    <a:lnTo>
                      <a:pt x="2318" y="13535"/>
                    </a:lnTo>
                    <a:cubicBezTo>
                      <a:pt x="1580" y="13816"/>
                      <a:pt x="847" y="14101"/>
                      <a:pt x="158" y="14466"/>
                    </a:cubicBezTo>
                    <a:cubicBezTo>
                      <a:pt x="105" y="14495"/>
                      <a:pt x="39" y="14474"/>
                      <a:pt x="12" y="14421"/>
                    </a:cubicBezTo>
                    <a:cubicBezTo>
                      <a:pt x="-6" y="14385"/>
                      <a:pt x="-3" y="14345"/>
                      <a:pt x="17" y="14313"/>
                    </a:cubicBezTo>
                    <a:lnTo>
                      <a:pt x="45" y="14268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37" name="Freeform 18578">
                <a:extLst>
                  <a:ext uri="{FF2B5EF4-FFF2-40B4-BE49-F238E27FC236}">
                    <a16:creationId xmlns:a16="http://schemas.microsoft.com/office/drawing/2014/main" id="{D30DBE4E-4459-09CD-239B-0E427B19E951}"/>
                  </a:ext>
                </a:extLst>
              </p:cNvPr>
              <p:cNvSpPr/>
              <p:nvPr/>
            </p:nvSpPr>
            <p:spPr>
              <a:xfrm>
                <a:off x="3662043" y="2708526"/>
                <a:ext cx="12619" cy="9760"/>
              </a:xfrm>
              <a:custGeom>
                <a:avLst/>
                <a:gdLst>
                  <a:gd name="connsiteX0" fmla="*/ 117 w 9464"/>
                  <a:gd name="connsiteY0" fmla="*/ 6983 h 7320"/>
                  <a:gd name="connsiteX1" fmla="*/ 2555 w 9464"/>
                  <a:gd name="connsiteY1" fmla="*/ 5215 h 7320"/>
                  <a:gd name="connsiteX2" fmla="*/ 4357 w 9464"/>
                  <a:gd name="connsiteY2" fmla="*/ 3594 h 7320"/>
                  <a:gd name="connsiteX3" fmla="*/ 6389 w 9464"/>
                  <a:gd name="connsiteY3" fmla="*/ 1818 h 7320"/>
                  <a:gd name="connsiteX4" fmla="*/ 9256 w 9464"/>
                  <a:gd name="connsiteY4" fmla="*/ 36 h 7320"/>
                  <a:gd name="connsiteX5" fmla="*/ 9325 w 9464"/>
                  <a:gd name="connsiteY5" fmla="*/ 8 h 7320"/>
                  <a:gd name="connsiteX6" fmla="*/ 9458 w 9464"/>
                  <a:gd name="connsiteY6" fmla="*/ 64 h 7320"/>
                  <a:gd name="connsiteX7" fmla="*/ 9454 w 9464"/>
                  <a:gd name="connsiteY7" fmla="*/ 150 h 7320"/>
                  <a:gd name="connsiteX8" fmla="*/ 5905 w 9464"/>
                  <a:gd name="connsiteY8" fmla="*/ 5274 h 7320"/>
                  <a:gd name="connsiteX9" fmla="*/ 3210 w 9464"/>
                  <a:gd name="connsiteY9" fmla="*/ 6927 h 7320"/>
                  <a:gd name="connsiteX10" fmla="*/ 79 w 9464"/>
                  <a:gd name="connsiteY10" fmla="*/ 7210 h 7320"/>
                  <a:gd name="connsiteX11" fmla="*/ 3 w 9464"/>
                  <a:gd name="connsiteY11" fmla="*/ 7089 h 7320"/>
                  <a:gd name="connsiteX12" fmla="*/ 51 w 9464"/>
                  <a:gd name="connsiteY12" fmla="*/ 7024 h 7320"/>
                  <a:gd name="connsiteX13" fmla="*/ 118 w 9464"/>
                  <a:gd name="connsiteY13" fmla="*/ 6985 h 7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464" h="7320">
                    <a:moveTo>
                      <a:pt x="117" y="6983"/>
                    </a:moveTo>
                    <a:cubicBezTo>
                      <a:pt x="1237" y="6340"/>
                      <a:pt x="1908" y="5778"/>
                      <a:pt x="2555" y="5215"/>
                    </a:cubicBezTo>
                    <a:cubicBezTo>
                      <a:pt x="3191" y="4665"/>
                      <a:pt x="3768" y="4128"/>
                      <a:pt x="4357" y="3594"/>
                    </a:cubicBezTo>
                    <a:cubicBezTo>
                      <a:pt x="4965" y="3037"/>
                      <a:pt x="5617" y="2445"/>
                      <a:pt x="6389" y="1818"/>
                    </a:cubicBezTo>
                    <a:cubicBezTo>
                      <a:pt x="7180" y="1207"/>
                      <a:pt x="8038" y="531"/>
                      <a:pt x="9256" y="36"/>
                    </a:cubicBezTo>
                    <a:lnTo>
                      <a:pt x="9325" y="8"/>
                    </a:lnTo>
                    <a:cubicBezTo>
                      <a:pt x="9376" y="-14"/>
                      <a:pt x="9437" y="12"/>
                      <a:pt x="9458" y="64"/>
                    </a:cubicBezTo>
                    <a:cubicBezTo>
                      <a:pt x="9468" y="92"/>
                      <a:pt x="9467" y="123"/>
                      <a:pt x="9454" y="150"/>
                    </a:cubicBezTo>
                    <a:cubicBezTo>
                      <a:pt x="8512" y="1982"/>
                      <a:pt x="7435" y="3805"/>
                      <a:pt x="5905" y="5274"/>
                    </a:cubicBezTo>
                    <a:cubicBezTo>
                      <a:pt x="5117" y="5982"/>
                      <a:pt x="4206" y="6558"/>
                      <a:pt x="3210" y="6927"/>
                    </a:cubicBezTo>
                    <a:cubicBezTo>
                      <a:pt x="2221" y="7303"/>
                      <a:pt x="1119" y="7436"/>
                      <a:pt x="79" y="7210"/>
                    </a:cubicBezTo>
                    <a:cubicBezTo>
                      <a:pt x="24" y="7197"/>
                      <a:pt x="-10" y="7144"/>
                      <a:pt x="3" y="7089"/>
                    </a:cubicBezTo>
                    <a:cubicBezTo>
                      <a:pt x="9" y="7061"/>
                      <a:pt x="28" y="7038"/>
                      <a:pt x="51" y="7024"/>
                    </a:cubicBezTo>
                    <a:lnTo>
                      <a:pt x="118" y="6985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38" name="Freeform 18579">
                <a:extLst>
                  <a:ext uri="{FF2B5EF4-FFF2-40B4-BE49-F238E27FC236}">
                    <a16:creationId xmlns:a16="http://schemas.microsoft.com/office/drawing/2014/main" id="{9C3C5EF5-DC4A-A679-7C3A-7099A2393975}"/>
                  </a:ext>
                </a:extLst>
              </p:cNvPr>
              <p:cNvSpPr/>
              <p:nvPr/>
            </p:nvSpPr>
            <p:spPr>
              <a:xfrm>
                <a:off x="3654229" y="2817168"/>
                <a:ext cx="11765" cy="4889"/>
              </a:xfrm>
              <a:custGeom>
                <a:avLst/>
                <a:gdLst>
                  <a:gd name="connsiteX0" fmla="*/ 37 w 8824"/>
                  <a:gd name="connsiteY0" fmla="*/ 2645 h 3667"/>
                  <a:gd name="connsiteX1" fmla="*/ 2011 w 8824"/>
                  <a:gd name="connsiteY1" fmla="*/ 510 h 3667"/>
                  <a:gd name="connsiteX2" fmla="*/ 4706 w 8824"/>
                  <a:gd name="connsiteY2" fmla="*/ 24 h 3667"/>
                  <a:gd name="connsiteX3" fmla="*/ 7262 w 8824"/>
                  <a:gd name="connsiteY3" fmla="*/ 1006 h 3667"/>
                  <a:gd name="connsiteX4" fmla="*/ 8807 w 8824"/>
                  <a:gd name="connsiteY4" fmla="*/ 3465 h 3667"/>
                  <a:gd name="connsiteX5" fmla="*/ 8823 w 8824"/>
                  <a:gd name="connsiteY5" fmla="*/ 3555 h 3667"/>
                  <a:gd name="connsiteX6" fmla="*/ 8745 w 8824"/>
                  <a:gd name="connsiteY6" fmla="*/ 3666 h 3667"/>
                  <a:gd name="connsiteX7" fmla="*/ 8681 w 8824"/>
                  <a:gd name="connsiteY7" fmla="*/ 3655 h 3667"/>
                  <a:gd name="connsiteX8" fmla="*/ 4493 w 8824"/>
                  <a:gd name="connsiteY8" fmla="*/ 2298 h 3667"/>
                  <a:gd name="connsiteX9" fmla="*/ 128 w 8824"/>
                  <a:gd name="connsiteY9" fmla="*/ 2856 h 3667"/>
                  <a:gd name="connsiteX10" fmla="*/ 6 w 8824"/>
                  <a:gd name="connsiteY10" fmla="*/ 2799 h 3667"/>
                  <a:gd name="connsiteX11" fmla="*/ 6 w 8824"/>
                  <a:gd name="connsiteY11" fmla="*/ 2733 h 3667"/>
                  <a:gd name="connsiteX12" fmla="*/ 37 w 8824"/>
                  <a:gd name="connsiteY12" fmla="*/ 2647 h 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824" h="3667">
                    <a:moveTo>
                      <a:pt x="37" y="2645"/>
                    </a:moveTo>
                    <a:cubicBezTo>
                      <a:pt x="423" y="1595"/>
                      <a:pt x="1180" y="935"/>
                      <a:pt x="2011" y="510"/>
                    </a:cubicBezTo>
                    <a:cubicBezTo>
                      <a:pt x="2851" y="96"/>
                      <a:pt x="3792" y="-65"/>
                      <a:pt x="4706" y="24"/>
                    </a:cubicBezTo>
                    <a:cubicBezTo>
                      <a:pt x="5620" y="111"/>
                      <a:pt x="6514" y="443"/>
                      <a:pt x="7262" y="1006"/>
                    </a:cubicBezTo>
                    <a:cubicBezTo>
                      <a:pt x="7999" y="1579"/>
                      <a:pt x="8620" y="2366"/>
                      <a:pt x="8807" y="3465"/>
                    </a:cubicBezTo>
                    <a:lnTo>
                      <a:pt x="8823" y="3555"/>
                    </a:lnTo>
                    <a:cubicBezTo>
                      <a:pt x="8832" y="3607"/>
                      <a:pt x="8796" y="3657"/>
                      <a:pt x="8745" y="3666"/>
                    </a:cubicBezTo>
                    <a:cubicBezTo>
                      <a:pt x="8721" y="3671"/>
                      <a:pt x="8700" y="3666"/>
                      <a:pt x="8681" y="3655"/>
                    </a:cubicBezTo>
                    <a:cubicBezTo>
                      <a:pt x="7396" y="2905"/>
                      <a:pt x="5972" y="2398"/>
                      <a:pt x="4493" y="2298"/>
                    </a:cubicBezTo>
                    <a:cubicBezTo>
                      <a:pt x="3023" y="2122"/>
                      <a:pt x="1530" y="2358"/>
                      <a:pt x="128" y="2856"/>
                    </a:cubicBezTo>
                    <a:cubicBezTo>
                      <a:pt x="78" y="2874"/>
                      <a:pt x="23" y="2849"/>
                      <a:pt x="6" y="2799"/>
                    </a:cubicBezTo>
                    <a:cubicBezTo>
                      <a:pt x="-2" y="2777"/>
                      <a:pt x="-2" y="2753"/>
                      <a:pt x="6" y="2733"/>
                    </a:cubicBezTo>
                    <a:lnTo>
                      <a:pt x="37" y="2647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39" name="Freeform 18580">
                <a:extLst>
                  <a:ext uri="{FF2B5EF4-FFF2-40B4-BE49-F238E27FC236}">
                    <a16:creationId xmlns:a16="http://schemas.microsoft.com/office/drawing/2014/main" id="{94289D8C-7815-EDA6-E79A-026BD7116F2F}"/>
                  </a:ext>
                </a:extLst>
              </p:cNvPr>
              <p:cNvSpPr/>
              <p:nvPr/>
            </p:nvSpPr>
            <p:spPr>
              <a:xfrm>
                <a:off x="3594040" y="2766409"/>
                <a:ext cx="104181" cy="26331"/>
              </a:xfrm>
              <a:custGeom>
                <a:avLst/>
                <a:gdLst>
                  <a:gd name="connsiteX0" fmla="*/ 77956 w 78136"/>
                  <a:gd name="connsiteY0" fmla="*/ 19734 h 19748"/>
                  <a:gd name="connsiteX1" fmla="*/ 68557 w 78136"/>
                  <a:gd name="connsiteY1" fmla="*/ 14408 h 19748"/>
                  <a:gd name="connsiteX2" fmla="*/ 59351 w 78136"/>
                  <a:gd name="connsiteY2" fmla="*/ 9188 h 19748"/>
                  <a:gd name="connsiteX3" fmla="*/ 57009 w 78136"/>
                  <a:gd name="connsiteY3" fmla="*/ 8254 h 19748"/>
                  <a:gd name="connsiteX4" fmla="*/ 54644 w 78136"/>
                  <a:gd name="connsiteY4" fmla="*/ 7616 h 19748"/>
                  <a:gd name="connsiteX5" fmla="*/ 52256 w 78136"/>
                  <a:gd name="connsiteY5" fmla="*/ 7327 h 19748"/>
                  <a:gd name="connsiteX6" fmla="*/ 49534 w 78136"/>
                  <a:gd name="connsiteY6" fmla="*/ 7230 h 19748"/>
                  <a:gd name="connsiteX7" fmla="*/ 46415 w 78136"/>
                  <a:gd name="connsiteY7" fmla="*/ 6659 h 19748"/>
                  <a:gd name="connsiteX8" fmla="*/ 43642 w 78136"/>
                  <a:gd name="connsiteY8" fmla="*/ 5343 h 19748"/>
                  <a:gd name="connsiteX9" fmla="*/ 39239 w 78136"/>
                  <a:gd name="connsiteY9" fmla="*/ 2928 h 19748"/>
                  <a:gd name="connsiteX10" fmla="*/ 34684 w 78136"/>
                  <a:gd name="connsiteY10" fmla="*/ 2255 h 19748"/>
                  <a:gd name="connsiteX11" fmla="*/ 29434 w 78136"/>
                  <a:gd name="connsiteY11" fmla="*/ 2546 h 19748"/>
                  <a:gd name="connsiteX12" fmla="*/ 26595 w 78136"/>
                  <a:gd name="connsiteY12" fmla="*/ 2618 h 19748"/>
                  <a:gd name="connsiteX13" fmla="*/ 23813 w 78136"/>
                  <a:gd name="connsiteY13" fmla="*/ 2423 h 19748"/>
                  <a:gd name="connsiteX14" fmla="*/ 21465 w 78136"/>
                  <a:gd name="connsiteY14" fmla="*/ 2382 h 19748"/>
                  <a:gd name="connsiteX15" fmla="*/ 19381 w 78136"/>
                  <a:gd name="connsiteY15" fmla="*/ 2939 h 19748"/>
                  <a:gd name="connsiteX16" fmla="*/ 17060 w 78136"/>
                  <a:gd name="connsiteY16" fmla="*/ 4013 h 19748"/>
                  <a:gd name="connsiteX17" fmla="*/ 14686 w 78136"/>
                  <a:gd name="connsiteY17" fmla="*/ 5191 h 19748"/>
                  <a:gd name="connsiteX18" fmla="*/ 9972 w 78136"/>
                  <a:gd name="connsiteY18" fmla="*/ 7683 h 19748"/>
                  <a:gd name="connsiteX19" fmla="*/ 5169 w 78136"/>
                  <a:gd name="connsiteY19" fmla="*/ 10192 h 19748"/>
                  <a:gd name="connsiteX20" fmla="*/ 168 w 78136"/>
                  <a:gd name="connsiteY20" fmla="*/ 12335 h 19748"/>
                  <a:gd name="connsiteX21" fmla="*/ 154 w 78136"/>
                  <a:gd name="connsiteY21" fmla="*/ 12340 h 19748"/>
                  <a:gd name="connsiteX22" fmla="*/ 7 w 78136"/>
                  <a:gd name="connsiteY22" fmla="*/ 12273 h 19748"/>
                  <a:gd name="connsiteX23" fmla="*/ 60 w 78136"/>
                  <a:gd name="connsiteY23" fmla="*/ 12132 h 19748"/>
                  <a:gd name="connsiteX24" fmla="*/ 9256 w 78136"/>
                  <a:gd name="connsiteY24" fmla="*/ 6564 h 19748"/>
                  <a:gd name="connsiteX25" fmla="*/ 18589 w 78136"/>
                  <a:gd name="connsiteY25" fmla="*/ 1164 h 19748"/>
                  <a:gd name="connsiteX26" fmla="*/ 21210 w 78136"/>
                  <a:gd name="connsiteY26" fmla="*/ 384 h 19748"/>
                  <a:gd name="connsiteX27" fmla="*/ 23932 w 78136"/>
                  <a:gd name="connsiteY27" fmla="*/ 340 h 19748"/>
                  <a:gd name="connsiteX28" fmla="*/ 29282 w 78136"/>
                  <a:gd name="connsiteY28" fmla="*/ 354 h 19748"/>
                  <a:gd name="connsiteX29" fmla="*/ 34664 w 78136"/>
                  <a:gd name="connsiteY29" fmla="*/ 3 h 19748"/>
                  <a:gd name="connsiteX30" fmla="*/ 40034 w 78136"/>
                  <a:gd name="connsiteY30" fmla="*/ 809 h 19748"/>
                  <a:gd name="connsiteX31" fmla="*/ 44761 w 78136"/>
                  <a:gd name="connsiteY31" fmla="*/ 3442 h 19748"/>
                  <a:gd name="connsiteX32" fmla="*/ 47138 w 78136"/>
                  <a:gd name="connsiteY32" fmla="*/ 4605 h 19748"/>
                  <a:gd name="connsiteX33" fmla="*/ 49719 w 78136"/>
                  <a:gd name="connsiteY33" fmla="*/ 5130 h 19748"/>
                  <a:gd name="connsiteX34" fmla="*/ 52401 w 78136"/>
                  <a:gd name="connsiteY34" fmla="*/ 5296 h 19748"/>
                  <a:gd name="connsiteX35" fmla="*/ 55088 w 78136"/>
                  <a:gd name="connsiteY35" fmla="*/ 5702 h 19748"/>
                  <a:gd name="connsiteX36" fmla="*/ 60146 w 78136"/>
                  <a:gd name="connsiteY36" fmla="*/ 7625 h 19748"/>
                  <a:gd name="connsiteX37" fmla="*/ 69218 w 78136"/>
                  <a:gd name="connsiteY37" fmla="*/ 13442 h 19748"/>
                  <a:gd name="connsiteX38" fmla="*/ 78087 w 78136"/>
                  <a:gd name="connsiteY38" fmla="*/ 19542 h 19748"/>
                  <a:gd name="connsiteX39" fmla="*/ 78117 w 78136"/>
                  <a:gd name="connsiteY39" fmla="*/ 19700 h 19748"/>
                  <a:gd name="connsiteX40" fmla="*/ 77970 w 78136"/>
                  <a:gd name="connsiteY40" fmla="*/ 19736 h 19748"/>
                  <a:gd name="connsiteX41" fmla="*/ 77959 w 78136"/>
                  <a:gd name="connsiteY41" fmla="*/ 19729 h 19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78136" h="19748">
                    <a:moveTo>
                      <a:pt x="77956" y="19734"/>
                    </a:moveTo>
                    <a:cubicBezTo>
                      <a:pt x="74767" y="18041"/>
                      <a:pt x="71660" y="16229"/>
                      <a:pt x="68557" y="14408"/>
                    </a:cubicBezTo>
                    <a:cubicBezTo>
                      <a:pt x="65456" y="12576"/>
                      <a:pt x="62436" y="10627"/>
                      <a:pt x="59351" y="9188"/>
                    </a:cubicBezTo>
                    <a:cubicBezTo>
                      <a:pt x="58577" y="8830"/>
                      <a:pt x="57794" y="8527"/>
                      <a:pt x="57009" y="8254"/>
                    </a:cubicBezTo>
                    <a:cubicBezTo>
                      <a:pt x="56221" y="7997"/>
                      <a:pt x="55430" y="7788"/>
                      <a:pt x="54644" y="7616"/>
                    </a:cubicBezTo>
                    <a:cubicBezTo>
                      <a:pt x="53847" y="7467"/>
                      <a:pt x="53079" y="7358"/>
                      <a:pt x="52256" y="7327"/>
                    </a:cubicBezTo>
                    <a:cubicBezTo>
                      <a:pt x="51424" y="7288"/>
                      <a:pt x="50518" y="7294"/>
                      <a:pt x="49534" y="7230"/>
                    </a:cubicBezTo>
                    <a:cubicBezTo>
                      <a:pt x="48562" y="7169"/>
                      <a:pt x="47459" y="7017"/>
                      <a:pt x="46415" y="6659"/>
                    </a:cubicBezTo>
                    <a:cubicBezTo>
                      <a:pt x="45391" y="6300"/>
                      <a:pt x="44469" y="5826"/>
                      <a:pt x="43642" y="5343"/>
                    </a:cubicBezTo>
                    <a:cubicBezTo>
                      <a:pt x="41985" y="4375"/>
                      <a:pt x="40595" y="3403"/>
                      <a:pt x="39239" y="2928"/>
                    </a:cubicBezTo>
                    <a:cubicBezTo>
                      <a:pt x="37872" y="2443"/>
                      <a:pt x="36341" y="2251"/>
                      <a:pt x="34684" y="2255"/>
                    </a:cubicBezTo>
                    <a:cubicBezTo>
                      <a:pt x="33030" y="2252"/>
                      <a:pt x="31276" y="2434"/>
                      <a:pt x="29434" y="2546"/>
                    </a:cubicBezTo>
                    <a:cubicBezTo>
                      <a:pt x="28516" y="2602"/>
                      <a:pt x="27564" y="2652"/>
                      <a:pt x="26595" y="2618"/>
                    </a:cubicBezTo>
                    <a:cubicBezTo>
                      <a:pt x="25613" y="2601"/>
                      <a:pt x="24661" y="2491"/>
                      <a:pt x="23813" y="2423"/>
                    </a:cubicBezTo>
                    <a:cubicBezTo>
                      <a:pt x="22956" y="2351"/>
                      <a:pt x="22172" y="2313"/>
                      <a:pt x="21465" y="2382"/>
                    </a:cubicBezTo>
                    <a:cubicBezTo>
                      <a:pt x="20774" y="2443"/>
                      <a:pt x="20119" y="2635"/>
                      <a:pt x="19381" y="2939"/>
                    </a:cubicBezTo>
                    <a:cubicBezTo>
                      <a:pt x="18658" y="3232"/>
                      <a:pt x="17861" y="3628"/>
                      <a:pt x="17060" y="4013"/>
                    </a:cubicBezTo>
                    <a:cubicBezTo>
                      <a:pt x="16263" y="4394"/>
                      <a:pt x="15472" y="4788"/>
                      <a:pt x="14686" y="5191"/>
                    </a:cubicBezTo>
                    <a:cubicBezTo>
                      <a:pt x="13121" y="6012"/>
                      <a:pt x="11540" y="6817"/>
                      <a:pt x="9972" y="7683"/>
                    </a:cubicBezTo>
                    <a:cubicBezTo>
                      <a:pt x="8409" y="8557"/>
                      <a:pt x="6788" y="9379"/>
                      <a:pt x="5169" y="10192"/>
                    </a:cubicBezTo>
                    <a:cubicBezTo>
                      <a:pt x="3532" y="10978"/>
                      <a:pt x="1866" y="11699"/>
                      <a:pt x="168" y="12335"/>
                    </a:cubicBezTo>
                    <a:lnTo>
                      <a:pt x="154" y="12340"/>
                    </a:lnTo>
                    <a:cubicBezTo>
                      <a:pt x="95" y="12362"/>
                      <a:pt x="29" y="12332"/>
                      <a:pt x="7" y="12273"/>
                    </a:cubicBezTo>
                    <a:cubicBezTo>
                      <a:pt x="-13" y="12218"/>
                      <a:pt x="10" y="12159"/>
                      <a:pt x="60" y="12132"/>
                    </a:cubicBezTo>
                    <a:cubicBezTo>
                      <a:pt x="3224" y="10442"/>
                      <a:pt x="6250" y="8524"/>
                      <a:pt x="9256" y="6564"/>
                    </a:cubicBezTo>
                    <a:cubicBezTo>
                      <a:pt x="12276" y="4617"/>
                      <a:pt x="15349" y="2760"/>
                      <a:pt x="18589" y="1164"/>
                    </a:cubicBezTo>
                    <a:cubicBezTo>
                      <a:pt x="19414" y="792"/>
                      <a:pt x="20296" y="495"/>
                      <a:pt x="21210" y="384"/>
                    </a:cubicBezTo>
                    <a:cubicBezTo>
                      <a:pt x="22120" y="267"/>
                      <a:pt x="23033" y="290"/>
                      <a:pt x="23932" y="340"/>
                    </a:cubicBezTo>
                    <a:cubicBezTo>
                      <a:pt x="25727" y="483"/>
                      <a:pt x="27494" y="508"/>
                      <a:pt x="29282" y="354"/>
                    </a:cubicBezTo>
                    <a:cubicBezTo>
                      <a:pt x="31065" y="229"/>
                      <a:pt x="32853" y="22"/>
                      <a:pt x="34664" y="3"/>
                    </a:cubicBezTo>
                    <a:cubicBezTo>
                      <a:pt x="36467" y="-25"/>
                      <a:pt x="38316" y="156"/>
                      <a:pt x="40034" y="809"/>
                    </a:cubicBezTo>
                    <a:cubicBezTo>
                      <a:pt x="41760" y="1455"/>
                      <a:pt x="43231" y="2540"/>
                      <a:pt x="44761" y="3442"/>
                    </a:cubicBezTo>
                    <a:cubicBezTo>
                      <a:pt x="45525" y="3898"/>
                      <a:pt x="46313" y="4306"/>
                      <a:pt x="47138" y="4605"/>
                    </a:cubicBezTo>
                    <a:cubicBezTo>
                      <a:pt x="47962" y="4907"/>
                      <a:pt x="48834" y="5052"/>
                      <a:pt x="49719" y="5130"/>
                    </a:cubicBezTo>
                    <a:cubicBezTo>
                      <a:pt x="50604" y="5210"/>
                      <a:pt x="51501" y="5229"/>
                      <a:pt x="52401" y="5296"/>
                    </a:cubicBezTo>
                    <a:cubicBezTo>
                      <a:pt x="53305" y="5355"/>
                      <a:pt x="54203" y="5507"/>
                      <a:pt x="55088" y="5702"/>
                    </a:cubicBezTo>
                    <a:cubicBezTo>
                      <a:pt x="56853" y="6121"/>
                      <a:pt x="58542" y="6801"/>
                      <a:pt x="60146" y="7625"/>
                    </a:cubicBezTo>
                    <a:cubicBezTo>
                      <a:pt x="63358" y="9282"/>
                      <a:pt x="66253" y="11430"/>
                      <a:pt x="69218" y="13442"/>
                    </a:cubicBezTo>
                    <a:lnTo>
                      <a:pt x="78087" y="19542"/>
                    </a:lnTo>
                    <a:cubicBezTo>
                      <a:pt x="78139" y="19578"/>
                      <a:pt x="78153" y="19648"/>
                      <a:pt x="78117" y="19700"/>
                    </a:cubicBezTo>
                    <a:cubicBezTo>
                      <a:pt x="78084" y="19748"/>
                      <a:pt x="78020" y="19762"/>
                      <a:pt x="77970" y="19736"/>
                    </a:cubicBezTo>
                    <a:lnTo>
                      <a:pt x="77959" y="19729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40" name="Freeform 18581">
                <a:extLst>
                  <a:ext uri="{FF2B5EF4-FFF2-40B4-BE49-F238E27FC236}">
                    <a16:creationId xmlns:a16="http://schemas.microsoft.com/office/drawing/2014/main" id="{29E306D4-28BB-97DB-5810-BEDE8029F8C2}"/>
                  </a:ext>
                </a:extLst>
              </p:cNvPr>
              <p:cNvSpPr/>
              <p:nvPr/>
            </p:nvSpPr>
            <p:spPr>
              <a:xfrm>
                <a:off x="3635757" y="2729803"/>
                <a:ext cx="7419" cy="5901"/>
              </a:xfrm>
              <a:custGeom>
                <a:avLst/>
                <a:gdLst>
                  <a:gd name="connsiteX0" fmla="*/ 20 w 5564"/>
                  <a:gd name="connsiteY0" fmla="*/ 2408 h 4426"/>
                  <a:gd name="connsiteX1" fmla="*/ 1209 w 5564"/>
                  <a:gd name="connsiteY1" fmla="*/ 406 h 4426"/>
                  <a:gd name="connsiteX2" fmla="*/ 3809 w 5564"/>
                  <a:gd name="connsiteY2" fmla="*/ 229 h 4426"/>
                  <a:gd name="connsiteX3" fmla="*/ 5070 w 5564"/>
                  <a:gd name="connsiteY3" fmla="*/ 1198 h 4426"/>
                  <a:gd name="connsiteX4" fmla="*/ 5476 w 5564"/>
                  <a:gd name="connsiteY4" fmla="*/ 1958 h 4426"/>
                  <a:gd name="connsiteX5" fmla="*/ 5564 w 5564"/>
                  <a:gd name="connsiteY5" fmla="*/ 2560 h 4426"/>
                  <a:gd name="connsiteX6" fmla="*/ 5290 w 5564"/>
                  <a:gd name="connsiteY6" fmla="*/ 3346 h 4426"/>
                  <a:gd name="connsiteX7" fmla="*/ 5020 w 5564"/>
                  <a:gd name="connsiteY7" fmla="*/ 3665 h 4426"/>
                  <a:gd name="connsiteX8" fmla="*/ 4996 w 5564"/>
                  <a:gd name="connsiteY8" fmla="*/ 4195 h 4426"/>
                  <a:gd name="connsiteX9" fmla="*/ 5056 w 5564"/>
                  <a:gd name="connsiteY9" fmla="*/ 4315 h 4426"/>
                  <a:gd name="connsiteX10" fmla="*/ 5022 w 5564"/>
                  <a:gd name="connsiteY10" fmla="*/ 4417 h 4426"/>
                  <a:gd name="connsiteX11" fmla="*/ 4995 w 5564"/>
                  <a:gd name="connsiteY11" fmla="*/ 4425 h 4426"/>
                  <a:gd name="connsiteX12" fmla="*/ 4242 w 5564"/>
                  <a:gd name="connsiteY12" fmla="*/ 3993 h 4426"/>
                  <a:gd name="connsiteX13" fmla="*/ 3888 w 5564"/>
                  <a:gd name="connsiteY13" fmla="*/ 3282 h 4426"/>
                  <a:gd name="connsiteX14" fmla="*/ 2943 w 5564"/>
                  <a:gd name="connsiteY14" fmla="*/ 2344 h 4426"/>
                  <a:gd name="connsiteX15" fmla="*/ 1553 w 5564"/>
                  <a:gd name="connsiteY15" fmla="*/ 2206 h 4426"/>
                  <a:gd name="connsiteX16" fmla="*/ 110 w 5564"/>
                  <a:gd name="connsiteY16" fmla="*/ 2621 h 4426"/>
                  <a:gd name="connsiteX17" fmla="*/ 4 w 5564"/>
                  <a:gd name="connsiteY17" fmla="*/ 2568 h 4426"/>
                  <a:gd name="connsiteX18" fmla="*/ 1 w 5564"/>
                  <a:gd name="connsiteY18" fmla="*/ 2528 h 4426"/>
                  <a:gd name="connsiteX19" fmla="*/ 20 w 5564"/>
                  <a:gd name="connsiteY19" fmla="*/ 2411 h 4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564" h="4426">
                    <a:moveTo>
                      <a:pt x="20" y="2408"/>
                    </a:moveTo>
                    <a:cubicBezTo>
                      <a:pt x="164" y="1467"/>
                      <a:pt x="543" y="843"/>
                      <a:pt x="1209" y="406"/>
                    </a:cubicBezTo>
                    <a:cubicBezTo>
                      <a:pt x="1850" y="-21"/>
                      <a:pt x="2899" y="-160"/>
                      <a:pt x="3809" y="229"/>
                    </a:cubicBezTo>
                    <a:cubicBezTo>
                      <a:pt x="4267" y="424"/>
                      <a:pt x="4723" y="739"/>
                      <a:pt x="5070" y="1198"/>
                    </a:cubicBezTo>
                    <a:cubicBezTo>
                      <a:pt x="5239" y="1426"/>
                      <a:pt x="5392" y="1691"/>
                      <a:pt x="5476" y="1958"/>
                    </a:cubicBezTo>
                    <a:cubicBezTo>
                      <a:pt x="5556" y="2197"/>
                      <a:pt x="5565" y="2388"/>
                      <a:pt x="5564" y="2560"/>
                    </a:cubicBezTo>
                    <a:cubicBezTo>
                      <a:pt x="5545" y="2897"/>
                      <a:pt x="5448" y="3137"/>
                      <a:pt x="5290" y="3346"/>
                    </a:cubicBezTo>
                    <a:cubicBezTo>
                      <a:pt x="5200" y="3462"/>
                      <a:pt x="5114" y="3534"/>
                      <a:pt x="5020" y="3665"/>
                    </a:cubicBezTo>
                    <a:cubicBezTo>
                      <a:pt x="4929" y="3790"/>
                      <a:pt x="4887" y="3974"/>
                      <a:pt x="4996" y="4195"/>
                    </a:cubicBezTo>
                    <a:lnTo>
                      <a:pt x="5056" y="4315"/>
                    </a:lnTo>
                    <a:cubicBezTo>
                      <a:pt x="5075" y="4353"/>
                      <a:pt x="5059" y="4398"/>
                      <a:pt x="5022" y="4417"/>
                    </a:cubicBezTo>
                    <a:cubicBezTo>
                      <a:pt x="5012" y="4422"/>
                      <a:pt x="5003" y="4423"/>
                      <a:pt x="4995" y="4425"/>
                    </a:cubicBezTo>
                    <a:cubicBezTo>
                      <a:pt x="4681" y="4451"/>
                      <a:pt x="4390" y="4223"/>
                      <a:pt x="4242" y="3993"/>
                    </a:cubicBezTo>
                    <a:cubicBezTo>
                      <a:pt x="4090" y="3756"/>
                      <a:pt x="3993" y="3510"/>
                      <a:pt x="3888" y="3282"/>
                    </a:cubicBezTo>
                    <a:cubicBezTo>
                      <a:pt x="3702" y="2811"/>
                      <a:pt x="3387" y="2508"/>
                      <a:pt x="2943" y="2344"/>
                    </a:cubicBezTo>
                    <a:cubicBezTo>
                      <a:pt x="2519" y="2156"/>
                      <a:pt x="2034" y="2124"/>
                      <a:pt x="1553" y="2206"/>
                    </a:cubicBezTo>
                    <a:cubicBezTo>
                      <a:pt x="1075" y="2294"/>
                      <a:pt x="596" y="2457"/>
                      <a:pt x="110" y="2621"/>
                    </a:cubicBezTo>
                    <a:cubicBezTo>
                      <a:pt x="67" y="2635"/>
                      <a:pt x="20" y="2611"/>
                      <a:pt x="4" y="2568"/>
                    </a:cubicBezTo>
                    <a:cubicBezTo>
                      <a:pt x="-1" y="2555"/>
                      <a:pt x="-1" y="2541"/>
                      <a:pt x="1" y="2528"/>
                    </a:cubicBezTo>
                    <a:lnTo>
                      <a:pt x="20" y="2411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41" name="Freeform 18582">
                <a:extLst>
                  <a:ext uri="{FF2B5EF4-FFF2-40B4-BE49-F238E27FC236}">
                    <a16:creationId xmlns:a16="http://schemas.microsoft.com/office/drawing/2014/main" id="{EA79D091-8E62-D64C-091B-2C3538516CA2}"/>
                  </a:ext>
                </a:extLst>
              </p:cNvPr>
              <p:cNvSpPr/>
              <p:nvPr/>
            </p:nvSpPr>
            <p:spPr>
              <a:xfrm>
                <a:off x="3646179" y="2713283"/>
                <a:ext cx="9875" cy="5205"/>
              </a:xfrm>
              <a:custGeom>
                <a:avLst/>
                <a:gdLst>
                  <a:gd name="connsiteX0" fmla="*/ 122 w 7406"/>
                  <a:gd name="connsiteY0" fmla="*/ 3750 h 3904"/>
                  <a:gd name="connsiteX1" fmla="*/ 949 w 7406"/>
                  <a:gd name="connsiteY1" fmla="*/ 1063 h 3904"/>
                  <a:gd name="connsiteX2" fmla="*/ 3308 w 7406"/>
                  <a:gd name="connsiteY2" fmla="*/ 20 h 3904"/>
                  <a:gd name="connsiteX3" fmla="*/ 4410 w 7406"/>
                  <a:gd name="connsiteY3" fmla="*/ 49 h 3904"/>
                  <a:gd name="connsiteX4" fmla="*/ 5458 w 7406"/>
                  <a:gd name="connsiteY4" fmla="*/ 335 h 3904"/>
                  <a:gd name="connsiteX5" fmla="*/ 6620 w 7406"/>
                  <a:gd name="connsiteY5" fmla="*/ 998 h 3904"/>
                  <a:gd name="connsiteX6" fmla="*/ 7394 w 7406"/>
                  <a:gd name="connsiteY6" fmla="*/ 2278 h 3904"/>
                  <a:gd name="connsiteX7" fmla="*/ 7406 w 7406"/>
                  <a:gd name="connsiteY7" fmla="*/ 2379 h 3904"/>
                  <a:gd name="connsiteX8" fmla="*/ 7326 w 7406"/>
                  <a:gd name="connsiteY8" fmla="*/ 2481 h 3904"/>
                  <a:gd name="connsiteX9" fmla="*/ 7273 w 7406"/>
                  <a:gd name="connsiteY9" fmla="*/ 2472 h 3904"/>
                  <a:gd name="connsiteX10" fmla="*/ 5463 w 7406"/>
                  <a:gd name="connsiteY10" fmla="*/ 2159 h 3904"/>
                  <a:gd name="connsiteX11" fmla="*/ 3550 w 7406"/>
                  <a:gd name="connsiteY11" fmla="*/ 2290 h 3904"/>
                  <a:gd name="connsiteX12" fmla="*/ 1738 w 7406"/>
                  <a:gd name="connsiteY12" fmla="*/ 2716 h 3904"/>
                  <a:gd name="connsiteX13" fmla="*/ 322 w 7406"/>
                  <a:gd name="connsiteY13" fmla="*/ 3863 h 3904"/>
                  <a:gd name="connsiteX14" fmla="*/ 192 w 7406"/>
                  <a:gd name="connsiteY14" fmla="*/ 3888 h 3904"/>
                  <a:gd name="connsiteX15" fmla="*/ 157 w 7406"/>
                  <a:gd name="connsiteY15" fmla="*/ 3843 h 3904"/>
                  <a:gd name="connsiteX16" fmla="*/ 124 w 7406"/>
                  <a:gd name="connsiteY16" fmla="*/ 3750 h 3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406" h="3904">
                    <a:moveTo>
                      <a:pt x="122" y="3750"/>
                    </a:moveTo>
                    <a:cubicBezTo>
                      <a:pt x="-247" y="2728"/>
                      <a:pt x="275" y="1692"/>
                      <a:pt x="949" y="1063"/>
                    </a:cubicBezTo>
                    <a:cubicBezTo>
                      <a:pt x="1651" y="410"/>
                      <a:pt x="2542" y="96"/>
                      <a:pt x="3308" y="20"/>
                    </a:cubicBezTo>
                    <a:cubicBezTo>
                      <a:pt x="3697" y="-12"/>
                      <a:pt x="4066" y="-8"/>
                      <a:pt x="4410" y="49"/>
                    </a:cubicBezTo>
                    <a:cubicBezTo>
                      <a:pt x="4753" y="106"/>
                      <a:pt x="5069" y="189"/>
                      <a:pt x="5458" y="335"/>
                    </a:cubicBezTo>
                    <a:cubicBezTo>
                      <a:pt x="5834" y="482"/>
                      <a:pt x="6248" y="682"/>
                      <a:pt x="6620" y="998"/>
                    </a:cubicBezTo>
                    <a:cubicBezTo>
                      <a:pt x="6981" y="1327"/>
                      <a:pt x="7325" y="1729"/>
                      <a:pt x="7394" y="2278"/>
                    </a:cubicBezTo>
                    <a:lnTo>
                      <a:pt x="7406" y="2379"/>
                    </a:lnTo>
                    <a:cubicBezTo>
                      <a:pt x="7412" y="2429"/>
                      <a:pt x="7376" y="2475"/>
                      <a:pt x="7326" y="2481"/>
                    </a:cubicBezTo>
                    <a:cubicBezTo>
                      <a:pt x="7308" y="2484"/>
                      <a:pt x="7289" y="2481"/>
                      <a:pt x="7273" y="2472"/>
                    </a:cubicBezTo>
                    <a:cubicBezTo>
                      <a:pt x="6726" y="2186"/>
                      <a:pt x="6091" y="2154"/>
                      <a:pt x="5463" y="2159"/>
                    </a:cubicBezTo>
                    <a:cubicBezTo>
                      <a:pt x="4828" y="2182"/>
                      <a:pt x="4174" y="2214"/>
                      <a:pt x="3550" y="2290"/>
                    </a:cubicBezTo>
                    <a:cubicBezTo>
                      <a:pt x="2922" y="2345"/>
                      <a:pt x="2301" y="2459"/>
                      <a:pt x="1738" y="2716"/>
                    </a:cubicBezTo>
                    <a:cubicBezTo>
                      <a:pt x="1182" y="2975"/>
                      <a:pt x="668" y="3347"/>
                      <a:pt x="322" y="3863"/>
                    </a:cubicBezTo>
                    <a:cubicBezTo>
                      <a:pt x="294" y="3905"/>
                      <a:pt x="236" y="3918"/>
                      <a:pt x="192" y="3888"/>
                    </a:cubicBezTo>
                    <a:cubicBezTo>
                      <a:pt x="175" y="3877"/>
                      <a:pt x="163" y="3860"/>
                      <a:pt x="157" y="3843"/>
                    </a:cubicBezTo>
                    <a:lnTo>
                      <a:pt x="124" y="3750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42" name="Freeform 18583">
                <a:extLst>
                  <a:ext uri="{FF2B5EF4-FFF2-40B4-BE49-F238E27FC236}">
                    <a16:creationId xmlns:a16="http://schemas.microsoft.com/office/drawing/2014/main" id="{7F2ED195-E1CB-1BE2-035D-A19FCF09269C}"/>
                  </a:ext>
                </a:extLst>
              </p:cNvPr>
              <p:cNvSpPr/>
              <p:nvPr/>
            </p:nvSpPr>
            <p:spPr>
              <a:xfrm>
                <a:off x="3659365" y="2748776"/>
                <a:ext cx="7669" cy="6280"/>
              </a:xfrm>
              <a:custGeom>
                <a:avLst/>
                <a:gdLst>
                  <a:gd name="connsiteX0" fmla="*/ 110 w 5752"/>
                  <a:gd name="connsiteY0" fmla="*/ 1085 h 4710"/>
                  <a:gd name="connsiteX1" fmla="*/ 2117 w 5752"/>
                  <a:gd name="connsiteY1" fmla="*/ 30 h 4710"/>
                  <a:gd name="connsiteX2" fmla="*/ 4115 w 5752"/>
                  <a:gd name="connsiteY2" fmla="*/ 420 h 4710"/>
                  <a:gd name="connsiteX3" fmla="*/ 5589 w 5752"/>
                  <a:gd name="connsiteY3" fmla="*/ 2154 h 4710"/>
                  <a:gd name="connsiteX4" fmla="*/ 5173 w 5752"/>
                  <a:gd name="connsiteY4" fmla="*/ 4602 h 4710"/>
                  <a:gd name="connsiteX5" fmla="*/ 5097 w 5752"/>
                  <a:gd name="connsiteY5" fmla="*/ 4683 h 4710"/>
                  <a:gd name="connsiteX6" fmla="*/ 4973 w 5752"/>
                  <a:gd name="connsiteY6" fmla="*/ 4688 h 4710"/>
                  <a:gd name="connsiteX7" fmla="*/ 4950 w 5752"/>
                  <a:gd name="connsiteY7" fmla="*/ 4649 h 4710"/>
                  <a:gd name="connsiteX8" fmla="*/ 4199 w 5752"/>
                  <a:gd name="connsiteY8" fmla="*/ 3337 h 4710"/>
                  <a:gd name="connsiteX9" fmla="*/ 2996 w 5752"/>
                  <a:gd name="connsiteY9" fmla="*/ 2410 h 4710"/>
                  <a:gd name="connsiteX10" fmla="*/ 59 w 5752"/>
                  <a:gd name="connsiteY10" fmla="*/ 1308 h 4710"/>
                  <a:gd name="connsiteX11" fmla="*/ 4 w 5752"/>
                  <a:gd name="connsiteY11" fmla="*/ 1200 h 4710"/>
                  <a:gd name="connsiteX12" fmla="*/ 26 w 5752"/>
                  <a:gd name="connsiteY12" fmla="*/ 1166 h 4710"/>
                  <a:gd name="connsiteX13" fmla="*/ 110 w 5752"/>
                  <a:gd name="connsiteY13" fmla="*/ 1086 h 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752" h="4710">
                    <a:moveTo>
                      <a:pt x="110" y="1085"/>
                    </a:moveTo>
                    <a:cubicBezTo>
                      <a:pt x="811" y="419"/>
                      <a:pt x="1444" y="134"/>
                      <a:pt x="2117" y="30"/>
                    </a:cubicBezTo>
                    <a:cubicBezTo>
                      <a:pt x="2782" y="-63"/>
                      <a:pt x="3480" y="59"/>
                      <a:pt x="4115" y="420"/>
                    </a:cubicBezTo>
                    <a:cubicBezTo>
                      <a:pt x="4768" y="789"/>
                      <a:pt x="5312" y="1390"/>
                      <a:pt x="5589" y="2154"/>
                    </a:cubicBezTo>
                    <a:cubicBezTo>
                      <a:pt x="5851" y="2907"/>
                      <a:pt x="5853" y="3875"/>
                      <a:pt x="5173" y="4602"/>
                    </a:cubicBezTo>
                    <a:lnTo>
                      <a:pt x="5097" y="4683"/>
                    </a:lnTo>
                    <a:cubicBezTo>
                      <a:pt x="5064" y="4718"/>
                      <a:pt x="5009" y="4721"/>
                      <a:pt x="4973" y="4688"/>
                    </a:cubicBezTo>
                    <a:cubicBezTo>
                      <a:pt x="4962" y="4677"/>
                      <a:pt x="4953" y="4663"/>
                      <a:pt x="4950" y="4649"/>
                    </a:cubicBezTo>
                    <a:cubicBezTo>
                      <a:pt x="4801" y="4157"/>
                      <a:pt x="4531" y="3719"/>
                      <a:pt x="4199" y="3337"/>
                    </a:cubicBezTo>
                    <a:cubicBezTo>
                      <a:pt x="3860" y="2959"/>
                      <a:pt x="3446" y="2648"/>
                      <a:pt x="2996" y="2410"/>
                    </a:cubicBezTo>
                    <a:cubicBezTo>
                      <a:pt x="2116" y="1868"/>
                      <a:pt x="1072" y="1646"/>
                      <a:pt x="59" y="1308"/>
                    </a:cubicBezTo>
                    <a:cubicBezTo>
                      <a:pt x="13" y="1293"/>
                      <a:pt x="-10" y="1246"/>
                      <a:pt x="4" y="1200"/>
                    </a:cubicBezTo>
                    <a:cubicBezTo>
                      <a:pt x="9" y="1186"/>
                      <a:pt x="17" y="1175"/>
                      <a:pt x="26" y="1166"/>
                    </a:cubicBezTo>
                    <a:lnTo>
                      <a:pt x="110" y="1086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  <p:sp>
            <p:nvSpPr>
              <p:cNvPr id="19643" name="Freeform 18584">
                <a:extLst>
                  <a:ext uri="{FF2B5EF4-FFF2-40B4-BE49-F238E27FC236}">
                    <a16:creationId xmlns:a16="http://schemas.microsoft.com/office/drawing/2014/main" id="{05249273-1E5F-E297-76DF-DD8C3A37498D}"/>
                  </a:ext>
                </a:extLst>
              </p:cNvPr>
              <p:cNvSpPr/>
              <p:nvPr/>
            </p:nvSpPr>
            <p:spPr>
              <a:xfrm>
                <a:off x="3657483" y="2773192"/>
                <a:ext cx="9439" cy="11632"/>
              </a:xfrm>
              <a:custGeom>
                <a:avLst/>
                <a:gdLst>
                  <a:gd name="connsiteX0" fmla="*/ 6891 w 7079"/>
                  <a:gd name="connsiteY0" fmla="*/ 8718 h 8724"/>
                  <a:gd name="connsiteX1" fmla="*/ 3974 w 7079"/>
                  <a:gd name="connsiteY1" fmla="*/ 7092 h 8724"/>
                  <a:gd name="connsiteX2" fmla="*/ 2419 w 7079"/>
                  <a:gd name="connsiteY2" fmla="*/ 5088 h 8724"/>
                  <a:gd name="connsiteX3" fmla="*/ 1899 w 7079"/>
                  <a:gd name="connsiteY3" fmla="*/ 4322 h 8724"/>
                  <a:gd name="connsiteX4" fmla="*/ 1158 w 7079"/>
                  <a:gd name="connsiteY4" fmla="*/ 3351 h 8724"/>
                  <a:gd name="connsiteX5" fmla="*/ 309 w 7079"/>
                  <a:gd name="connsiteY5" fmla="*/ 1963 h 8724"/>
                  <a:gd name="connsiteX6" fmla="*/ 59 w 7079"/>
                  <a:gd name="connsiteY6" fmla="*/ 154 h 8724"/>
                  <a:gd name="connsiteX7" fmla="*/ 79 w 7079"/>
                  <a:gd name="connsiteY7" fmla="*/ 76 h 8724"/>
                  <a:gd name="connsiteX8" fmla="*/ 201 w 7079"/>
                  <a:gd name="connsiteY8" fmla="*/ 3 h 8724"/>
                  <a:gd name="connsiteX9" fmla="*/ 264 w 7079"/>
                  <a:gd name="connsiteY9" fmla="*/ 50 h 8724"/>
                  <a:gd name="connsiteX10" fmla="*/ 2229 w 7079"/>
                  <a:gd name="connsiteY10" fmla="*/ 1871 h 8724"/>
                  <a:gd name="connsiteX11" fmla="*/ 4300 w 7079"/>
                  <a:gd name="connsiteY11" fmla="*/ 3790 h 8724"/>
                  <a:gd name="connsiteX12" fmla="*/ 5608 w 7079"/>
                  <a:gd name="connsiteY12" fmla="*/ 6260 h 8724"/>
                  <a:gd name="connsiteX13" fmla="*/ 7054 w 7079"/>
                  <a:gd name="connsiteY13" fmla="*/ 8555 h 8724"/>
                  <a:gd name="connsiteX14" fmla="*/ 7046 w 7079"/>
                  <a:gd name="connsiteY14" fmla="*/ 8699 h 8724"/>
                  <a:gd name="connsiteX15" fmla="*/ 6971 w 7079"/>
                  <a:gd name="connsiteY15" fmla="*/ 8724 h 8724"/>
                  <a:gd name="connsiteX16" fmla="*/ 6894 w 7079"/>
                  <a:gd name="connsiteY16" fmla="*/ 8718 h 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079" h="8724">
                    <a:moveTo>
                      <a:pt x="6891" y="8718"/>
                    </a:moveTo>
                    <a:cubicBezTo>
                      <a:pt x="5634" y="8613"/>
                      <a:pt x="4659" y="7805"/>
                      <a:pt x="3974" y="7092"/>
                    </a:cubicBezTo>
                    <a:cubicBezTo>
                      <a:pt x="3280" y="6348"/>
                      <a:pt x="2799" y="5635"/>
                      <a:pt x="2419" y="5088"/>
                    </a:cubicBezTo>
                    <a:cubicBezTo>
                      <a:pt x="2232" y="4797"/>
                      <a:pt x="2072" y="4578"/>
                      <a:pt x="1899" y="4322"/>
                    </a:cubicBezTo>
                    <a:lnTo>
                      <a:pt x="1158" y="3351"/>
                    </a:lnTo>
                    <a:cubicBezTo>
                      <a:pt x="872" y="2962"/>
                      <a:pt x="550" y="2507"/>
                      <a:pt x="309" y="1963"/>
                    </a:cubicBezTo>
                    <a:cubicBezTo>
                      <a:pt x="86" y="1408"/>
                      <a:pt x="-99" y="783"/>
                      <a:pt x="59" y="154"/>
                    </a:cubicBezTo>
                    <a:lnTo>
                      <a:pt x="79" y="76"/>
                    </a:lnTo>
                    <a:cubicBezTo>
                      <a:pt x="93" y="23"/>
                      <a:pt x="147" y="-10"/>
                      <a:pt x="201" y="3"/>
                    </a:cubicBezTo>
                    <a:cubicBezTo>
                      <a:pt x="228" y="9"/>
                      <a:pt x="250" y="26"/>
                      <a:pt x="264" y="50"/>
                    </a:cubicBezTo>
                    <a:cubicBezTo>
                      <a:pt x="720" y="823"/>
                      <a:pt x="1481" y="1339"/>
                      <a:pt x="2229" y="1871"/>
                    </a:cubicBezTo>
                    <a:cubicBezTo>
                      <a:pt x="2985" y="2383"/>
                      <a:pt x="3770" y="2990"/>
                      <a:pt x="4300" y="3790"/>
                    </a:cubicBezTo>
                    <a:cubicBezTo>
                      <a:pt x="4831" y="4581"/>
                      <a:pt x="5203" y="5440"/>
                      <a:pt x="5608" y="6260"/>
                    </a:cubicBezTo>
                    <a:cubicBezTo>
                      <a:pt x="6016" y="7081"/>
                      <a:pt x="6449" y="7881"/>
                      <a:pt x="7054" y="8555"/>
                    </a:cubicBezTo>
                    <a:cubicBezTo>
                      <a:pt x="7091" y="8597"/>
                      <a:pt x="7088" y="8662"/>
                      <a:pt x="7046" y="8699"/>
                    </a:cubicBezTo>
                    <a:cubicBezTo>
                      <a:pt x="7024" y="8718"/>
                      <a:pt x="6997" y="8727"/>
                      <a:pt x="6971" y="8724"/>
                    </a:cubicBezTo>
                    <a:lnTo>
                      <a:pt x="6894" y="8718"/>
                    </a:lnTo>
                    <a:close/>
                  </a:path>
                </a:pathLst>
              </a:custGeom>
              <a:solidFill>
                <a:schemeClr val="bg1"/>
              </a:solidFill>
              <a:ln w="15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en-GB">
                  <a:solidFill>
                    <a:srgbClr val="3F1A01"/>
                  </a:solidFill>
                  <a:latin typeface="Arial"/>
                </a:endParaRPr>
              </a:p>
            </p:txBody>
          </p:sp>
        </p:grpSp>
      </p:grpSp>
    </p:spTree>
    <p:custDataLst/>
    <p:extLst>
      <p:ext uri="{BB962C8B-B14F-4D97-AF65-F5344CB8AC3E}">
        <p14:creationId xmlns:p14="http://schemas.microsoft.com/office/powerpoint/2010/main" val="357980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" id="{F9CC88BF-DA40-4197-91D3-9C7C9575AD59}" vid="{1BF6B6FC-CC9B-45F8-8610-D383C32F3D97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420D85-8171-48BC-A4A0-33A64639BD21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28627d7c-4416-4bc1-86cf-ca6c3a42a8f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E7F52C-50B2-4B7B-83DB-EAA996EA22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1470</TotalTime>
  <Words>377</Words>
  <Application>Microsoft Office PowerPoint</Application>
  <PresentationFormat>Widescreen</PresentationFormat>
  <Paragraphs>25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</vt:lpstr>
      <vt:lpstr>Phases of A buildup in Alzheimer’s disease brain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Viktoria-Maria Hvidtfelt Lykke</cp:lastModifiedBy>
  <cp:revision>65</cp:revision>
  <cp:lastPrinted>2017-02-10T11:25:14Z</cp:lastPrinted>
  <dcterms:created xsi:type="dcterms:W3CDTF">2015-03-27T12:02:31Z</dcterms:created>
  <dcterms:modified xsi:type="dcterms:W3CDTF">2023-09-21T07:11:01Z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0x01010062B393518E922946AD600E2E02326B8A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  <property fmtid="{D5CDD505-2E9C-101B-9397-08002B2CF9AE}" pid="8" name="MediaServiceImageTags">
    <vt:lpwstr/>
  </property>
  <property fmtid="{D5CDD505-2E9C-101B-9397-08002B2CF9AE}" pid="9" name="ArticulateGUID">
    <vt:lpwstr>E8C46D3E-3B48-4858-91C6-D6BBA0AAC488</vt:lpwstr>
  </property>
  <property fmtid="{D5CDD505-2E9C-101B-9397-08002B2CF9AE}" pid="10" name="ArticulatePath">
    <vt:lpwstr>https://primemedica.sharepoint.com/sites/CambridgeLundbeckFoundationandLIC/Shared Documents/General/Lundbeck Foundation/2674 - Neurotorium AD Theme Update/4. Course, Natural History &amp; Prognosis/Studio/Studio brief AD Course, History and Prognosis 30-May-2</vt:lpwstr>
  </property>
</Properties>
</file>