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649" r:id="rId4"/>
  </p:sldMasterIdLst>
  <p:notesMasterIdLst>
    <p:notesMasterId r:id="rId6"/>
  </p:notesMasterIdLst>
  <p:handoutMasterIdLst>
    <p:handoutMasterId r:id="rId7"/>
  </p:handoutMasterIdLst>
  <p:sldIdLst>
    <p:sldId id="851" r:id="rId5"/>
  </p:sldIdLst>
  <p:sldSz cx="12192000" cy="6858000"/>
  <p:notesSz cx="6669088" cy="9926638"/>
  <p:custShowLst>
    <p:custShow name="Tabel of Content" id="0">
      <p:sldLst/>
    </p:custShow>
  </p:custShowLst>
  <p:custDataLst>
    <p:tags r:id="rId8"/>
  </p:custDataLst>
  <p:defaultTextStyle>
    <a:defPPr>
      <a:defRPr lang="da-DK"/>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4" userDrawn="1">
          <p15:clr>
            <a:srgbClr val="A4A3A4"/>
          </p15:clr>
        </p15:guide>
        <p15:guide id="2" orient="horz" pos="1253" userDrawn="1">
          <p15:clr>
            <a:srgbClr val="A4A3A4"/>
          </p15:clr>
        </p15:guide>
        <p15:guide id="3" orient="horz" pos="163" userDrawn="1">
          <p15:clr>
            <a:srgbClr val="A4A3A4"/>
          </p15:clr>
        </p15:guide>
        <p15:guide id="4" orient="horz" pos="4179" userDrawn="1">
          <p15:clr>
            <a:srgbClr val="A4A3A4"/>
          </p15:clr>
        </p15:guide>
        <p15:guide id="5" orient="horz" pos="3720" userDrawn="1">
          <p15:clr>
            <a:srgbClr val="A4A3A4"/>
          </p15:clr>
        </p15:guide>
        <p15:guide id="10" orient="horz" pos="3456" userDrawn="1">
          <p15:clr>
            <a:srgbClr val="A4A3A4"/>
          </p15:clr>
        </p15:guide>
        <p15:guide id="11" pos="333" userDrawn="1">
          <p15:clr>
            <a:srgbClr val="A4A3A4"/>
          </p15:clr>
        </p15:guide>
        <p15:guide id="12" pos="7287" userDrawn="1">
          <p15:clr>
            <a:srgbClr val="A4A3A4"/>
          </p15:clr>
        </p15:guide>
        <p15:guide id="13" pos="1089" userDrawn="1">
          <p15:clr>
            <a:srgbClr val="A4A3A4"/>
          </p15:clr>
        </p15:guide>
        <p15:guide id="14" pos="6739" userDrawn="1">
          <p15:clr>
            <a:srgbClr val="A4A3A4"/>
          </p15:clr>
        </p15:guide>
        <p15:guide id="15" pos="5428" userDrawn="1">
          <p15:clr>
            <a:srgbClr val="A4A3A4"/>
          </p15:clr>
        </p15:guide>
        <p15:guide id="16" pos="4868" userDrawn="1">
          <p15:clr>
            <a:srgbClr val="A4A3A4"/>
          </p15:clr>
        </p15:guide>
        <p15:guide id="17" pos="929"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AF0D3A1D-ED91-7C9D-8E3C-33C5BEA68EC1}" name="Darius Ossanlow" initials="DO" userId="S::darius.ossanlow@primeglobalpeople.com::48f2a8d9-4be6-4747-adb2-0aa4f64ce273" providerId="AD"/>
  <p188:author id="{8801E724-D880-589D-7847-075D7484F967}" name="Khoula Afzal" initials="KA" userId="S::Khoula.Afzal@primeglobalpeople.com::8e77703b-8248-40cc-a055-dddb939bf3b5" providerId="AD"/>
  <p188:author id="{3F50E932-CC23-323A-8B7A-72BD7DDAD2D7}" name="joseph.therriault1@gmail.com" initials="jo" userId="S::urn:spo:guest#joseph.therriault1@gmail.com::" providerId="AD"/>
  <p188:author id="{C07A505D-5E7E-6BEB-4195-801D42364FA7}" name="Ceren Akdeniz Vogt" initials="CAV" userId="S::cak@lundbeckfonden.com::6291f9b8-8487-4396-8769-615d243e0f4b"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920000"/>
    <a:srgbClr val="F8F8F8"/>
    <a:srgbClr val="0E0D14"/>
    <a:srgbClr val="FF6D6D"/>
    <a:srgbClr val="FF6161"/>
    <a:srgbClr val="6A8F7F"/>
    <a:srgbClr val="99B3A8"/>
    <a:srgbClr val="7A9DBB"/>
    <a:srgbClr val="1617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37" autoAdjust="0"/>
    <p:restoredTop sz="88604" autoAdjust="0"/>
  </p:normalViewPr>
  <p:slideViewPr>
    <p:cSldViewPr snapToGrid="0">
      <p:cViewPr varScale="1">
        <p:scale>
          <a:sx n="94" d="100"/>
          <a:sy n="94" d="100"/>
        </p:scale>
        <p:origin x="900" y="78"/>
      </p:cViewPr>
      <p:guideLst>
        <p:guide orient="horz" pos="884"/>
        <p:guide orient="horz" pos="1253"/>
        <p:guide orient="horz" pos="163"/>
        <p:guide orient="horz" pos="4179"/>
        <p:guide orient="horz" pos="3720"/>
        <p:guide orient="horz" pos="3456"/>
        <p:guide pos="333"/>
        <p:guide pos="7287"/>
        <p:guide pos="1089"/>
        <p:guide pos="6739"/>
        <p:guide pos="5428"/>
        <p:guide pos="4868"/>
        <p:guide pos="929"/>
      </p:guideLst>
    </p:cSldViewPr>
  </p:slideViewPr>
  <p:notesTextViewPr>
    <p:cViewPr>
      <p:scale>
        <a:sx n="1" d="1"/>
        <a:sy n="1" d="1"/>
      </p:scale>
      <p:origin x="0" y="0"/>
    </p:cViewPr>
  </p:notesTextViewPr>
  <p:notesViewPr>
    <p:cSldViewPr snapToGrid="0">
      <p:cViewPr varScale="1">
        <p:scale>
          <a:sx n="79" d="100"/>
          <a:sy n="79" d="100"/>
        </p:scale>
        <p:origin x="4068" y="108"/>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21-09-2023</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21-09-2023</a:t>
            </a:fld>
            <a:endParaRPr lang="da-DK"/>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467" kern="1200">
        <a:solidFill>
          <a:schemeClr val="tx1"/>
        </a:solidFill>
        <a:latin typeface="+mn-lt"/>
        <a:ea typeface="+mn-ea"/>
        <a:cs typeface="+mn-cs"/>
      </a:defRPr>
    </a:lvl1pPr>
    <a:lvl2pPr marL="609555" algn="l" rtl="0" eaLnBrk="0" fontAlgn="base" hangingPunct="0">
      <a:spcBef>
        <a:spcPct val="30000"/>
      </a:spcBef>
      <a:spcAft>
        <a:spcPct val="0"/>
      </a:spcAft>
      <a:defRPr sz="1467" kern="1200">
        <a:solidFill>
          <a:schemeClr val="tx1"/>
        </a:solidFill>
        <a:latin typeface="+mn-lt"/>
        <a:ea typeface="+mn-ea"/>
        <a:cs typeface="+mn-cs"/>
      </a:defRPr>
    </a:lvl2pPr>
    <a:lvl3pPr marL="1219110" algn="l" rtl="0" eaLnBrk="0" fontAlgn="base" hangingPunct="0">
      <a:spcBef>
        <a:spcPct val="30000"/>
      </a:spcBef>
      <a:spcAft>
        <a:spcPct val="0"/>
      </a:spcAft>
      <a:defRPr sz="1467" kern="1200">
        <a:solidFill>
          <a:schemeClr val="tx1"/>
        </a:solidFill>
        <a:latin typeface="+mn-lt"/>
        <a:ea typeface="+mn-ea"/>
        <a:cs typeface="+mn-cs"/>
      </a:defRPr>
    </a:lvl3pPr>
    <a:lvl4pPr marL="1828664" algn="l" rtl="0" eaLnBrk="0" fontAlgn="base" hangingPunct="0">
      <a:spcBef>
        <a:spcPct val="30000"/>
      </a:spcBef>
      <a:spcAft>
        <a:spcPct val="0"/>
      </a:spcAft>
      <a:defRPr sz="1467" kern="1200">
        <a:solidFill>
          <a:schemeClr val="tx1"/>
        </a:solidFill>
        <a:latin typeface="+mn-lt"/>
        <a:ea typeface="+mn-ea"/>
        <a:cs typeface="+mn-cs"/>
      </a:defRPr>
    </a:lvl4pPr>
    <a:lvl5pPr marL="2438218" algn="l" rtl="0" eaLnBrk="0" fontAlgn="base" hangingPunct="0">
      <a:spcBef>
        <a:spcPct val="30000"/>
      </a:spcBef>
      <a:spcAft>
        <a:spcPct val="0"/>
      </a:spcAft>
      <a:defRPr sz="1467" kern="1200">
        <a:solidFill>
          <a:schemeClr val="tx1"/>
        </a:solidFill>
        <a:latin typeface="+mn-lt"/>
        <a:ea typeface="+mn-ea"/>
        <a:cs typeface="+mn-cs"/>
      </a:defRPr>
    </a:lvl5pPr>
    <a:lvl6pPr marL="3047772" algn="l" defTabSz="1219110" rtl="0" eaLnBrk="1" latinLnBrk="0" hangingPunct="1">
      <a:defRPr sz="1600" kern="1200">
        <a:solidFill>
          <a:schemeClr val="tx1"/>
        </a:solidFill>
        <a:latin typeface="+mn-lt"/>
        <a:ea typeface="+mn-ea"/>
        <a:cs typeface="+mn-cs"/>
      </a:defRPr>
    </a:lvl6pPr>
    <a:lvl7pPr marL="3657327" algn="l" defTabSz="1219110" rtl="0" eaLnBrk="1" latinLnBrk="0" hangingPunct="1">
      <a:defRPr sz="1600" kern="1200">
        <a:solidFill>
          <a:schemeClr val="tx1"/>
        </a:solidFill>
        <a:latin typeface="+mn-lt"/>
        <a:ea typeface="+mn-ea"/>
        <a:cs typeface="+mn-cs"/>
      </a:defRPr>
    </a:lvl7pPr>
    <a:lvl8pPr marL="4266880" algn="l" defTabSz="1219110" rtl="0" eaLnBrk="1" latinLnBrk="0" hangingPunct="1">
      <a:defRPr sz="1600" kern="1200">
        <a:solidFill>
          <a:schemeClr val="tx1"/>
        </a:solidFill>
        <a:latin typeface="+mn-lt"/>
        <a:ea typeface="+mn-ea"/>
        <a:cs typeface="+mn-cs"/>
      </a:defRPr>
    </a:lvl8pPr>
    <a:lvl9pPr marL="4876435" algn="l" defTabSz="121911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sz="1000" dirty="0"/>
              <a:t>The symptoms of AD can be generally divided into three categories – cognitive, functional, and neuropsychiatric. Cognitive symptoms in AD include memory, language, attention and executive functions, visuospatial skills and praxis (processing).</a:t>
            </a:r>
            <a:r>
              <a:rPr lang="en-US" sz="1000" baseline="30000" dirty="0"/>
              <a:t>2</a:t>
            </a:r>
            <a:r>
              <a:rPr lang="en-US" sz="1000" dirty="0"/>
              <a:t> These impairments can manifest as memory loss (repeating oneself, losing items), aphasia (language impairment), poor organization, impaired spatial and temporal orientation, apraxia (inability to perform purposeful actions), and agnosia (inability to recognize objects or persons).</a:t>
            </a:r>
            <a:r>
              <a:rPr lang="en-US" sz="1000" baseline="30000" dirty="0"/>
              <a:t>2,5,6</a:t>
            </a:r>
            <a:r>
              <a:rPr lang="en-US" sz="1000" dirty="0"/>
              <a:t> Initial impact of functional symptoms may be observed in work or social situations, progressing to problems with finances and self-care, eventually resulting in a complete loss of independent function for some individuals.</a:t>
            </a:r>
            <a:r>
              <a:rPr lang="en-US" sz="1000" baseline="30000" dirty="0"/>
              <a:t>3</a:t>
            </a:r>
            <a:r>
              <a:rPr lang="en-US" sz="1000" dirty="0"/>
              <a:t> Cognitive decline and neuropsychiatric symptoms (NPS) are key clinical manifestations of AD, with evidence that the prevalence of NPS increases with the severity of cognitive impairment.</a:t>
            </a:r>
            <a:r>
              <a:rPr lang="en-US" sz="1000" baseline="30000" dirty="0"/>
              <a:t>7</a:t>
            </a:r>
            <a:r>
              <a:rPr lang="en-US" sz="1000" dirty="0"/>
              <a:t> Particularly, symptoms of agitation, delusion, and irritability have been associated with worse cognitive performance.</a:t>
            </a:r>
            <a:r>
              <a:rPr lang="en-US" sz="1000" baseline="30000" dirty="0"/>
              <a:t>7</a:t>
            </a:r>
            <a:endParaRPr lang="en-US" sz="1000" dirty="0"/>
          </a:p>
          <a:p>
            <a:r>
              <a:rPr lang="en-US" sz="1000" dirty="0"/>
              <a:t>References: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a:t>Chen Y, Dang M, Zhang Z. Brain mechanisms underlying neuropsychiatric symptoms in Alzheimer's disease: a systematic review of symptom-general and -specific lesion patterns. Mol </a:t>
            </a:r>
            <a:r>
              <a:rPr lang="en-US" sz="1000" dirty="0" err="1"/>
              <a:t>Neurodegener</a:t>
            </a:r>
            <a:r>
              <a:rPr lang="en-US" sz="1000" dirty="0"/>
              <a:t> 2021; 16 (1): 38. </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a:t>Joubert S, </a:t>
            </a:r>
            <a:r>
              <a:rPr lang="en-US" sz="1000" dirty="0" err="1"/>
              <a:t>Joncas</a:t>
            </a:r>
            <a:r>
              <a:rPr lang="en-US" sz="1000" dirty="0"/>
              <a:t> S, Barbeau E, et al. Cognition. In: Gauthier S (ed.). Clinical Diagnosis and Management of Alzheimer’s Disease, Third Edition. Oxon: Informa Healthcare, 2007.</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err="1"/>
              <a:t>Gélinas</a:t>
            </a:r>
            <a:r>
              <a:rPr lang="en-US" sz="1000" dirty="0"/>
              <a:t> I. Functional autonomy. In: Gauthier S (ed.). Clinical Diagnosis and Management of Alzheimer’s Disease, Third Edition. Oxon: Informa Healthcare, 2007.</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a:t>Teng E, Cummings JL. </a:t>
            </a:r>
            <a:r>
              <a:rPr lang="en-US" sz="1000" dirty="0" err="1"/>
              <a:t>Behaviour</a:t>
            </a:r>
            <a:r>
              <a:rPr lang="en-US" sz="1000" dirty="0"/>
              <a:t>. In: Gauthier S (ed.). Clinical Diagnosis and Management of Alzheimer’s Disease, Third Edition. Oxon: Informa Healthcare, 2007.</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err="1"/>
              <a:t>Rainville</a:t>
            </a:r>
            <a:r>
              <a:rPr lang="en-US" sz="1000" dirty="0"/>
              <a:t> C, Caza N, Belleville S, Gilbert B. Neuropsychological assessment. In: Gauthier S (ed.). Clinical Diagnosis and Management of Alzheimer’s Disease, Third Edition. Oxon: Informa Healthcare, 2007.</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a:t>Alzheimer's Association. 2016 Alzheimer's disease facts and figures. </a:t>
            </a:r>
            <a:r>
              <a:rPr lang="en-US" sz="1000" dirty="0" err="1"/>
              <a:t>Alzheimers</a:t>
            </a:r>
            <a:r>
              <a:rPr lang="en-US" sz="1000" dirty="0"/>
              <a:t> Dement 2016; 12 (4): 459–509. </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sz="1000" dirty="0" err="1"/>
              <a:t>Lü</a:t>
            </a:r>
            <a:r>
              <a:rPr lang="en-US" sz="1000" dirty="0"/>
              <a:t> W, Duan J, Zhang W, et al. Relationship between neuropsychiatric symptoms and cognitive functions in patients with cognitive impairment. Psychogeriatrics 2021; 21 (5): 773–782.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dirty="0"/>
          </a:p>
        </p:txBody>
      </p:sp>
      <p:sp>
        <p:nvSpPr>
          <p:cNvPr id="8" name="Date Placeholder 7"/>
          <p:cNvSpPr>
            <a:spLocks noGrp="1"/>
          </p:cNvSpPr>
          <p:nvPr>
            <p:ph type="dt" idx="10"/>
          </p:nvPr>
        </p:nvSpPr>
        <p:spPr/>
        <p:txBody>
          <a:bodyPr/>
          <a:lstStyle/>
          <a:p>
            <a:fld id="{DBC8F75D-C544-4AF2-A1A3-8D5EFDD50911}" type="datetime5">
              <a:rPr lang="en-US" smtClean="0"/>
              <a:pPr/>
              <a:t>21-Sep-23</a:t>
            </a:fld>
            <a:endParaRPr lang="da-DK"/>
          </a:p>
        </p:txBody>
      </p:sp>
      <p:sp>
        <p:nvSpPr>
          <p:cNvPr id="9" name="Slide Number Placeholder 8"/>
          <p:cNvSpPr>
            <a:spLocks noGrp="1"/>
          </p:cNvSpPr>
          <p:nvPr>
            <p:ph type="sldNum" sz="quarter" idx="11"/>
          </p:nvPr>
        </p:nvSpPr>
        <p:spPr/>
        <p:txBody>
          <a:bodyPr/>
          <a:lstStyle/>
          <a:p>
            <a:fld id="{AE11E7B0-DB02-4F04-A770-ADB5177832DF}" type="slidenum">
              <a:rPr lang="da-DK" smtClean="0"/>
              <a:pPr/>
              <a:t>1</a:t>
            </a:fld>
            <a:endParaRPr lang="da-DK"/>
          </a:p>
        </p:txBody>
      </p:sp>
      <p:sp>
        <p:nvSpPr>
          <p:cNvPr id="6" name="Slide Image Placeholder 5">
            <a:extLst>
              <a:ext uri="{FF2B5EF4-FFF2-40B4-BE49-F238E27FC236}">
                <a16:creationId xmlns:a16="http://schemas.microsoft.com/office/drawing/2014/main" id="{DA4D1027-85F4-7599-D477-5A3FBC7370E0}"/>
              </a:ext>
            </a:extLst>
          </p:cNvPr>
          <p:cNvSpPr>
            <a:spLocks noGrp="1" noRot="1" noChangeAspect="1"/>
          </p:cNvSpPr>
          <p:nvPr>
            <p:ph type="sldImg"/>
          </p:nvPr>
        </p:nvSpPr>
        <p:spPr/>
      </p:sp>
    </p:spTree>
    <p:extLst>
      <p:ext uri="{BB962C8B-B14F-4D97-AF65-F5344CB8AC3E}">
        <p14:creationId xmlns:p14="http://schemas.microsoft.com/office/powerpoint/2010/main" val="391387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4" y="6434112"/>
            <a:ext cx="271337"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2"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8" y="513001"/>
            <a:ext cx="3463927"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8" y="986690"/>
            <a:ext cx="3463927" cy="4062311"/>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3"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7240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2" y="1416786"/>
            <a:ext cx="9213849"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343655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6" y="-1439864"/>
            <a:ext cx="8388351" cy="9813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6" y="-1439864"/>
            <a:ext cx="8388351" cy="9813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2" y="1416786"/>
            <a:ext cx="9213849" cy="4415215"/>
          </a:xfrm>
          <a:prstGeom prst="rect">
            <a:avLst/>
          </a:prstGeom>
        </p:spPr>
        <p:txBody>
          <a:bodyPr/>
          <a:lstStyle>
            <a:lvl1pPr marL="179996" indent="-179996">
              <a:defRPr sz="1600">
                <a:solidFill>
                  <a:srgbClr val="3F1A01"/>
                </a:solidFill>
              </a:defRPr>
            </a:lvl1pPr>
            <a:lvl2pPr marL="359991" indent="-179996">
              <a:defRPr sz="1400">
                <a:solidFill>
                  <a:srgbClr val="1A1A17"/>
                </a:solidFill>
              </a:defRPr>
            </a:lvl2pPr>
            <a:lvl3pPr marL="539987" indent="-179996">
              <a:defRPr>
                <a:solidFill>
                  <a:srgbClr val="1A1A17"/>
                </a:solidFill>
              </a:defRPr>
            </a:lvl3pPr>
            <a:lvl4pPr marL="719982" indent="-179996">
              <a:defRPr>
                <a:solidFill>
                  <a:srgbClr val="1A1A17"/>
                </a:solidFill>
              </a:defRPr>
            </a:lvl4pPr>
            <a:lvl5pPr marL="899978" indent="-179996">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2" y="6102000"/>
            <a:ext cx="9213849"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363303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1" y="1416786"/>
            <a:ext cx="5419725"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9" y="1416786"/>
            <a:ext cx="5419725"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3518523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6"/>
            <a:ext cx="5410199"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4" y="1416786"/>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573100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4" y="1416786"/>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50" y="1416786"/>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1162243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6"/>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6"/>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7" y="1416786"/>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1727300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6"/>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6"/>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6"/>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6"/>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7"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83136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6"/>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6"/>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7" y="1416786"/>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6"/>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6"/>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4167128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6"/>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2" y="1416786"/>
            <a:ext cx="8266113"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498932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1" y="1416786"/>
            <a:ext cx="8266113"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6"/>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79996" lvl="0" indent="-179996"/>
            <a:r>
              <a:rPr lang="en-US"/>
              <a:t>Click to edit Master text styles</a:t>
            </a:r>
          </a:p>
          <a:p>
            <a:pPr marL="179996" lvl="1" indent="-179996"/>
            <a:r>
              <a:rPr lang="en-US"/>
              <a:t>Second level</a:t>
            </a:r>
          </a:p>
          <a:p>
            <a:pPr marL="179996" lvl="2" indent="-179996"/>
            <a:r>
              <a:rPr lang="en-US"/>
              <a:t>Third level</a:t>
            </a:r>
          </a:p>
          <a:p>
            <a:pPr marL="179996" lvl="3" indent="-179996"/>
            <a:r>
              <a:rPr lang="en-US"/>
              <a:t>Fourth level</a:t>
            </a:r>
          </a:p>
          <a:p>
            <a:pPr marL="179996" lvl="4" indent="-179996"/>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3484558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49" y="1416786"/>
            <a:ext cx="11110915"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79996" lvl="0" indent="-179996"/>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2" y="2327336"/>
            <a:ext cx="11110913" cy="3504664"/>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41042148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1" y="1416786"/>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6"/>
            <a:ext cx="4471988"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2"/>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3250198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38111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1751993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3996" indent="-143996">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794656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1"/>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7042393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1" name="Logo">
            <a:extLst>
              <a:ext uri="{FF2B5EF4-FFF2-40B4-BE49-F238E27FC236}">
                <a16:creationId xmlns:a16="http://schemas.microsoft.com/office/drawing/2014/main" id="{4FEAB3C7-1F67-4064-B58F-EF2762E1660F}"/>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342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0" name="Logo">
            <a:extLst>
              <a:ext uri="{FF2B5EF4-FFF2-40B4-BE49-F238E27FC236}">
                <a16:creationId xmlns:a16="http://schemas.microsoft.com/office/drawing/2014/main" id="{7D430883-348B-4F96-B27B-40097E253643}"/>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96928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0" name="Logo">
            <a:extLst>
              <a:ext uri="{FF2B5EF4-FFF2-40B4-BE49-F238E27FC236}">
                <a16:creationId xmlns:a16="http://schemas.microsoft.com/office/drawing/2014/main" id="{7D430883-348B-4F96-B27B-40097E253643}"/>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14936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0" name="Logo">
            <a:extLst>
              <a:ext uri="{FF2B5EF4-FFF2-40B4-BE49-F238E27FC236}">
                <a16:creationId xmlns:a16="http://schemas.microsoft.com/office/drawing/2014/main" id="{7D430883-348B-4F96-B27B-40097E253643}"/>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55337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0" name="Logo">
            <a:extLst>
              <a:ext uri="{FF2B5EF4-FFF2-40B4-BE49-F238E27FC236}">
                <a16:creationId xmlns:a16="http://schemas.microsoft.com/office/drawing/2014/main" id="{7D430883-348B-4F96-B27B-40097E253643}"/>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3054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8" name="Logo">
            <a:extLst>
              <a:ext uri="{FF2B5EF4-FFF2-40B4-BE49-F238E27FC236}">
                <a16:creationId xmlns:a16="http://schemas.microsoft.com/office/drawing/2014/main" id="{FA06926E-B963-4389-B26A-6E1EB0DED5EE}"/>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0501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8" name="Logo">
            <a:extLst>
              <a:ext uri="{FF2B5EF4-FFF2-40B4-BE49-F238E27FC236}">
                <a16:creationId xmlns:a16="http://schemas.microsoft.com/office/drawing/2014/main" id="{71F6D4E9-51A7-498C-B915-66E0EAF3CE6D}"/>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65632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8" name="Logo">
            <a:extLst>
              <a:ext uri="{FF2B5EF4-FFF2-40B4-BE49-F238E27FC236}">
                <a16:creationId xmlns:a16="http://schemas.microsoft.com/office/drawing/2014/main" id="{85DF6064-7F5D-4C69-AAE5-824283C29DC0}"/>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05357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8" name="Logo">
            <a:extLst>
              <a:ext uri="{FF2B5EF4-FFF2-40B4-BE49-F238E27FC236}">
                <a16:creationId xmlns:a16="http://schemas.microsoft.com/office/drawing/2014/main" id="{BD245161-57E0-41D6-9F32-BFC30FCF8F88}"/>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037162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8" name="Logo">
            <a:extLst>
              <a:ext uri="{FF2B5EF4-FFF2-40B4-BE49-F238E27FC236}">
                <a16:creationId xmlns:a16="http://schemas.microsoft.com/office/drawing/2014/main" id="{FDB19305-59F9-405C-84BE-675FD40C5C6C}"/>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27324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8" name="Logo">
            <a:extLst>
              <a:ext uri="{FF2B5EF4-FFF2-40B4-BE49-F238E27FC236}">
                <a16:creationId xmlns:a16="http://schemas.microsoft.com/office/drawing/2014/main" id="{7AB909CE-222C-48CF-865C-8AAD4BAF45B1}"/>
              </a:ext>
            </a:extLst>
          </p:cNvPr>
          <p:cNvSpPr/>
          <p:nvPr/>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80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04370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467821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37004425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1382452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3694345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973379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1" y="1485000"/>
            <a:ext cx="6642100" cy="2429819"/>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1" y="4238819"/>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2" y="-2176100"/>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1"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spTree>
    <p:extLst>
      <p:ext uri="{BB962C8B-B14F-4D97-AF65-F5344CB8AC3E}">
        <p14:creationId xmlns:p14="http://schemas.microsoft.com/office/powerpoint/2010/main" val="2528350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5" y="4444236"/>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594" marR="0" indent="-228594" algn="l" defTabSz="914377"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594" marR="0" indent="-228594" algn="l" defTabSz="914377"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3" y="2645247"/>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594" indent="-228594"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594" indent="-228594"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594" indent="-228594"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539751"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7"/>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240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1"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900" smtClean="0"/>
              <a:pPr/>
              <a:t>‹#›</a:t>
            </a:fld>
            <a:endParaRPr lang="en-GB" sz="90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1"/>
            <a:ext cx="2574927"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7"/>
            <a:ext cx="1057779"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9"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7" y="5102154"/>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49" y="540000"/>
            <a:ext cx="9213851"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1" y="3879101"/>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5" y="2847600"/>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1"/>
            <a:ext cx="721383"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4" y="3880140"/>
            <a:ext cx="1897063"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8"/>
            <a:ext cx="439903"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594" indent="-228594"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594" indent="-228594"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3"/>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7" y="1411501"/>
            <a:ext cx="457264" cy="743055"/>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2" y="2749216"/>
            <a:ext cx="980295"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10" y="2510450"/>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594" indent="-228594">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594" indent="-228594">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4769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5151222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sz="2400">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1" y="1416786"/>
            <a:ext cx="10639527"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11091203" cy="619200"/>
          </a:xfrm>
          <a:prstGeom prst="rect">
            <a:avLst/>
          </a:prstGeom>
        </p:spPr>
        <p:txBody>
          <a:bodyPr anchor="ctr" anchorCtr="0">
            <a:noAutofit/>
          </a:bodyPr>
          <a:lstStyle>
            <a:lvl1pPr marL="0" indent="0">
              <a:spcBef>
                <a:spcPts val="0"/>
              </a:spcBef>
              <a:buFontTx/>
              <a:buNone/>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1"/>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7"/>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1" y="1416786"/>
            <a:ext cx="5419725"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9" y="1416786"/>
            <a:ext cx="5419725" cy="4415215"/>
          </a:xfrm>
          <a:prstGeom prst="rect">
            <a:avLst/>
          </a:prstGeom>
        </p:spPr>
        <p:txBody>
          <a:bodyPr/>
          <a:lstStyle>
            <a:lvl1pPr marL="179996" indent="-179996">
              <a:defRPr sz="1600">
                <a:solidFill>
                  <a:srgbClr val="3F1A01"/>
                </a:solidFill>
              </a:defRPr>
            </a:lvl1pPr>
            <a:lvl2pPr marL="359991" indent="-179996">
              <a:defRPr sz="1400">
                <a:solidFill>
                  <a:srgbClr val="3F1A01"/>
                </a:solidFill>
              </a:defRPr>
            </a:lvl2pPr>
            <a:lvl3pPr marL="539987" indent="-179996">
              <a:defRPr>
                <a:solidFill>
                  <a:srgbClr val="3F1A01"/>
                </a:solidFill>
              </a:defRPr>
            </a:lvl3pPr>
            <a:lvl4pPr marL="719982" indent="-179996">
              <a:defRPr>
                <a:solidFill>
                  <a:srgbClr val="3F1A01"/>
                </a:solidFill>
              </a:defRPr>
            </a:lvl4pPr>
            <a:lvl5pPr marL="899978" indent="-179996">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10660513" cy="619200"/>
          </a:xfrm>
          <a:prstGeom prst="rect">
            <a:avLst/>
          </a:prstGeom>
        </p:spPr>
        <p:txBody>
          <a:bodyPr anchor="ctr" anchorCtr="0">
            <a:noAutofit/>
          </a:bodyPr>
          <a:lstStyle>
            <a:lvl1pPr marL="0" indent="0">
              <a:spcBef>
                <a:spcPts val="0"/>
              </a:spcBef>
              <a:buFontTx/>
              <a:buNone/>
              <a:defRPr sz="900" i="0">
                <a:solidFill>
                  <a:srgbClr val="B59E5F"/>
                </a:solidFill>
                <a:latin typeface="Times New Roman" panose="02020603050405020304" pitchFamily="18" charset="0"/>
                <a:cs typeface="Times New Roman" panose="02020603050405020304" pitchFamily="18" charset="0"/>
              </a:defRPr>
            </a:lvl1pPr>
            <a:lvl2pPr marL="457189"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1"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1219201" y="546100"/>
            <a:ext cx="6642100" cy="2105819"/>
          </a:xfrm>
        </p:spPr>
        <p:txBody>
          <a:bodyPr anchor="b"/>
          <a:lstStyle>
            <a:lvl1pPr>
              <a:defRPr sz="6000">
                <a:solidFill>
                  <a:srgbClr val="3F1A01"/>
                </a:solidFill>
              </a:defRPr>
            </a:lvl1pPr>
          </a:lstStyle>
          <a:p>
            <a:r>
              <a:rPr lang="en-US"/>
              <a:t>Click to edit Master title style</a:t>
            </a:r>
            <a:endParaRPr lang="en-GB"/>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1219201" y="2678907"/>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7458077" y="-2243137"/>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sz="3200"/>
          </a:p>
        </p:txBody>
      </p:sp>
      <p:sp>
        <p:nvSpPr>
          <p:cNvPr id="16" name="Logo">
            <a:extLst>
              <a:ext uri="{FF2B5EF4-FFF2-40B4-BE49-F238E27FC236}">
                <a16:creationId xmlns:a16="http://schemas.microsoft.com/office/drawing/2014/main" id="{1839623C-6311-45DE-964E-EA194FEE2F62}"/>
              </a:ext>
            </a:extLst>
          </p:cNvPr>
          <p:cNvSpPr/>
          <p:nvPr userDrawn="1"/>
        </p:nvSpPr>
        <p:spPr>
          <a:xfrm>
            <a:off x="9397253" y="5875722"/>
            <a:ext cx="2253411" cy="440943"/>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3200"/>
          </a:p>
        </p:txBody>
      </p:sp>
    </p:spTree>
    <p:extLst>
      <p:ext uri="{BB962C8B-B14F-4D97-AF65-F5344CB8AC3E}">
        <p14:creationId xmlns:p14="http://schemas.microsoft.com/office/powerpoint/2010/main" val="4348864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1"/>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49"/>
            <a:ext cx="9213851" cy="469191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4" y="6434112"/>
            <a:ext cx="271337" cy="153888"/>
          </a:xfrm>
          <a:prstGeom prst="rect">
            <a:avLst/>
          </a:prstGeom>
        </p:spPr>
        <p:txBody>
          <a:bodyPr lIns="0" tIns="0" rIns="0" bIns="0" anchor="t" anchorCtr="0">
            <a:noAutofit/>
          </a:bodyPr>
          <a:lstStyle>
            <a:lvl1pPr algn="r">
              <a:defRPr sz="900">
                <a:solidFill>
                  <a:srgbClr val="3F1A01"/>
                </a:solidFill>
              </a:defRPr>
            </a:lvl1pPr>
          </a:lstStyle>
          <a:p>
            <a:fld id="{5C7D249B-D690-43E7-BC39-EB9F5B68602C}"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10210663" y="524931"/>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2"/>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7532305"/>
      </p:ext>
    </p:extLst>
  </p:cSld>
  <p:clrMap bg1="lt1" tx1="dk1" bg2="lt2" tx2="dk2" accent1="accent1" accent2="accent2" accent3="accent3" accent4="accent4" accent5="accent5" accent6="accent6" hlink="hlink" folHlink="folHlink"/>
  <p:sldLayoutIdLst>
    <p:sldLayoutId id="2147487650" r:id="rId1"/>
    <p:sldLayoutId id="2147487651" r:id="rId2"/>
    <p:sldLayoutId id="2147487652" r:id="rId3"/>
    <p:sldLayoutId id="2147487653" r:id="rId4"/>
    <p:sldLayoutId id="2147487654" r:id="rId5"/>
    <p:sldLayoutId id="2147487655" r:id="rId6"/>
    <p:sldLayoutId id="2147487656" r:id="rId7"/>
    <p:sldLayoutId id="2147487657" r:id="rId8"/>
    <p:sldLayoutId id="2147487658" r:id="rId9"/>
    <p:sldLayoutId id="2147487659" r:id="rId10"/>
    <p:sldLayoutId id="2147487660" r:id="rId11"/>
    <p:sldLayoutId id="2147487661" r:id="rId12"/>
    <p:sldLayoutId id="2147487662" r:id="rId13"/>
    <p:sldLayoutId id="2147487663" r:id="rId14"/>
    <p:sldLayoutId id="2147487664" r:id="rId15"/>
    <p:sldLayoutId id="2147487665" r:id="rId16"/>
    <p:sldLayoutId id="2147487666" r:id="rId17"/>
    <p:sldLayoutId id="2147487667" r:id="rId18"/>
    <p:sldLayoutId id="2147487668" r:id="rId19"/>
    <p:sldLayoutId id="2147487669" r:id="rId20"/>
    <p:sldLayoutId id="2147487670" r:id="rId21"/>
    <p:sldLayoutId id="2147487671" r:id="rId22"/>
    <p:sldLayoutId id="2147487672" r:id="rId23"/>
    <p:sldLayoutId id="2147487673" r:id="rId24"/>
    <p:sldLayoutId id="2147487674" r:id="rId25"/>
    <p:sldLayoutId id="2147487675" r:id="rId26"/>
    <p:sldLayoutId id="2147487676" r:id="rId27"/>
    <p:sldLayoutId id="2147487677" r:id="rId28"/>
    <p:sldLayoutId id="2147487678" r:id="rId29"/>
    <p:sldLayoutId id="2147487679" r:id="rId30"/>
    <p:sldLayoutId id="2147487680" r:id="rId31"/>
    <p:sldLayoutId id="2147487681" r:id="rId32"/>
    <p:sldLayoutId id="2147487682" r:id="rId33"/>
    <p:sldLayoutId id="2147487683" r:id="rId34"/>
    <p:sldLayoutId id="2147487684" r:id="rId35"/>
    <p:sldLayoutId id="2147487685" r:id="rId36"/>
    <p:sldLayoutId id="2147487529" r:id="rId37"/>
    <p:sldLayoutId id="2147487531" r:id="rId38"/>
    <p:sldLayoutId id="2147487565" r:id="rId39"/>
  </p:sldLayoutIdLst>
  <p:txStyles>
    <p:titleStyle>
      <a:lvl1pPr algn="l" defTabSz="914377"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79996" indent="-179996" algn="l" defTabSz="914377"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59991" indent="-179996" algn="l" defTabSz="914377"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39987" indent="-179996" algn="l" defTabSz="914377"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19982" indent="-179996" algn="l" defTabSz="914377"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899978" indent="-179996" algn="l" defTabSz="914377"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10240" userDrawn="1">
          <p15:clr>
            <a:srgbClr val="F26B43"/>
          </p15:clr>
        </p15:guide>
        <p15:guide id="3" pos="453" userDrawn="1">
          <p15:clr>
            <a:srgbClr val="F26B43"/>
          </p15:clr>
        </p15:guide>
        <p15:guide id="4" pos="1023" userDrawn="1">
          <p15:clr>
            <a:srgbClr val="F26B43"/>
          </p15:clr>
        </p15:guide>
        <p15:guide id="5" pos="1249" userDrawn="1">
          <p15:clr>
            <a:srgbClr val="F26B43"/>
          </p15:clr>
        </p15:guide>
        <p15:guide id="6" pos="1820" userDrawn="1">
          <p15:clr>
            <a:srgbClr val="F26B43"/>
          </p15:clr>
        </p15:guide>
        <p15:guide id="7" pos="2047" userDrawn="1">
          <p15:clr>
            <a:srgbClr val="F26B43"/>
          </p15:clr>
        </p15:guide>
        <p15:guide id="8" pos="2616" userDrawn="1">
          <p15:clr>
            <a:srgbClr val="F26B43"/>
          </p15:clr>
        </p15:guide>
        <p15:guide id="9" pos="2843" userDrawn="1">
          <p15:clr>
            <a:srgbClr val="F26B43"/>
          </p15:clr>
        </p15:guide>
        <p15:guide id="10" pos="3413" userDrawn="1">
          <p15:clr>
            <a:srgbClr val="F26B43"/>
          </p15:clr>
        </p15:guide>
        <p15:guide id="11" pos="3640" userDrawn="1">
          <p15:clr>
            <a:srgbClr val="F26B43"/>
          </p15:clr>
        </p15:guide>
        <p15:guide id="12" pos="4209" userDrawn="1">
          <p15:clr>
            <a:srgbClr val="F26B43"/>
          </p15:clr>
        </p15:guide>
        <p15:guide id="13" pos="4436" userDrawn="1">
          <p15:clr>
            <a:srgbClr val="F26B43"/>
          </p15:clr>
        </p15:guide>
        <p15:guide id="14" pos="5005" userDrawn="1">
          <p15:clr>
            <a:srgbClr val="F26B43"/>
          </p15:clr>
        </p15:guide>
        <p15:guide id="15" pos="5233" userDrawn="1">
          <p15:clr>
            <a:srgbClr val="F26B43"/>
          </p15:clr>
        </p15:guide>
        <p15:guide id="16" pos="5803" userDrawn="1">
          <p15:clr>
            <a:srgbClr val="F26B43"/>
          </p15:clr>
        </p15:guide>
        <p15:guide id="17" pos="6029" userDrawn="1">
          <p15:clr>
            <a:srgbClr val="F26B43"/>
          </p15:clr>
        </p15:guide>
        <p15:guide id="18" pos="6599" userDrawn="1">
          <p15:clr>
            <a:srgbClr val="F26B43"/>
          </p15:clr>
        </p15:guide>
        <p15:guide id="19" pos="6827" userDrawn="1">
          <p15:clr>
            <a:srgbClr val="F26B43"/>
          </p15:clr>
        </p15:guide>
        <p15:guide id="20" pos="7396" userDrawn="1">
          <p15:clr>
            <a:srgbClr val="F26B43"/>
          </p15:clr>
        </p15:guide>
        <p15:guide id="21" pos="7623" userDrawn="1">
          <p15:clr>
            <a:srgbClr val="F26B43"/>
          </p15:clr>
        </p15:guide>
        <p15:guide id="22" pos="8192" userDrawn="1">
          <p15:clr>
            <a:srgbClr val="F26B43"/>
          </p15:clr>
        </p15:guide>
        <p15:guide id="23" pos="8419" userDrawn="1">
          <p15:clr>
            <a:srgbClr val="F26B43"/>
          </p15:clr>
        </p15:guide>
        <p15:guide id="24" pos="8989" userDrawn="1">
          <p15:clr>
            <a:srgbClr val="F26B43"/>
          </p15:clr>
        </p15:guide>
        <p15:guide id="25" pos="9216" userDrawn="1">
          <p15:clr>
            <a:srgbClr val="F26B43"/>
          </p15:clr>
        </p15:guide>
        <p15:guide id="26" pos="9785" userDrawn="1">
          <p15:clr>
            <a:srgbClr val="F26B43"/>
          </p15:clr>
        </p15:guide>
        <p15:guide id="27" orient="horz" userDrawn="1">
          <p15:clr>
            <a:srgbClr val="F26B43"/>
          </p15:clr>
        </p15:guide>
        <p15:guide id="28" orient="horz" pos="5760" userDrawn="1">
          <p15:clr>
            <a:srgbClr val="F26B43"/>
          </p15:clr>
        </p15:guide>
        <p15:guide id="29" orient="horz" pos="453" userDrawn="1">
          <p15:clr>
            <a:srgbClr val="F26B43"/>
          </p15:clr>
        </p15:guide>
        <p15:guide id="32" orient="horz" pos="4900" userDrawn="1">
          <p15:clr>
            <a:srgbClr val="F26B43"/>
          </p15:clr>
        </p15:guide>
        <p15:guide id="33" orient="horz" pos="5057" userDrawn="1">
          <p15:clr>
            <a:srgbClr val="F26B43"/>
          </p15:clr>
        </p15:guide>
        <p15:guide id="34" orient="horz" pos="5647" userDrawn="1">
          <p15:clr>
            <a:srgbClr val="F26B43"/>
          </p15:clr>
        </p15:guide>
        <p15:guide id="36" orient="horz" pos="672" userDrawn="1">
          <p15:clr>
            <a:srgbClr val="F26B43"/>
          </p15:clr>
        </p15:guide>
        <p15:guide id="37" orient="horz" pos="960" userDrawn="1">
          <p15:clr>
            <a:srgbClr val="F26B43"/>
          </p15:clr>
        </p15:guide>
        <p15:guide id="38" orient="horz" pos="11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5.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F4275CF6-A822-4320-A29B-509B388C4C7C}"/>
              </a:ext>
            </a:extLst>
          </p:cNvPr>
          <p:cNvSpPr>
            <a:spLocks noGrp="1"/>
          </p:cNvSpPr>
          <p:nvPr>
            <p:ph type="body" sz="quarter" idx="17"/>
          </p:nvPr>
        </p:nvSpPr>
        <p:spPr/>
        <p:txBody>
          <a:bodyPr/>
          <a:lstStyle/>
          <a:p>
            <a:r>
              <a:rPr lang="en-US"/>
              <a:t>Alzheimer´s disease (AD) – Course, natural history and prognosis</a:t>
            </a:r>
          </a:p>
        </p:txBody>
      </p:sp>
      <p:sp>
        <p:nvSpPr>
          <p:cNvPr id="18470" name="Title 18469">
            <a:extLst>
              <a:ext uri="{FF2B5EF4-FFF2-40B4-BE49-F238E27FC236}">
                <a16:creationId xmlns:a16="http://schemas.microsoft.com/office/drawing/2014/main" id="{C31A0587-576B-D361-D66D-F86236E6E79A}"/>
              </a:ext>
            </a:extLst>
          </p:cNvPr>
          <p:cNvSpPr>
            <a:spLocks noGrp="1"/>
          </p:cNvSpPr>
          <p:nvPr>
            <p:ph type="title"/>
          </p:nvPr>
        </p:nvSpPr>
        <p:spPr>
          <a:xfrm>
            <a:off x="539749" y="814387"/>
            <a:ext cx="10291695" cy="332399"/>
          </a:xfrm>
        </p:spPr>
        <p:txBody>
          <a:bodyPr/>
          <a:lstStyle/>
          <a:p>
            <a:r>
              <a:rPr lang="en-GB" dirty="0"/>
              <a:t>The symptoms throughout the Alzheimer’s disease</a:t>
            </a:r>
            <a:endParaRPr lang="en-US" dirty="0"/>
          </a:p>
        </p:txBody>
      </p:sp>
      <p:sp>
        <p:nvSpPr>
          <p:cNvPr id="10" name="Text Placeholder 9">
            <a:extLst>
              <a:ext uri="{FF2B5EF4-FFF2-40B4-BE49-F238E27FC236}">
                <a16:creationId xmlns:a16="http://schemas.microsoft.com/office/drawing/2014/main" id="{EB7647B0-CAB4-9CD4-F3FB-79E1A5A650A7}"/>
              </a:ext>
            </a:extLst>
          </p:cNvPr>
          <p:cNvSpPr>
            <a:spLocks noGrp="1"/>
          </p:cNvSpPr>
          <p:nvPr>
            <p:ph type="body" sz="quarter" idx="18"/>
          </p:nvPr>
        </p:nvSpPr>
        <p:spPr/>
        <p:txBody>
          <a:bodyPr vert="horz" lIns="0" tIns="0" rIns="0" bIns="0" rtlCol="0" anchor="b" anchorCtr="0">
            <a:noAutofit/>
          </a:bodyPr>
          <a:lstStyle/>
          <a:p>
            <a:pPr marL="0" indent="0">
              <a:buNone/>
            </a:pPr>
            <a:r>
              <a:rPr lang="en-US" dirty="0">
                <a:solidFill>
                  <a:srgbClr val="5E512C"/>
                </a:solidFill>
              </a:rPr>
              <a:t>MCI=mild cognitive impairment</a:t>
            </a:r>
            <a:br>
              <a:rPr lang="en-US" dirty="0">
                <a:solidFill>
                  <a:srgbClr val="5E512C"/>
                </a:solidFill>
              </a:rPr>
            </a:br>
            <a:br>
              <a:rPr lang="en-US" dirty="0">
                <a:solidFill>
                  <a:srgbClr val="5E512C"/>
                </a:solidFill>
              </a:rPr>
            </a:br>
            <a:r>
              <a:rPr lang="en-US" dirty="0">
                <a:solidFill>
                  <a:srgbClr val="5E512C"/>
                </a:solidFill>
              </a:rPr>
              <a:t>1. Chen et al. Mol </a:t>
            </a:r>
            <a:r>
              <a:rPr lang="en-US" dirty="0" err="1">
                <a:solidFill>
                  <a:srgbClr val="5E512C"/>
                </a:solidFill>
              </a:rPr>
              <a:t>Neurodegener</a:t>
            </a:r>
            <a:r>
              <a:rPr lang="en-US" dirty="0">
                <a:solidFill>
                  <a:srgbClr val="5E512C"/>
                </a:solidFill>
              </a:rPr>
              <a:t> 2021;16(1):38; 2. Joubert et al. In: Gauthier (ed). </a:t>
            </a:r>
            <a:r>
              <a:rPr lang="en-US" dirty="0" err="1">
                <a:solidFill>
                  <a:srgbClr val="5E512C"/>
                </a:solidFill>
              </a:rPr>
              <a:t>Oxon:Informa</a:t>
            </a:r>
            <a:r>
              <a:rPr lang="en-US" dirty="0">
                <a:solidFill>
                  <a:srgbClr val="5E512C"/>
                </a:solidFill>
              </a:rPr>
              <a:t> Healthcare 2007; </a:t>
            </a:r>
            <a:br>
              <a:rPr lang="en-US" dirty="0">
                <a:solidFill>
                  <a:srgbClr val="5E512C"/>
                </a:solidFill>
              </a:rPr>
            </a:br>
            <a:r>
              <a:rPr lang="en-US" dirty="0">
                <a:solidFill>
                  <a:srgbClr val="5E512C"/>
                </a:solidFill>
              </a:rPr>
              <a:t>3. </a:t>
            </a:r>
            <a:r>
              <a:rPr lang="en-US" dirty="0" err="1">
                <a:solidFill>
                  <a:srgbClr val="5E512C"/>
                </a:solidFill>
              </a:rPr>
              <a:t>Gélinas</a:t>
            </a:r>
            <a:r>
              <a:rPr lang="en-US" dirty="0">
                <a:solidFill>
                  <a:srgbClr val="5E512C"/>
                </a:solidFill>
              </a:rPr>
              <a:t>. In: Gauthier (ed). </a:t>
            </a:r>
            <a:r>
              <a:rPr lang="en-US" dirty="0" err="1">
                <a:solidFill>
                  <a:srgbClr val="5E512C"/>
                </a:solidFill>
              </a:rPr>
              <a:t>Oxon:Informa</a:t>
            </a:r>
            <a:r>
              <a:rPr lang="en-US" dirty="0">
                <a:solidFill>
                  <a:srgbClr val="5E512C"/>
                </a:solidFill>
              </a:rPr>
              <a:t> Healthcare 2007; 4. Teng and Cummings. In: Gauthier (ed). </a:t>
            </a:r>
            <a:r>
              <a:rPr lang="en-US" dirty="0" err="1">
                <a:solidFill>
                  <a:srgbClr val="5E512C"/>
                </a:solidFill>
              </a:rPr>
              <a:t>Oxon:Informa</a:t>
            </a:r>
            <a:r>
              <a:rPr lang="en-US" dirty="0">
                <a:solidFill>
                  <a:srgbClr val="5E512C"/>
                </a:solidFill>
              </a:rPr>
              <a:t> Healthcare 2007</a:t>
            </a:r>
          </a:p>
        </p:txBody>
      </p:sp>
      <p:sp>
        <p:nvSpPr>
          <p:cNvPr id="16" name="TextBox 15">
            <a:extLst>
              <a:ext uri="{FF2B5EF4-FFF2-40B4-BE49-F238E27FC236}">
                <a16:creationId xmlns:a16="http://schemas.microsoft.com/office/drawing/2014/main" id="{E68B2EC1-FDDD-C166-0D08-1516190310A7}"/>
              </a:ext>
            </a:extLst>
          </p:cNvPr>
          <p:cNvSpPr txBox="1">
            <a:spLocks/>
          </p:cNvSpPr>
          <p:nvPr/>
        </p:nvSpPr>
        <p:spPr>
          <a:xfrm>
            <a:off x="539750" y="1287568"/>
            <a:ext cx="11106151" cy="4855323"/>
          </a:xfrm>
          <a:custGeom>
            <a:avLst/>
            <a:gdLst>
              <a:gd name="connsiteX0" fmla="*/ 0 w 11106151"/>
              <a:gd name="connsiteY0" fmla="*/ 0 h 4685215"/>
              <a:gd name="connsiteX1" fmla="*/ 3088888 w 11106151"/>
              <a:gd name="connsiteY1" fmla="*/ 0 h 4685215"/>
              <a:gd name="connsiteX2" fmla="*/ 8249758 w 11106151"/>
              <a:gd name="connsiteY2" fmla="*/ 0 h 4685215"/>
              <a:gd name="connsiteX3" fmla="*/ 8249759 w 11106151"/>
              <a:gd name="connsiteY3" fmla="*/ 0 h 4685215"/>
              <a:gd name="connsiteX4" fmla="*/ 10856824 w 11106151"/>
              <a:gd name="connsiteY4" fmla="*/ 0 h 4685215"/>
              <a:gd name="connsiteX5" fmla="*/ 11106151 w 11106151"/>
              <a:gd name="connsiteY5" fmla="*/ 249327 h 4685215"/>
              <a:gd name="connsiteX6" fmla="*/ 11106151 w 11106151"/>
              <a:gd name="connsiteY6" fmla="*/ 519327 h 4685215"/>
              <a:gd name="connsiteX7" fmla="*/ 11106151 w 11106151"/>
              <a:gd name="connsiteY7" fmla="*/ 4415215 h 4685215"/>
              <a:gd name="connsiteX8" fmla="*/ 11106151 w 11106151"/>
              <a:gd name="connsiteY8" fmla="*/ 4685215 h 4685215"/>
              <a:gd name="connsiteX9" fmla="*/ 8499085 w 11106151"/>
              <a:gd name="connsiteY9" fmla="*/ 4685215 h 4685215"/>
              <a:gd name="connsiteX10" fmla="*/ 5945281 w 11106151"/>
              <a:gd name="connsiteY10" fmla="*/ 4685215 h 4685215"/>
              <a:gd name="connsiteX11" fmla="*/ 5410197 w 11106151"/>
              <a:gd name="connsiteY11" fmla="*/ 4685215 h 4685215"/>
              <a:gd name="connsiteX12" fmla="*/ 3338215 w 11106151"/>
              <a:gd name="connsiteY12" fmla="*/ 4685215 h 4685215"/>
              <a:gd name="connsiteX13" fmla="*/ 249327 w 11106151"/>
              <a:gd name="connsiteY13" fmla="*/ 4685215 h 4685215"/>
              <a:gd name="connsiteX14" fmla="*/ 0 w 11106151"/>
              <a:gd name="connsiteY14" fmla="*/ 4435888 h 4685215"/>
              <a:gd name="connsiteX15" fmla="*/ 0 w 11106151"/>
              <a:gd name="connsiteY15" fmla="*/ 4165888 h 4685215"/>
              <a:gd name="connsiteX16" fmla="*/ 0 w 11106151"/>
              <a:gd name="connsiteY16" fmla="*/ 270000 h 468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06151" h="4685215">
                <a:moveTo>
                  <a:pt x="0" y="0"/>
                </a:moveTo>
                <a:lnTo>
                  <a:pt x="3088888" y="0"/>
                </a:lnTo>
                <a:lnTo>
                  <a:pt x="8249758" y="0"/>
                </a:lnTo>
                <a:lnTo>
                  <a:pt x="8249759" y="0"/>
                </a:lnTo>
                <a:lnTo>
                  <a:pt x="10856824" y="0"/>
                </a:lnTo>
                <a:cubicBezTo>
                  <a:pt x="10994523" y="0"/>
                  <a:pt x="11106151" y="111628"/>
                  <a:pt x="11106151" y="249327"/>
                </a:cubicBezTo>
                <a:lnTo>
                  <a:pt x="11106151" y="519327"/>
                </a:lnTo>
                <a:lnTo>
                  <a:pt x="11106151" y="4415215"/>
                </a:lnTo>
                <a:lnTo>
                  <a:pt x="11106151" y="4685215"/>
                </a:lnTo>
                <a:lnTo>
                  <a:pt x="8499085" y="4685215"/>
                </a:lnTo>
                <a:lnTo>
                  <a:pt x="5945281" y="4685215"/>
                </a:lnTo>
                <a:lnTo>
                  <a:pt x="5410197" y="4685215"/>
                </a:lnTo>
                <a:lnTo>
                  <a:pt x="3338215" y="4685215"/>
                </a:lnTo>
                <a:lnTo>
                  <a:pt x="249327" y="4685215"/>
                </a:lnTo>
                <a:cubicBezTo>
                  <a:pt x="111628" y="4685215"/>
                  <a:pt x="0" y="4573587"/>
                  <a:pt x="0" y="4435888"/>
                </a:cubicBezTo>
                <a:lnTo>
                  <a:pt x="0" y="4165888"/>
                </a:lnTo>
                <a:lnTo>
                  <a:pt x="0" y="270000"/>
                </a:lnTo>
                <a:close/>
              </a:path>
            </a:pathLst>
          </a:custGeom>
          <a:solidFill>
            <a:schemeClr val="bg1"/>
          </a:solidFill>
          <a:ln>
            <a:solidFill>
              <a:schemeClr val="accent3"/>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2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sz="1600"/>
          </a:p>
        </p:txBody>
      </p:sp>
      <p:sp>
        <p:nvSpPr>
          <p:cNvPr id="17" name="Content Placeholder 342">
            <a:extLst>
              <a:ext uri="{FF2B5EF4-FFF2-40B4-BE49-F238E27FC236}">
                <a16:creationId xmlns:a16="http://schemas.microsoft.com/office/drawing/2014/main" id="{2B1397D7-405C-D581-F4E4-2EF68E04E369}"/>
              </a:ext>
            </a:extLst>
          </p:cNvPr>
          <p:cNvSpPr txBox="1">
            <a:spLocks/>
          </p:cNvSpPr>
          <p:nvPr/>
        </p:nvSpPr>
        <p:spPr>
          <a:xfrm>
            <a:off x="6016934" y="1350021"/>
            <a:ext cx="5551694" cy="4678204"/>
          </a:xfrm>
          <a:prstGeom prst="rect">
            <a:avLst/>
          </a:prstGeom>
        </p:spPr>
        <p:txBody>
          <a:bodyPr wrap="square" lIns="120000" tIns="60960" rIns="121920" bIns="60960"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2400"/>
              </a:spcAft>
              <a:buClr>
                <a:schemeClr val="accent3"/>
              </a:buClr>
            </a:pPr>
            <a:r>
              <a:rPr lang="en-GB" dirty="0">
                <a:solidFill>
                  <a:schemeClr val="tx1"/>
                </a:solidFill>
              </a:rPr>
              <a:t>The symptoms of AD can be generally divided into three categories – cognitive, functional, and neuropsychiatric. The main areas of cognition that can be impaired during AD include memory, language, attention and executive functions, and visuospatial skills</a:t>
            </a:r>
            <a:r>
              <a:rPr lang="en-GB" baseline="30000" dirty="0">
                <a:solidFill>
                  <a:schemeClr val="tx1"/>
                </a:solidFill>
              </a:rPr>
              <a:t>2</a:t>
            </a:r>
            <a:r>
              <a:rPr lang="en-GB" dirty="0">
                <a:solidFill>
                  <a:schemeClr val="tx1"/>
                </a:solidFill>
              </a:rPr>
              <a:t> </a:t>
            </a:r>
          </a:p>
          <a:p>
            <a:pPr>
              <a:spcBef>
                <a:spcPts val="0"/>
              </a:spcBef>
              <a:spcAft>
                <a:spcPts val="2400"/>
              </a:spcAft>
              <a:buClr>
                <a:schemeClr val="accent3"/>
              </a:buClr>
            </a:pPr>
            <a:r>
              <a:rPr lang="en-GB" dirty="0">
                <a:solidFill>
                  <a:schemeClr val="tx1"/>
                </a:solidFill>
              </a:rPr>
              <a:t>A decline in everyday function is also a predominant feature of AD, the effects of which become more disabling as the disease progresses.</a:t>
            </a:r>
            <a:r>
              <a:rPr lang="en-GB" baseline="30000" dirty="0">
                <a:solidFill>
                  <a:schemeClr val="tx1"/>
                </a:solidFill>
              </a:rPr>
              <a:t>3</a:t>
            </a:r>
            <a:r>
              <a:rPr lang="en-GB" dirty="0">
                <a:solidFill>
                  <a:schemeClr val="tx1"/>
                </a:solidFill>
              </a:rPr>
              <a:t> The ability to perform activities of daily living deteriorates with advancing disease severity</a:t>
            </a:r>
            <a:r>
              <a:rPr lang="en-GB" baseline="30000" dirty="0">
                <a:solidFill>
                  <a:schemeClr val="tx1"/>
                </a:solidFill>
              </a:rPr>
              <a:t>3</a:t>
            </a:r>
            <a:endParaRPr lang="en-GB" dirty="0">
              <a:solidFill>
                <a:schemeClr val="tx1"/>
              </a:solidFill>
              <a:cs typeface="Arial"/>
            </a:endParaRPr>
          </a:p>
          <a:p>
            <a:pPr>
              <a:spcBef>
                <a:spcPts val="0"/>
              </a:spcBef>
              <a:spcAft>
                <a:spcPts val="2400"/>
              </a:spcAft>
              <a:buClr>
                <a:schemeClr val="accent3"/>
              </a:buClr>
            </a:pPr>
            <a:r>
              <a:rPr lang="en-GB" dirty="0">
                <a:solidFill>
                  <a:schemeClr val="tx1"/>
                </a:solidFill>
              </a:rPr>
              <a:t>Neuropsychiatric and behavioural symptoms of AD include depression/dysphoria, apathy/indifference, elation/euphoria, anxiety, irritability, agitation/aggression, aberrant motor behaviour, disinhibition, delusions, hallucinations, sleep disturbances, and appetite/eating disturbances</a:t>
            </a:r>
            <a:r>
              <a:rPr lang="en-GB" baseline="30000" dirty="0">
                <a:solidFill>
                  <a:schemeClr val="tx1"/>
                </a:solidFill>
              </a:rPr>
              <a:t>4</a:t>
            </a:r>
            <a:endParaRPr lang="en-GB" b="1" dirty="0">
              <a:solidFill>
                <a:schemeClr val="tx1"/>
              </a:solidFill>
              <a:cs typeface="Arial"/>
            </a:endParaRPr>
          </a:p>
        </p:txBody>
      </p:sp>
      <p:sp>
        <p:nvSpPr>
          <p:cNvPr id="18" name="Rectangle 17">
            <a:extLst>
              <a:ext uri="{FF2B5EF4-FFF2-40B4-BE49-F238E27FC236}">
                <a16:creationId xmlns:a16="http://schemas.microsoft.com/office/drawing/2014/main" id="{0E909CAC-C240-168C-8F1B-A9C1332FB4A0}"/>
              </a:ext>
            </a:extLst>
          </p:cNvPr>
          <p:cNvSpPr/>
          <p:nvPr/>
        </p:nvSpPr>
        <p:spPr>
          <a:xfrm>
            <a:off x="2636646" y="5511433"/>
            <a:ext cx="3210367" cy="5544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9" name="Rectangle 18">
            <a:extLst>
              <a:ext uri="{FF2B5EF4-FFF2-40B4-BE49-F238E27FC236}">
                <a16:creationId xmlns:a16="http://schemas.microsoft.com/office/drawing/2014/main" id="{2D0942A5-08CD-DD68-9CB1-1F91E2BE100A}"/>
              </a:ext>
            </a:extLst>
          </p:cNvPr>
          <p:cNvSpPr/>
          <p:nvPr/>
        </p:nvSpPr>
        <p:spPr>
          <a:xfrm>
            <a:off x="2636646" y="4361924"/>
            <a:ext cx="3210367" cy="5544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0" name="Rectangle 19">
            <a:extLst>
              <a:ext uri="{FF2B5EF4-FFF2-40B4-BE49-F238E27FC236}">
                <a16:creationId xmlns:a16="http://schemas.microsoft.com/office/drawing/2014/main" id="{90557121-7FBB-91FD-4D85-566565D4CF89}"/>
              </a:ext>
            </a:extLst>
          </p:cNvPr>
          <p:cNvSpPr/>
          <p:nvPr/>
        </p:nvSpPr>
        <p:spPr>
          <a:xfrm>
            <a:off x="2636646" y="3212414"/>
            <a:ext cx="3210367" cy="5544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4" name="Rectangle: Diagonal Corners Rounded 51">
            <a:extLst>
              <a:ext uri="{FF2B5EF4-FFF2-40B4-BE49-F238E27FC236}">
                <a16:creationId xmlns:a16="http://schemas.microsoft.com/office/drawing/2014/main" id="{3DB6D5CE-AD7E-F4F8-672D-65444D751F4F}"/>
              </a:ext>
            </a:extLst>
          </p:cNvPr>
          <p:cNvSpPr/>
          <p:nvPr/>
        </p:nvSpPr>
        <p:spPr>
          <a:xfrm>
            <a:off x="2636646" y="2064717"/>
            <a:ext cx="3210367" cy="554400"/>
          </a:xfrm>
          <a:prstGeom prst="round2DiagRect">
            <a:avLst>
              <a:gd name="adj1" fmla="val 0"/>
              <a:gd name="adj2" fmla="val 0"/>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25" name="Group 24">
            <a:extLst>
              <a:ext uri="{FF2B5EF4-FFF2-40B4-BE49-F238E27FC236}">
                <a16:creationId xmlns:a16="http://schemas.microsoft.com/office/drawing/2014/main" id="{A9840A61-459A-6660-DCC2-63E3E53641E3}"/>
              </a:ext>
            </a:extLst>
          </p:cNvPr>
          <p:cNvGrpSpPr/>
          <p:nvPr/>
        </p:nvGrpSpPr>
        <p:grpSpPr>
          <a:xfrm>
            <a:off x="1265647" y="2064717"/>
            <a:ext cx="1287872" cy="554400"/>
            <a:chOff x="947193" y="1734582"/>
            <a:chExt cx="965904" cy="415800"/>
          </a:xfrm>
        </p:grpSpPr>
        <p:sp>
          <p:nvSpPr>
            <p:cNvPr id="26" name="Rectangle 25">
              <a:extLst>
                <a:ext uri="{FF2B5EF4-FFF2-40B4-BE49-F238E27FC236}">
                  <a16:creationId xmlns:a16="http://schemas.microsoft.com/office/drawing/2014/main" id="{6E9F2304-ADB5-D67E-34AF-D32722431ABE}"/>
                </a:ext>
              </a:extLst>
            </p:cNvPr>
            <p:cNvSpPr/>
            <p:nvPr/>
          </p:nvSpPr>
          <p:spPr>
            <a:xfrm>
              <a:off x="947193" y="1734582"/>
              <a:ext cx="965904" cy="4158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TextBox 32">
              <a:extLst>
                <a:ext uri="{FF2B5EF4-FFF2-40B4-BE49-F238E27FC236}">
                  <a16:creationId xmlns:a16="http://schemas.microsoft.com/office/drawing/2014/main" id="{FE39DD51-4680-1730-E5C7-A48F07858F09}"/>
                </a:ext>
              </a:extLst>
            </p:cNvPr>
            <p:cNvSpPr txBox="1">
              <a:spLocks/>
            </p:cNvSpPr>
            <p:nvPr/>
          </p:nvSpPr>
          <p:spPr>
            <a:xfrm>
              <a:off x="972870" y="1821296"/>
              <a:ext cx="906382" cy="242374"/>
            </a:xfrm>
            <a:prstGeom prst="rect">
              <a:avLst/>
            </a:prstGeom>
            <a:noFill/>
          </p:spPr>
          <p:txBody>
            <a:bodyPr wrap="square" lIns="0" tIns="0" rIns="0" bIns="0" rtlCol="0" anchor="ctr">
              <a:spAutoFit/>
            </a:bodyPr>
            <a:lstStyle/>
            <a:p>
              <a:r>
                <a:rPr lang="en-GB" sz="1050" dirty="0">
                  <a:solidFill>
                    <a:schemeClr val="tx2"/>
                  </a:solidFill>
                </a:rPr>
                <a:t>Apathy, Depression, Anxiety, Irritability</a:t>
              </a:r>
              <a:endParaRPr lang="en-US" sz="1050" dirty="0">
                <a:solidFill>
                  <a:schemeClr val="tx2"/>
                </a:solidFill>
              </a:endParaRPr>
            </a:p>
          </p:txBody>
        </p:sp>
      </p:grpSp>
      <p:sp>
        <p:nvSpPr>
          <p:cNvPr id="34" name="TextBox 33">
            <a:extLst>
              <a:ext uri="{FF2B5EF4-FFF2-40B4-BE49-F238E27FC236}">
                <a16:creationId xmlns:a16="http://schemas.microsoft.com/office/drawing/2014/main" id="{6DF765E0-6072-DB6A-64C4-F31D0587ED62}"/>
              </a:ext>
            </a:extLst>
          </p:cNvPr>
          <p:cNvSpPr txBox="1">
            <a:spLocks/>
          </p:cNvSpPr>
          <p:nvPr/>
        </p:nvSpPr>
        <p:spPr>
          <a:xfrm>
            <a:off x="1296861" y="2751906"/>
            <a:ext cx="1450411" cy="323165"/>
          </a:xfrm>
          <a:prstGeom prst="rect">
            <a:avLst/>
          </a:prstGeom>
          <a:noFill/>
        </p:spPr>
        <p:txBody>
          <a:bodyPr wrap="square" lIns="0" tIns="0" rIns="0" bIns="0" rtlCol="0" anchor="ctr">
            <a:spAutoFit/>
          </a:bodyPr>
          <a:lstStyle/>
          <a:p>
            <a:r>
              <a:rPr lang="en-GB" sz="1050" dirty="0">
                <a:solidFill>
                  <a:schemeClr val="tx2"/>
                </a:solidFill>
              </a:rPr>
              <a:t>Sleep disturbance,</a:t>
            </a:r>
            <a:br>
              <a:rPr lang="en-GB" sz="1050" dirty="0">
                <a:solidFill>
                  <a:schemeClr val="tx2"/>
                </a:solidFill>
              </a:rPr>
            </a:br>
            <a:r>
              <a:rPr lang="en-GB" sz="1050" dirty="0">
                <a:solidFill>
                  <a:schemeClr val="tx2"/>
                </a:solidFill>
              </a:rPr>
              <a:t>Agitation</a:t>
            </a:r>
            <a:endParaRPr lang="en-US" sz="1050" dirty="0">
              <a:solidFill>
                <a:schemeClr val="tx2"/>
              </a:solidFill>
            </a:endParaRPr>
          </a:p>
        </p:txBody>
      </p:sp>
      <p:grpSp>
        <p:nvGrpSpPr>
          <p:cNvPr id="35" name="Group 34">
            <a:extLst>
              <a:ext uri="{FF2B5EF4-FFF2-40B4-BE49-F238E27FC236}">
                <a16:creationId xmlns:a16="http://schemas.microsoft.com/office/drawing/2014/main" id="{76E0E880-BE7E-8E23-6454-6A1552449FA2}"/>
              </a:ext>
            </a:extLst>
          </p:cNvPr>
          <p:cNvGrpSpPr/>
          <p:nvPr/>
        </p:nvGrpSpPr>
        <p:grpSpPr>
          <a:xfrm>
            <a:off x="1256876" y="3212414"/>
            <a:ext cx="1319177" cy="554400"/>
            <a:chOff x="942656" y="2602582"/>
            <a:chExt cx="989383" cy="415800"/>
          </a:xfrm>
        </p:grpSpPr>
        <p:sp>
          <p:nvSpPr>
            <p:cNvPr id="36" name="Rectangle 35">
              <a:extLst>
                <a:ext uri="{FF2B5EF4-FFF2-40B4-BE49-F238E27FC236}">
                  <a16:creationId xmlns:a16="http://schemas.microsoft.com/office/drawing/2014/main" id="{0DF8010B-E47B-9360-4DBA-F5E406AE74AD}"/>
                </a:ext>
              </a:extLst>
            </p:cNvPr>
            <p:cNvSpPr/>
            <p:nvPr/>
          </p:nvSpPr>
          <p:spPr>
            <a:xfrm>
              <a:off x="942656" y="2602582"/>
              <a:ext cx="970441" cy="4158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TextBox 36">
              <a:extLst>
                <a:ext uri="{FF2B5EF4-FFF2-40B4-BE49-F238E27FC236}">
                  <a16:creationId xmlns:a16="http://schemas.microsoft.com/office/drawing/2014/main" id="{72BEE515-8F2D-6D0E-9828-0111E4DCA755}"/>
                </a:ext>
              </a:extLst>
            </p:cNvPr>
            <p:cNvSpPr txBox="1">
              <a:spLocks/>
            </p:cNvSpPr>
            <p:nvPr/>
          </p:nvSpPr>
          <p:spPr>
            <a:xfrm>
              <a:off x="972870" y="2689296"/>
              <a:ext cx="959169" cy="242374"/>
            </a:xfrm>
            <a:prstGeom prst="rect">
              <a:avLst/>
            </a:prstGeom>
            <a:noFill/>
          </p:spPr>
          <p:txBody>
            <a:bodyPr wrap="square" lIns="0" tIns="0" rIns="0" bIns="0" rtlCol="0" anchor="ctr">
              <a:spAutoFit/>
            </a:bodyPr>
            <a:lstStyle/>
            <a:p>
              <a:r>
                <a:rPr lang="en-GB" sz="1050" dirty="0">
                  <a:solidFill>
                    <a:schemeClr val="tx2"/>
                  </a:solidFill>
                </a:rPr>
                <a:t>Abnormal motor behaviour</a:t>
              </a:r>
              <a:endParaRPr lang="en-US" sz="1050" dirty="0">
                <a:solidFill>
                  <a:schemeClr val="tx2"/>
                </a:solidFill>
              </a:endParaRPr>
            </a:p>
          </p:txBody>
        </p:sp>
      </p:grpSp>
      <p:sp>
        <p:nvSpPr>
          <p:cNvPr id="38" name="TextBox 37">
            <a:extLst>
              <a:ext uri="{FF2B5EF4-FFF2-40B4-BE49-F238E27FC236}">
                <a16:creationId xmlns:a16="http://schemas.microsoft.com/office/drawing/2014/main" id="{7C9BF47E-6023-A3EB-CB42-C5DEC38C227A}"/>
              </a:ext>
            </a:extLst>
          </p:cNvPr>
          <p:cNvSpPr txBox="1">
            <a:spLocks/>
          </p:cNvSpPr>
          <p:nvPr/>
        </p:nvSpPr>
        <p:spPr>
          <a:xfrm>
            <a:off x="1297161" y="3983578"/>
            <a:ext cx="947260" cy="161583"/>
          </a:xfrm>
          <a:prstGeom prst="rect">
            <a:avLst/>
          </a:prstGeom>
          <a:noFill/>
        </p:spPr>
        <p:txBody>
          <a:bodyPr wrap="square" lIns="0" tIns="0" rIns="0" bIns="0" rtlCol="0" anchor="ctr">
            <a:spAutoFit/>
          </a:bodyPr>
          <a:lstStyle/>
          <a:p>
            <a:r>
              <a:rPr lang="en-GB" sz="1050" dirty="0">
                <a:solidFill>
                  <a:schemeClr val="tx2"/>
                </a:solidFill>
              </a:rPr>
              <a:t>Delusion</a:t>
            </a:r>
            <a:endParaRPr lang="en-US" sz="1050" dirty="0">
              <a:solidFill>
                <a:schemeClr val="tx2"/>
              </a:solidFill>
            </a:endParaRPr>
          </a:p>
        </p:txBody>
      </p:sp>
      <p:grpSp>
        <p:nvGrpSpPr>
          <p:cNvPr id="39" name="Group 38">
            <a:extLst>
              <a:ext uri="{FF2B5EF4-FFF2-40B4-BE49-F238E27FC236}">
                <a16:creationId xmlns:a16="http://schemas.microsoft.com/office/drawing/2014/main" id="{2341B4E6-7FB6-2311-2E0D-4DA8217944AA}"/>
              </a:ext>
            </a:extLst>
          </p:cNvPr>
          <p:cNvGrpSpPr/>
          <p:nvPr/>
        </p:nvGrpSpPr>
        <p:grpSpPr>
          <a:xfrm>
            <a:off x="1243456" y="4361924"/>
            <a:ext cx="1311987" cy="554400"/>
            <a:chOff x="932592" y="3278456"/>
            <a:chExt cx="983990" cy="415800"/>
          </a:xfrm>
        </p:grpSpPr>
        <p:sp>
          <p:nvSpPr>
            <p:cNvPr id="40" name="Rectangle 39">
              <a:extLst>
                <a:ext uri="{FF2B5EF4-FFF2-40B4-BE49-F238E27FC236}">
                  <a16:creationId xmlns:a16="http://schemas.microsoft.com/office/drawing/2014/main" id="{37D1D649-9EAC-E6FC-025B-64EA761A91DB}"/>
                </a:ext>
              </a:extLst>
            </p:cNvPr>
            <p:cNvSpPr/>
            <p:nvPr/>
          </p:nvSpPr>
          <p:spPr>
            <a:xfrm>
              <a:off x="932592" y="3278456"/>
              <a:ext cx="980505" cy="4158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TextBox 40">
              <a:extLst>
                <a:ext uri="{FF2B5EF4-FFF2-40B4-BE49-F238E27FC236}">
                  <a16:creationId xmlns:a16="http://schemas.microsoft.com/office/drawing/2014/main" id="{0DD28E9D-DD99-B951-58AF-CE076E6E548B}"/>
                </a:ext>
              </a:extLst>
            </p:cNvPr>
            <p:cNvSpPr txBox="1">
              <a:spLocks/>
            </p:cNvSpPr>
            <p:nvPr/>
          </p:nvSpPr>
          <p:spPr>
            <a:xfrm>
              <a:off x="972646" y="3425763"/>
              <a:ext cx="943936" cy="121187"/>
            </a:xfrm>
            <a:prstGeom prst="rect">
              <a:avLst/>
            </a:prstGeom>
            <a:noFill/>
          </p:spPr>
          <p:txBody>
            <a:bodyPr wrap="square" lIns="0" tIns="0" rIns="0" bIns="0" rtlCol="0" anchor="ctr">
              <a:spAutoFit/>
            </a:bodyPr>
            <a:lstStyle/>
            <a:p>
              <a:r>
                <a:rPr lang="en-GB" sz="1050" dirty="0">
                  <a:solidFill>
                    <a:schemeClr val="tx2"/>
                  </a:solidFill>
                </a:rPr>
                <a:t>Eating disturbance</a:t>
              </a:r>
              <a:endParaRPr lang="en-US" sz="1050" dirty="0">
                <a:solidFill>
                  <a:schemeClr val="tx2"/>
                </a:solidFill>
              </a:endParaRPr>
            </a:p>
          </p:txBody>
        </p:sp>
      </p:grpSp>
      <p:grpSp>
        <p:nvGrpSpPr>
          <p:cNvPr id="42" name="Group 41">
            <a:extLst>
              <a:ext uri="{FF2B5EF4-FFF2-40B4-BE49-F238E27FC236}">
                <a16:creationId xmlns:a16="http://schemas.microsoft.com/office/drawing/2014/main" id="{21BF159D-EDAE-973D-425D-403BF4D7E64D}"/>
              </a:ext>
            </a:extLst>
          </p:cNvPr>
          <p:cNvGrpSpPr/>
          <p:nvPr/>
        </p:nvGrpSpPr>
        <p:grpSpPr>
          <a:xfrm>
            <a:off x="1274018" y="5511433"/>
            <a:ext cx="1287697" cy="554400"/>
            <a:chOff x="942655" y="4093690"/>
            <a:chExt cx="965773" cy="415800"/>
          </a:xfrm>
        </p:grpSpPr>
        <p:sp>
          <p:nvSpPr>
            <p:cNvPr id="43" name="Rectangle 42">
              <a:extLst>
                <a:ext uri="{FF2B5EF4-FFF2-40B4-BE49-F238E27FC236}">
                  <a16:creationId xmlns:a16="http://schemas.microsoft.com/office/drawing/2014/main" id="{1A608458-538B-4F92-BAD7-40A8D5151CC7}"/>
                </a:ext>
              </a:extLst>
            </p:cNvPr>
            <p:cNvSpPr/>
            <p:nvPr/>
          </p:nvSpPr>
          <p:spPr>
            <a:xfrm>
              <a:off x="942655" y="4093690"/>
              <a:ext cx="965773" cy="415800"/>
            </a:xfrm>
            <a:prstGeom prst="rect">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4" name="TextBox 43">
              <a:extLst>
                <a:ext uri="{FF2B5EF4-FFF2-40B4-BE49-F238E27FC236}">
                  <a16:creationId xmlns:a16="http://schemas.microsoft.com/office/drawing/2014/main" id="{6453008C-ED2A-A47B-2A00-CF81EB13C47F}"/>
                </a:ext>
              </a:extLst>
            </p:cNvPr>
            <p:cNvSpPr txBox="1"/>
            <p:nvPr/>
          </p:nvSpPr>
          <p:spPr>
            <a:xfrm>
              <a:off x="978282" y="4180404"/>
              <a:ext cx="859604" cy="242373"/>
            </a:xfrm>
            <a:prstGeom prst="rect">
              <a:avLst/>
            </a:prstGeom>
            <a:noFill/>
          </p:spPr>
          <p:txBody>
            <a:bodyPr wrap="square" lIns="0" tIns="0" rIns="0" bIns="0" rtlCol="0" anchor="ctr">
              <a:spAutoFit/>
            </a:bodyPr>
            <a:lstStyle/>
            <a:p>
              <a:r>
                <a:rPr lang="en-GB" sz="1050" dirty="0">
                  <a:solidFill>
                    <a:schemeClr val="tx2"/>
                  </a:solidFill>
                </a:rPr>
                <a:t>Hallucination, Euphoria</a:t>
              </a:r>
              <a:endParaRPr lang="en-US" sz="1050" dirty="0">
                <a:solidFill>
                  <a:schemeClr val="tx2"/>
                </a:solidFill>
              </a:endParaRPr>
            </a:p>
          </p:txBody>
        </p:sp>
      </p:grpSp>
      <p:sp>
        <p:nvSpPr>
          <p:cNvPr id="45" name="TextBox 44">
            <a:extLst>
              <a:ext uri="{FF2B5EF4-FFF2-40B4-BE49-F238E27FC236}">
                <a16:creationId xmlns:a16="http://schemas.microsoft.com/office/drawing/2014/main" id="{30FE0A19-B288-FA40-06AF-89CFF56713DE}"/>
              </a:ext>
            </a:extLst>
          </p:cNvPr>
          <p:cNvSpPr txBox="1">
            <a:spLocks/>
          </p:cNvSpPr>
          <p:nvPr/>
        </p:nvSpPr>
        <p:spPr>
          <a:xfrm>
            <a:off x="1297161" y="5133088"/>
            <a:ext cx="947260" cy="161583"/>
          </a:xfrm>
          <a:prstGeom prst="rect">
            <a:avLst/>
          </a:prstGeom>
          <a:noFill/>
        </p:spPr>
        <p:txBody>
          <a:bodyPr wrap="square" lIns="0" tIns="0" rIns="0" bIns="0" rtlCol="0" anchor="ctr">
            <a:spAutoFit/>
          </a:bodyPr>
          <a:lstStyle/>
          <a:p>
            <a:r>
              <a:rPr lang="en-GB" sz="1050" dirty="0">
                <a:solidFill>
                  <a:schemeClr val="tx2"/>
                </a:solidFill>
              </a:rPr>
              <a:t>Disinhibition</a:t>
            </a:r>
            <a:endParaRPr lang="en-US" sz="1050" dirty="0">
              <a:solidFill>
                <a:schemeClr val="tx2"/>
              </a:solidFill>
            </a:endParaRPr>
          </a:p>
        </p:txBody>
      </p:sp>
      <p:sp>
        <p:nvSpPr>
          <p:cNvPr id="46" name="TextBox 45">
            <a:extLst>
              <a:ext uri="{FF2B5EF4-FFF2-40B4-BE49-F238E27FC236}">
                <a16:creationId xmlns:a16="http://schemas.microsoft.com/office/drawing/2014/main" id="{44C0708C-FE8D-A12C-40A6-938767C225E4}"/>
              </a:ext>
            </a:extLst>
          </p:cNvPr>
          <p:cNvSpPr txBox="1"/>
          <p:nvPr/>
        </p:nvSpPr>
        <p:spPr>
          <a:xfrm>
            <a:off x="3111000" y="1884491"/>
            <a:ext cx="876676" cy="217746"/>
          </a:xfrm>
          <a:prstGeom prst="rect">
            <a:avLst/>
          </a:prstGeom>
          <a:noFill/>
        </p:spPr>
        <p:txBody>
          <a:bodyPr wrap="square" lIns="0" tIns="0" rIns="0" bIns="48000" rtlCol="0" anchor="b" anchorCtr="0">
            <a:spAutoFit/>
          </a:bodyPr>
          <a:lstStyle/>
          <a:p>
            <a:pPr algn="ctr"/>
            <a:r>
              <a:rPr lang="en-GB" sz="1100" b="1" dirty="0">
                <a:solidFill>
                  <a:schemeClr val="tx2"/>
                </a:solidFill>
              </a:rPr>
              <a:t>MCI</a:t>
            </a:r>
            <a:endParaRPr lang="en-US" sz="1100" b="1" dirty="0">
              <a:solidFill>
                <a:schemeClr val="tx2"/>
              </a:solidFill>
            </a:endParaRPr>
          </a:p>
        </p:txBody>
      </p:sp>
      <p:sp>
        <p:nvSpPr>
          <p:cNvPr id="47" name="TextBox 46">
            <a:extLst>
              <a:ext uri="{FF2B5EF4-FFF2-40B4-BE49-F238E27FC236}">
                <a16:creationId xmlns:a16="http://schemas.microsoft.com/office/drawing/2014/main" id="{1733B68D-1FD1-0F10-7B00-3957CEE499FA}"/>
              </a:ext>
            </a:extLst>
          </p:cNvPr>
          <p:cNvSpPr txBox="1"/>
          <p:nvPr/>
        </p:nvSpPr>
        <p:spPr>
          <a:xfrm>
            <a:off x="3742011" y="1715214"/>
            <a:ext cx="720000" cy="387023"/>
          </a:xfrm>
          <a:prstGeom prst="rect">
            <a:avLst/>
          </a:prstGeom>
          <a:noFill/>
        </p:spPr>
        <p:txBody>
          <a:bodyPr wrap="square" lIns="0" tIns="0" rIns="0" bIns="48000" rtlCol="0" anchor="b" anchorCtr="0">
            <a:spAutoFit/>
          </a:bodyPr>
          <a:lstStyle/>
          <a:p>
            <a:pPr algn="ctr"/>
            <a:r>
              <a:rPr lang="en-GB" sz="1100" b="1" dirty="0">
                <a:solidFill>
                  <a:schemeClr val="tx2"/>
                </a:solidFill>
              </a:rPr>
              <a:t>Mild </a:t>
            </a:r>
          </a:p>
          <a:p>
            <a:pPr algn="ctr"/>
            <a:r>
              <a:rPr lang="en-GB" sz="1100" b="1" dirty="0">
                <a:solidFill>
                  <a:schemeClr val="tx2"/>
                </a:solidFill>
              </a:rPr>
              <a:t>dementia</a:t>
            </a:r>
            <a:endParaRPr lang="en-US" sz="1100" b="1" dirty="0">
              <a:solidFill>
                <a:schemeClr val="tx2"/>
              </a:solidFill>
            </a:endParaRPr>
          </a:p>
        </p:txBody>
      </p:sp>
      <p:sp>
        <p:nvSpPr>
          <p:cNvPr id="48" name="TextBox 47">
            <a:extLst>
              <a:ext uri="{FF2B5EF4-FFF2-40B4-BE49-F238E27FC236}">
                <a16:creationId xmlns:a16="http://schemas.microsoft.com/office/drawing/2014/main" id="{31275A40-EE3E-CA28-A23B-F4B949FE98C6}"/>
              </a:ext>
            </a:extLst>
          </p:cNvPr>
          <p:cNvSpPr txBox="1"/>
          <p:nvPr/>
        </p:nvSpPr>
        <p:spPr>
          <a:xfrm>
            <a:off x="4384019" y="1715214"/>
            <a:ext cx="864000" cy="387023"/>
          </a:xfrm>
          <a:prstGeom prst="rect">
            <a:avLst/>
          </a:prstGeom>
          <a:noFill/>
        </p:spPr>
        <p:txBody>
          <a:bodyPr wrap="square" lIns="0" tIns="0" rIns="0" bIns="48000" rtlCol="0" anchor="b" anchorCtr="0">
            <a:spAutoFit/>
          </a:bodyPr>
          <a:lstStyle/>
          <a:p>
            <a:pPr algn="ctr"/>
            <a:r>
              <a:rPr lang="en-GB" sz="1100" b="1" dirty="0">
                <a:solidFill>
                  <a:schemeClr val="tx2"/>
                </a:solidFill>
              </a:rPr>
              <a:t>Moderate</a:t>
            </a:r>
          </a:p>
          <a:p>
            <a:pPr algn="ctr"/>
            <a:r>
              <a:rPr lang="en-GB" sz="1100" b="1" dirty="0">
                <a:solidFill>
                  <a:schemeClr val="tx2"/>
                </a:solidFill>
              </a:rPr>
              <a:t>dementia</a:t>
            </a:r>
            <a:endParaRPr lang="en-US" sz="1100" b="1" dirty="0">
              <a:solidFill>
                <a:schemeClr val="tx2"/>
              </a:solidFill>
            </a:endParaRPr>
          </a:p>
        </p:txBody>
      </p:sp>
      <p:sp>
        <p:nvSpPr>
          <p:cNvPr id="49" name="TextBox 48">
            <a:extLst>
              <a:ext uri="{FF2B5EF4-FFF2-40B4-BE49-F238E27FC236}">
                <a16:creationId xmlns:a16="http://schemas.microsoft.com/office/drawing/2014/main" id="{641BF68F-8835-3674-F63F-A2399C345CA0}"/>
              </a:ext>
            </a:extLst>
          </p:cNvPr>
          <p:cNvSpPr txBox="1"/>
          <p:nvPr/>
        </p:nvSpPr>
        <p:spPr>
          <a:xfrm>
            <a:off x="5176707" y="1715214"/>
            <a:ext cx="711912" cy="387023"/>
          </a:xfrm>
          <a:prstGeom prst="rect">
            <a:avLst/>
          </a:prstGeom>
          <a:noFill/>
        </p:spPr>
        <p:txBody>
          <a:bodyPr wrap="square" lIns="0" tIns="0" rIns="0" bIns="48000" rtlCol="0" anchor="b" anchorCtr="0">
            <a:spAutoFit/>
          </a:bodyPr>
          <a:lstStyle/>
          <a:p>
            <a:pPr algn="ctr"/>
            <a:r>
              <a:rPr lang="en-GB" sz="1100" b="1" dirty="0">
                <a:solidFill>
                  <a:schemeClr val="tx2"/>
                </a:solidFill>
              </a:rPr>
              <a:t>Severe</a:t>
            </a:r>
          </a:p>
          <a:p>
            <a:pPr algn="ctr"/>
            <a:r>
              <a:rPr lang="en-GB" sz="1100" b="1" dirty="0">
                <a:solidFill>
                  <a:schemeClr val="tx2"/>
                </a:solidFill>
              </a:rPr>
              <a:t>dementia</a:t>
            </a:r>
            <a:endParaRPr lang="en-US" sz="1100" b="1" dirty="0">
              <a:solidFill>
                <a:schemeClr val="tx2"/>
              </a:solidFill>
            </a:endParaRPr>
          </a:p>
        </p:txBody>
      </p:sp>
      <p:sp>
        <p:nvSpPr>
          <p:cNvPr id="50" name="TextBox 49">
            <a:extLst>
              <a:ext uri="{FF2B5EF4-FFF2-40B4-BE49-F238E27FC236}">
                <a16:creationId xmlns:a16="http://schemas.microsoft.com/office/drawing/2014/main" id="{1A75B3DF-A698-B180-C170-35AB18B43576}"/>
              </a:ext>
            </a:extLst>
          </p:cNvPr>
          <p:cNvSpPr txBox="1"/>
          <p:nvPr/>
        </p:nvSpPr>
        <p:spPr>
          <a:xfrm>
            <a:off x="2655429" y="1884491"/>
            <a:ext cx="685295" cy="217746"/>
          </a:xfrm>
          <a:prstGeom prst="rect">
            <a:avLst/>
          </a:prstGeom>
          <a:noFill/>
        </p:spPr>
        <p:txBody>
          <a:bodyPr wrap="square" lIns="0" tIns="0" rIns="0" bIns="48000" rtlCol="0" anchor="b" anchorCtr="0">
            <a:spAutoFit/>
          </a:bodyPr>
          <a:lstStyle/>
          <a:p>
            <a:pPr algn="ctr"/>
            <a:r>
              <a:rPr lang="en-GB" sz="1100" b="1" dirty="0">
                <a:solidFill>
                  <a:schemeClr val="tx2"/>
                </a:solidFill>
              </a:rPr>
              <a:t>Healthy</a:t>
            </a:r>
            <a:endParaRPr lang="en-US" sz="1100" b="1" dirty="0">
              <a:solidFill>
                <a:schemeClr val="tx2"/>
              </a:solidFill>
            </a:endParaRPr>
          </a:p>
        </p:txBody>
      </p:sp>
      <p:sp>
        <p:nvSpPr>
          <p:cNvPr id="51" name="Freeform 5">
            <a:extLst>
              <a:ext uri="{FF2B5EF4-FFF2-40B4-BE49-F238E27FC236}">
                <a16:creationId xmlns:a16="http://schemas.microsoft.com/office/drawing/2014/main" id="{9AE6E40B-DC0D-BC58-525A-B8E1CC7BB07B}"/>
              </a:ext>
            </a:extLst>
          </p:cNvPr>
          <p:cNvSpPr>
            <a:spLocks/>
          </p:cNvSpPr>
          <p:nvPr/>
        </p:nvSpPr>
        <p:spPr bwMode="auto">
          <a:xfrm>
            <a:off x="2790741" y="2169315"/>
            <a:ext cx="2924145" cy="411303"/>
          </a:xfrm>
          <a:custGeom>
            <a:avLst/>
            <a:gdLst>
              <a:gd name="T0" fmla="*/ 0 w 631"/>
              <a:gd name="T1" fmla="*/ 69 h 69"/>
              <a:gd name="T2" fmla="*/ 112 w 631"/>
              <a:gd name="T3" fmla="*/ 69 h 69"/>
              <a:gd name="T4" fmla="*/ 125 w 631"/>
              <a:gd name="T5" fmla="*/ 57 h 69"/>
              <a:gd name="T6" fmla="*/ 125 w 631"/>
              <a:gd name="T7" fmla="*/ 52 h 69"/>
              <a:gd name="T8" fmla="*/ 141 w 631"/>
              <a:gd name="T9" fmla="*/ 35 h 69"/>
              <a:gd name="T10" fmla="*/ 237 w 631"/>
              <a:gd name="T11" fmla="*/ 35 h 69"/>
              <a:gd name="T12" fmla="*/ 253 w 631"/>
              <a:gd name="T13" fmla="*/ 19 h 69"/>
              <a:gd name="T14" fmla="*/ 253 w 631"/>
              <a:gd name="T15" fmla="*/ 19 h 69"/>
              <a:gd name="T16" fmla="*/ 272 w 631"/>
              <a:gd name="T17" fmla="*/ 0 h 69"/>
              <a:gd name="T18" fmla="*/ 631 w 631"/>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1" h="69">
                <a:moveTo>
                  <a:pt x="0" y="69"/>
                </a:moveTo>
                <a:cubicBezTo>
                  <a:pt x="112" y="69"/>
                  <a:pt x="112" y="69"/>
                  <a:pt x="112" y="69"/>
                </a:cubicBezTo>
                <a:cubicBezTo>
                  <a:pt x="119" y="69"/>
                  <a:pt x="125" y="64"/>
                  <a:pt x="125" y="57"/>
                </a:cubicBezTo>
                <a:cubicBezTo>
                  <a:pt x="125" y="52"/>
                  <a:pt x="125" y="52"/>
                  <a:pt x="125" y="52"/>
                </a:cubicBezTo>
                <a:cubicBezTo>
                  <a:pt x="125" y="43"/>
                  <a:pt x="132" y="35"/>
                  <a:pt x="141" y="35"/>
                </a:cubicBezTo>
                <a:cubicBezTo>
                  <a:pt x="237" y="35"/>
                  <a:pt x="237" y="35"/>
                  <a:pt x="237" y="35"/>
                </a:cubicBezTo>
                <a:cubicBezTo>
                  <a:pt x="246" y="35"/>
                  <a:pt x="253" y="28"/>
                  <a:pt x="253" y="19"/>
                </a:cubicBezTo>
                <a:cubicBezTo>
                  <a:pt x="253" y="19"/>
                  <a:pt x="253" y="19"/>
                  <a:pt x="253" y="19"/>
                </a:cubicBezTo>
                <a:cubicBezTo>
                  <a:pt x="253" y="8"/>
                  <a:pt x="261" y="0"/>
                  <a:pt x="272" y="0"/>
                </a:cubicBezTo>
                <a:cubicBezTo>
                  <a:pt x="631" y="0"/>
                  <a:pt x="631" y="0"/>
                  <a:pt x="631"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2" name="Freeform 6">
            <a:extLst>
              <a:ext uri="{FF2B5EF4-FFF2-40B4-BE49-F238E27FC236}">
                <a16:creationId xmlns:a16="http://schemas.microsoft.com/office/drawing/2014/main" id="{3E2952EA-CEBE-40D2-7A6E-047BD48A41DD}"/>
              </a:ext>
            </a:extLst>
          </p:cNvPr>
          <p:cNvSpPr>
            <a:spLocks/>
          </p:cNvSpPr>
          <p:nvPr/>
        </p:nvSpPr>
        <p:spPr bwMode="auto">
          <a:xfrm>
            <a:off x="2788622" y="2662125"/>
            <a:ext cx="2919559" cy="509155"/>
          </a:xfrm>
          <a:custGeom>
            <a:avLst/>
            <a:gdLst>
              <a:gd name="T0" fmla="*/ 0 w 630"/>
              <a:gd name="T1" fmla="*/ 103 h 103"/>
              <a:gd name="T2" fmla="*/ 112 w 630"/>
              <a:gd name="T3" fmla="*/ 103 h 103"/>
              <a:gd name="T4" fmla="*/ 125 w 630"/>
              <a:gd name="T5" fmla="*/ 90 h 103"/>
              <a:gd name="T6" fmla="*/ 125 w 630"/>
              <a:gd name="T7" fmla="*/ 88 h 103"/>
              <a:gd name="T8" fmla="*/ 143 w 630"/>
              <a:gd name="T9" fmla="*/ 70 h 103"/>
              <a:gd name="T10" fmla="*/ 236 w 630"/>
              <a:gd name="T11" fmla="*/ 70 h 103"/>
              <a:gd name="T12" fmla="*/ 253 w 630"/>
              <a:gd name="T13" fmla="*/ 54 h 103"/>
              <a:gd name="T14" fmla="*/ 253 w 630"/>
              <a:gd name="T15" fmla="*/ 54 h 103"/>
              <a:gd name="T16" fmla="*/ 271 w 630"/>
              <a:gd name="T17" fmla="*/ 35 h 103"/>
              <a:gd name="T18" fmla="*/ 364 w 630"/>
              <a:gd name="T19" fmla="*/ 35 h 103"/>
              <a:gd name="T20" fmla="*/ 381 w 630"/>
              <a:gd name="T21" fmla="*/ 18 h 103"/>
              <a:gd name="T22" fmla="*/ 381 w 630"/>
              <a:gd name="T23" fmla="*/ 16 h 103"/>
              <a:gd name="T24" fmla="*/ 397 w 630"/>
              <a:gd name="T25" fmla="*/ 0 h 103"/>
              <a:gd name="T26" fmla="*/ 630 w 630"/>
              <a:gd name="T2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0" h="103">
                <a:moveTo>
                  <a:pt x="0" y="103"/>
                </a:moveTo>
                <a:cubicBezTo>
                  <a:pt x="112" y="103"/>
                  <a:pt x="112" y="103"/>
                  <a:pt x="112" y="103"/>
                </a:cubicBezTo>
                <a:cubicBezTo>
                  <a:pt x="119" y="103"/>
                  <a:pt x="125" y="97"/>
                  <a:pt x="125" y="90"/>
                </a:cubicBezTo>
                <a:cubicBezTo>
                  <a:pt x="125" y="88"/>
                  <a:pt x="125" y="88"/>
                  <a:pt x="125" y="88"/>
                </a:cubicBezTo>
                <a:cubicBezTo>
                  <a:pt x="125" y="78"/>
                  <a:pt x="133" y="70"/>
                  <a:pt x="143" y="70"/>
                </a:cubicBezTo>
                <a:cubicBezTo>
                  <a:pt x="236" y="70"/>
                  <a:pt x="236" y="70"/>
                  <a:pt x="236" y="70"/>
                </a:cubicBezTo>
                <a:cubicBezTo>
                  <a:pt x="245" y="70"/>
                  <a:pt x="253" y="63"/>
                  <a:pt x="253" y="54"/>
                </a:cubicBezTo>
                <a:cubicBezTo>
                  <a:pt x="253" y="54"/>
                  <a:pt x="253" y="54"/>
                  <a:pt x="253" y="54"/>
                </a:cubicBezTo>
                <a:cubicBezTo>
                  <a:pt x="253" y="43"/>
                  <a:pt x="261" y="35"/>
                  <a:pt x="271" y="35"/>
                </a:cubicBezTo>
                <a:cubicBezTo>
                  <a:pt x="364" y="35"/>
                  <a:pt x="364" y="35"/>
                  <a:pt x="364" y="35"/>
                </a:cubicBezTo>
                <a:cubicBezTo>
                  <a:pt x="373" y="35"/>
                  <a:pt x="381" y="27"/>
                  <a:pt x="381" y="18"/>
                </a:cubicBezTo>
                <a:cubicBezTo>
                  <a:pt x="381" y="16"/>
                  <a:pt x="381" y="16"/>
                  <a:pt x="381" y="16"/>
                </a:cubicBezTo>
                <a:cubicBezTo>
                  <a:pt x="381" y="8"/>
                  <a:pt x="388" y="0"/>
                  <a:pt x="397" y="0"/>
                </a:cubicBezTo>
                <a:cubicBezTo>
                  <a:pt x="630" y="0"/>
                  <a:pt x="630" y="0"/>
                  <a:pt x="630"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3" name="Freeform 7">
            <a:extLst>
              <a:ext uri="{FF2B5EF4-FFF2-40B4-BE49-F238E27FC236}">
                <a16:creationId xmlns:a16="http://schemas.microsoft.com/office/drawing/2014/main" id="{F6F071DF-2FD2-245E-9FA5-6E52F82D998C}"/>
              </a:ext>
            </a:extLst>
          </p:cNvPr>
          <p:cNvSpPr>
            <a:spLocks/>
          </p:cNvSpPr>
          <p:nvPr/>
        </p:nvSpPr>
        <p:spPr bwMode="auto">
          <a:xfrm>
            <a:off x="2790741" y="3271287"/>
            <a:ext cx="2914972" cy="460504"/>
          </a:xfrm>
          <a:custGeom>
            <a:avLst/>
            <a:gdLst>
              <a:gd name="T0" fmla="*/ 0 w 629"/>
              <a:gd name="T1" fmla="*/ 104 h 104"/>
              <a:gd name="T2" fmla="*/ 112 w 629"/>
              <a:gd name="T3" fmla="*/ 104 h 104"/>
              <a:gd name="T4" fmla="*/ 126 w 629"/>
              <a:gd name="T5" fmla="*/ 90 h 104"/>
              <a:gd name="T6" fmla="*/ 126 w 629"/>
              <a:gd name="T7" fmla="*/ 85 h 104"/>
              <a:gd name="T8" fmla="*/ 141 w 629"/>
              <a:gd name="T9" fmla="*/ 70 h 104"/>
              <a:gd name="T10" fmla="*/ 365 w 629"/>
              <a:gd name="T11" fmla="*/ 70 h 104"/>
              <a:gd name="T12" fmla="*/ 380 w 629"/>
              <a:gd name="T13" fmla="*/ 55 h 104"/>
              <a:gd name="T14" fmla="*/ 380 w 629"/>
              <a:gd name="T15" fmla="*/ 51 h 104"/>
              <a:gd name="T16" fmla="*/ 395 w 629"/>
              <a:gd name="T17" fmla="*/ 36 h 104"/>
              <a:gd name="T18" fmla="*/ 491 w 629"/>
              <a:gd name="T19" fmla="*/ 36 h 104"/>
              <a:gd name="T20" fmla="*/ 505 w 629"/>
              <a:gd name="T21" fmla="*/ 21 h 104"/>
              <a:gd name="T22" fmla="*/ 505 w 629"/>
              <a:gd name="T23" fmla="*/ 17 h 104"/>
              <a:gd name="T24" fmla="*/ 522 w 629"/>
              <a:gd name="T25" fmla="*/ 0 h 104"/>
              <a:gd name="T26" fmla="*/ 629 w 629"/>
              <a:gd name="T2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9" h="104">
                <a:moveTo>
                  <a:pt x="0" y="104"/>
                </a:moveTo>
                <a:cubicBezTo>
                  <a:pt x="112" y="104"/>
                  <a:pt x="112" y="104"/>
                  <a:pt x="112" y="104"/>
                </a:cubicBezTo>
                <a:cubicBezTo>
                  <a:pt x="120" y="104"/>
                  <a:pt x="126" y="98"/>
                  <a:pt x="126" y="90"/>
                </a:cubicBezTo>
                <a:cubicBezTo>
                  <a:pt x="126" y="85"/>
                  <a:pt x="126" y="85"/>
                  <a:pt x="126" y="85"/>
                </a:cubicBezTo>
                <a:cubicBezTo>
                  <a:pt x="126" y="77"/>
                  <a:pt x="133" y="70"/>
                  <a:pt x="141" y="70"/>
                </a:cubicBezTo>
                <a:cubicBezTo>
                  <a:pt x="365" y="70"/>
                  <a:pt x="365" y="70"/>
                  <a:pt x="365" y="70"/>
                </a:cubicBezTo>
                <a:cubicBezTo>
                  <a:pt x="373" y="70"/>
                  <a:pt x="380" y="63"/>
                  <a:pt x="380" y="55"/>
                </a:cubicBezTo>
                <a:cubicBezTo>
                  <a:pt x="380" y="51"/>
                  <a:pt x="380" y="51"/>
                  <a:pt x="380" y="51"/>
                </a:cubicBezTo>
                <a:cubicBezTo>
                  <a:pt x="380" y="42"/>
                  <a:pt x="386" y="36"/>
                  <a:pt x="395" y="36"/>
                </a:cubicBezTo>
                <a:cubicBezTo>
                  <a:pt x="491" y="36"/>
                  <a:pt x="491" y="36"/>
                  <a:pt x="491" y="36"/>
                </a:cubicBezTo>
                <a:cubicBezTo>
                  <a:pt x="499" y="36"/>
                  <a:pt x="505" y="29"/>
                  <a:pt x="505" y="21"/>
                </a:cubicBezTo>
                <a:cubicBezTo>
                  <a:pt x="505" y="17"/>
                  <a:pt x="505" y="17"/>
                  <a:pt x="505" y="17"/>
                </a:cubicBezTo>
                <a:cubicBezTo>
                  <a:pt x="505" y="8"/>
                  <a:pt x="512" y="0"/>
                  <a:pt x="522" y="0"/>
                </a:cubicBezTo>
                <a:cubicBezTo>
                  <a:pt x="629" y="0"/>
                  <a:pt x="629" y="0"/>
                  <a:pt x="629"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4" name="Freeform 8">
            <a:extLst>
              <a:ext uri="{FF2B5EF4-FFF2-40B4-BE49-F238E27FC236}">
                <a16:creationId xmlns:a16="http://schemas.microsoft.com/office/drawing/2014/main" id="{F92B7594-C116-AD2D-18A4-4D7E1327C2F8}"/>
              </a:ext>
            </a:extLst>
          </p:cNvPr>
          <p:cNvSpPr>
            <a:spLocks/>
          </p:cNvSpPr>
          <p:nvPr/>
        </p:nvSpPr>
        <p:spPr bwMode="auto">
          <a:xfrm>
            <a:off x="2794973" y="3866440"/>
            <a:ext cx="2919559" cy="436033"/>
          </a:xfrm>
          <a:custGeom>
            <a:avLst/>
            <a:gdLst>
              <a:gd name="T0" fmla="*/ 0 w 630"/>
              <a:gd name="T1" fmla="*/ 103 h 103"/>
              <a:gd name="T2" fmla="*/ 235 w 630"/>
              <a:gd name="T3" fmla="*/ 103 h 103"/>
              <a:gd name="T4" fmla="*/ 250 w 630"/>
              <a:gd name="T5" fmla="*/ 88 h 103"/>
              <a:gd name="T6" fmla="*/ 250 w 630"/>
              <a:gd name="T7" fmla="*/ 88 h 103"/>
              <a:gd name="T8" fmla="*/ 269 w 630"/>
              <a:gd name="T9" fmla="*/ 69 h 103"/>
              <a:gd name="T10" fmla="*/ 362 w 630"/>
              <a:gd name="T11" fmla="*/ 69 h 103"/>
              <a:gd name="T12" fmla="*/ 379 w 630"/>
              <a:gd name="T13" fmla="*/ 52 h 103"/>
              <a:gd name="T14" fmla="*/ 379 w 630"/>
              <a:gd name="T15" fmla="*/ 52 h 103"/>
              <a:gd name="T16" fmla="*/ 397 w 630"/>
              <a:gd name="T17" fmla="*/ 34 h 103"/>
              <a:gd name="T18" fmla="*/ 491 w 630"/>
              <a:gd name="T19" fmla="*/ 34 h 103"/>
              <a:gd name="T20" fmla="*/ 506 w 630"/>
              <a:gd name="T21" fmla="*/ 19 h 103"/>
              <a:gd name="T22" fmla="*/ 506 w 630"/>
              <a:gd name="T23" fmla="*/ 16 h 103"/>
              <a:gd name="T24" fmla="*/ 522 w 630"/>
              <a:gd name="T25" fmla="*/ 0 h 103"/>
              <a:gd name="T26" fmla="*/ 630 w 630"/>
              <a:gd name="T2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0" h="103">
                <a:moveTo>
                  <a:pt x="0" y="103"/>
                </a:moveTo>
                <a:cubicBezTo>
                  <a:pt x="235" y="103"/>
                  <a:pt x="235" y="103"/>
                  <a:pt x="235" y="103"/>
                </a:cubicBezTo>
                <a:cubicBezTo>
                  <a:pt x="243" y="103"/>
                  <a:pt x="250" y="96"/>
                  <a:pt x="250" y="88"/>
                </a:cubicBezTo>
                <a:cubicBezTo>
                  <a:pt x="250" y="88"/>
                  <a:pt x="250" y="88"/>
                  <a:pt x="250" y="88"/>
                </a:cubicBezTo>
                <a:cubicBezTo>
                  <a:pt x="250" y="77"/>
                  <a:pt x="258" y="69"/>
                  <a:pt x="269" y="69"/>
                </a:cubicBezTo>
                <a:cubicBezTo>
                  <a:pt x="362" y="69"/>
                  <a:pt x="362" y="69"/>
                  <a:pt x="362" y="69"/>
                </a:cubicBezTo>
                <a:cubicBezTo>
                  <a:pt x="372" y="69"/>
                  <a:pt x="379" y="61"/>
                  <a:pt x="379" y="52"/>
                </a:cubicBezTo>
                <a:cubicBezTo>
                  <a:pt x="379" y="52"/>
                  <a:pt x="379" y="52"/>
                  <a:pt x="379" y="52"/>
                </a:cubicBezTo>
                <a:cubicBezTo>
                  <a:pt x="379" y="42"/>
                  <a:pt x="387" y="34"/>
                  <a:pt x="397" y="34"/>
                </a:cubicBezTo>
                <a:cubicBezTo>
                  <a:pt x="491" y="34"/>
                  <a:pt x="491" y="34"/>
                  <a:pt x="491" y="34"/>
                </a:cubicBezTo>
                <a:cubicBezTo>
                  <a:pt x="499" y="34"/>
                  <a:pt x="506" y="27"/>
                  <a:pt x="506" y="19"/>
                </a:cubicBezTo>
                <a:cubicBezTo>
                  <a:pt x="506" y="16"/>
                  <a:pt x="506" y="16"/>
                  <a:pt x="506" y="16"/>
                </a:cubicBezTo>
                <a:cubicBezTo>
                  <a:pt x="506" y="7"/>
                  <a:pt x="513" y="0"/>
                  <a:pt x="522" y="0"/>
                </a:cubicBezTo>
                <a:cubicBezTo>
                  <a:pt x="630" y="0"/>
                  <a:pt x="630" y="0"/>
                  <a:pt x="630"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5" name="Freeform 9">
            <a:extLst>
              <a:ext uri="{FF2B5EF4-FFF2-40B4-BE49-F238E27FC236}">
                <a16:creationId xmlns:a16="http://schemas.microsoft.com/office/drawing/2014/main" id="{97D52141-5382-3FEF-CECD-DE9315B35156}"/>
              </a:ext>
            </a:extLst>
          </p:cNvPr>
          <p:cNvSpPr>
            <a:spLocks/>
          </p:cNvSpPr>
          <p:nvPr/>
        </p:nvSpPr>
        <p:spPr bwMode="auto">
          <a:xfrm>
            <a:off x="2786506" y="4739338"/>
            <a:ext cx="2928732" cy="143933"/>
          </a:xfrm>
          <a:custGeom>
            <a:avLst/>
            <a:gdLst>
              <a:gd name="T0" fmla="*/ 0 w 632"/>
              <a:gd name="T1" fmla="*/ 34 h 34"/>
              <a:gd name="T2" fmla="*/ 238 w 632"/>
              <a:gd name="T3" fmla="*/ 34 h 34"/>
              <a:gd name="T4" fmla="*/ 251 w 632"/>
              <a:gd name="T5" fmla="*/ 20 h 34"/>
              <a:gd name="T6" fmla="*/ 251 w 632"/>
              <a:gd name="T7" fmla="*/ 20 h 34"/>
              <a:gd name="T8" fmla="*/ 271 w 632"/>
              <a:gd name="T9" fmla="*/ 0 h 34"/>
              <a:gd name="T10" fmla="*/ 632 w 632"/>
              <a:gd name="T11" fmla="*/ 0 h 34"/>
            </a:gdLst>
            <a:ahLst/>
            <a:cxnLst>
              <a:cxn ang="0">
                <a:pos x="T0" y="T1"/>
              </a:cxn>
              <a:cxn ang="0">
                <a:pos x="T2" y="T3"/>
              </a:cxn>
              <a:cxn ang="0">
                <a:pos x="T4" y="T5"/>
              </a:cxn>
              <a:cxn ang="0">
                <a:pos x="T6" y="T7"/>
              </a:cxn>
              <a:cxn ang="0">
                <a:pos x="T8" y="T9"/>
              </a:cxn>
              <a:cxn ang="0">
                <a:pos x="T10" y="T11"/>
              </a:cxn>
            </a:cxnLst>
            <a:rect l="0" t="0" r="r" b="b"/>
            <a:pathLst>
              <a:path w="632" h="34">
                <a:moveTo>
                  <a:pt x="0" y="34"/>
                </a:moveTo>
                <a:cubicBezTo>
                  <a:pt x="238" y="34"/>
                  <a:pt x="238" y="34"/>
                  <a:pt x="238" y="34"/>
                </a:cubicBezTo>
                <a:cubicBezTo>
                  <a:pt x="245" y="34"/>
                  <a:pt x="251" y="28"/>
                  <a:pt x="251" y="20"/>
                </a:cubicBezTo>
                <a:cubicBezTo>
                  <a:pt x="251" y="20"/>
                  <a:pt x="251" y="20"/>
                  <a:pt x="251" y="20"/>
                </a:cubicBezTo>
                <a:cubicBezTo>
                  <a:pt x="251" y="9"/>
                  <a:pt x="260" y="0"/>
                  <a:pt x="271" y="0"/>
                </a:cubicBezTo>
                <a:cubicBezTo>
                  <a:pt x="632" y="0"/>
                  <a:pt x="632" y="0"/>
                  <a:pt x="632"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6" name="Freeform 10">
            <a:extLst>
              <a:ext uri="{FF2B5EF4-FFF2-40B4-BE49-F238E27FC236}">
                <a16:creationId xmlns:a16="http://schemas.microsoft.com/office/drawing/2014/main" id="{BEED700B-7223-954F-8696-E15A57374E82}"/>
              </a:ext>
            </a:extLst>
          </p:cNvPr>
          <p:cNvSpPr>
            <a:spLocks/>
          </p:cNvSpPr>
          <p:nvPr/>
        </p:nvSpPr>
        <p:spPr bwMode="auto">
          <a:xfrm>
            <a:off x="2766609" y="5230150"/>
            <a:ext cx="2928732" cy="228439"/>
          </a:xfrm>
          <a:custGeom>
            <a:avLst/>
            <a:gdLst>
              <a:gd name="T0" fmla="*/ 0 w 632"/>
              <a:gd name="T1" fmla="*/ 34 h 34"/>
              <a:gd name="T2" fmla="*/ 367 w 632"/>
              <a:gd name="T3" fmla="*/ 34 h 34"/>
              <a:gd name="T4" fmla="*/ 381 w 632"/>
              <a:gd name="T5" fmla="*/ 19 h 34"/>
              <a:gd name="T6" fmla="*/ 381 w 632"/>
              <a:gd name="T7" fmla="*/ 17 h 34"/>
              <a:gd name="T8" fmla="*/ 398 w 632"/>
              <a:gd name="T9" fmla="*/ 0 h 34"/>
              <a:gd name="T10" fmla="*/ 632 w 632"/>
              <a:gd name="T11" fmla="*/ 0 h 34"/>
            </a:gdLst>
            <a:ahLst/>
            <a:cxnLst>
              <a:cxn ang="0">
                <a:pos x="T0" y="T1"/>
              </a:cxn>
              <a:cxn ang="0">
                <a:pos x="T2" y="T3"/>
              </a:cxn>
              <a:cxn ang="0">
                <a:pos x="T4" y="T5"/>
              </a:cxn>
              <a:cxn ang="0">
                <a:pos x="T6" y="T7"/>
              </a:cxn>
              <a:cxn ang="0">
                <a:pos x="T8" y="T9"/>
              </a:cxn>
              <a:cxn ang="0">
                <a:pos x="T10" y="T11"/>
              </a:cxn>
            </a:cxnLst>
            <a:rect l="0" t="0" r="r" b="b"/>
            <a:pathLst>
              <a:path w="632" h="34">
                <a:moveTo>
                  <a:pt x="0" y="34"/>
                </a:moveTo>
                <a:cubicBezTo>
                  <a:pt x="367" y="34"/>
                  <a:pt x="367" y="34"/>
                  <a:pt x="367" y="34"/>
                </a:cubicBezTo>
                <a:cubicBezTo>
                  <a:pt x="375" y="34"/>
                  <a:pt x="381" y="27"/>
                  <a:pt x="381" y="19"/>
                </a:cubicBezTo>
                <a:cubicBezTo>
                  <a:pt x="381" y="17"/>
                  <a:pt x="381" y="17"/>
                  <a:pt x="381" y="17"/>
                </a:cubicBezTo>
                <a:cubicBezTo>
                  <a:pt x="381" y="8"/>
                  <a:pt x="389" y="0"/>
                  <a:pt x="398" y="0"/>
                </a:cubicBezTo>
                <a:cubicBezTo>
                  <a:pt x="632" y="0"/>
                  <a:pt x="632" y="0"/>
                  <a:pt x="632"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7" name="Freeform 11">
            <a:extLst>
              <a:ext uri="{FF2B5EF4-FFF2-40B4-BE49-F238E27FC236}">
                <a16:creationId xmlns:a16="http://schemas.microsoft.com/office/drawing/2014/main" id="{7CC18087-77F8-34B9-3C58-A0F89C1AC048}"/>
              </a:ext>
            </a:extLst>
          </p:cNvPr>
          <p:cNvSpPr>
            <a:spLocks/>
          </p:cNvSpPr>
          <p:nvPr/>
        </p:nvSpPr>
        <p:spPr bwMode="auto">
          <a:xfrm>
            <a:off x="2786508" y="5750497"/>
            <a:ext cx="2924145" cy="283633"/>
          </a:xfrm>
          <a:custGeom>
            <a:avLst/>
            <a:gdLst>
              <a:gd name="T0" fmla="*/ 0 w 631"/>
              <a:gd name="T1" fmla="*/ 67 h 67"/>
              <a:gd name="T2" fmla="*/ 367 w 631"/>
              <a:gd name="T3" fmla="*/ 67 h 67"/>
              <a:gd name="T4" fmla="*/ 380 w 631"/>
              <a:gd name="T5" fmla="*/ 54 h 67"/>
              <a:gd name="T6" fmla="*/ 380 w 631"/>
              <a:gd name="T7" fmla="*/ 50 h 67"/>
              <a:gd name="T8" fmla="*/ 397 w 631"/>
              <a:gd name="T9" fmla="*/ 33 h 67"/>
              <a:gd name="T10" fmla="*/ 492 w 631"/>
              <a:gd name="T11" fmla="*/ 33 h 67"/>
              <a:gd name="T12" fmla="*/ 508 w 631"/>
              <a:gd name="T13" fmla="*/ 18 h 67"/>
              <a:gd name="T14" fmla="*/ 508 w 631"/>
              <a:gd name="T15" fmla="*/ 14 h 67"/>
              <a:gd name="T16" fmla="*/ 522 w 631"/>
              <a:gd name="T17" fmla="*/ 0 h 67"/>
              <a:gd name="T18" fmla="*/ 631 w 631"/>
              <a:gd name="T1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1" h="67">
                <a:moveTo>
                  <a:pt x="0" y="67"/>
                </a:moveTo>
                <a:cubicBezTo>
                  <a:pt x="367" y="67"/>
                  <a:pt x="367" y="67"/>
                  <a:pt x="367" y="67"/>
                </a:cubicBezTo>
                <a:cubicBezTo>
                  <a:pt x="374" y="67"/>
                  <a:pt x="380" y="61"/>
                  <a:pt x="380" y="54"/>
                </a:cubicBezTo>
                <a:cubicBezTo>
                  <a:pt x="380" y="50"/>
                  <a:pt x="380" y="50"/>
                  <a:pt x="380" y="50"/>
                </a:cubicBezTo>
                <a:cubicBezTo>
                  <a:pt x="380" y="41"/>
                  <a:pt x="388" y="33"/>
                  <a:pt x="397" y="33"/>
                </a:cubicBezTo>
                <a:cubicBezTo>
                  <a:pt x="492" y="33"/>
                  <a:pt x="492" y="33"/>
                  <a:pt x="492" y="33"/>
                </a:cubicBezTo>
                <a:cubicBezTo>
                  <a:pt x="501" y="33"/>
                  <a:pt x="508" y="27"/>
                  <a:pt x="508" y="18"/>
                </a:cubicBezTo>
                <a:cubicBezTo>
                  <a:pt x="508" y="14"/>
                  <a:pt x="508" y="14"/>
                  <a:pt x="508" y="14"/>
                </a:cubicBezTo>
                <a:cubicBezTo>
                  <a:pt x="508" y="6"/>
                  <a:pt x="514" y="0"/>
                  <a:pt x="522" y="0"/>
                </a:cubicBezTo>
                <a:cubicBezTo>
                  <a:pt x="631" y="0"/>
                  <a:pt x="631" y="0"/>
                  <a:pt x="631" y="0"/>
                </a:cubicBezTo>
              </a:path>
            </a:pathLst>
          </a:custGeom>
          <a:noFill/>
          <a:ln w="12700" cap="flat">
            <a:solidFill>
              <a:srgbClr val="3C1D0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3200"/>
          </a:p>
        </p:txBody>
      </p:sp>
      <p:sp>
        <p:nvSpPr>
          <p:cNvPr id="58" name="Rectangle 18512">
            <a:extLst>
              <a:ext uri="{FF2B5EF4-FFF2-40B4-BE49-F238E27FC236}">
                <a16:creationId xmlns:a16="http://schemas.microsoft.com/office/drawing/2014/main" id="{E5DA81D4-73A7-5472-0052-5113D6623CF4}"/>
              </a:ext>
            </a:extLst>
          </p:cNvPr>
          <p:cNvSpPr/>
          <p:nvPr/>
        </p:nvSpPr>
        <p:spPr>
          <a:xfrm>
            <a:off x="619182" y="2064717"/>
            <a:ext cx="554036" cy="554400"/>
          </a:xfrm>
          <a:prstGeom prst="round2DiagRect">
            <a:avLst>
              <a:gd name="adj1" fmla="val 0"/>
              <a:gd name="adj2" fmla="val 50000"/>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59" name="Group 58">
            <a:extLst>
              <a:ext uri="{FF2B5EF4-FFF2-40B4-BE49-F238E27FC236}">
                <a16:creationId xmlns:a16="http://schemas.microsoft.com/office/drawing/2014/main" id="{FB18246D-D9D2-4D66-33EB-6BBC7CC22424}"/>
              </a:ext>
            </a:extLst>
          </p:cNvPr>
          <p:cNvGrpSpPr>
            <a:grpSpLocks/>
          </p:cNvGrpSpPr>
          <p:nvPr/>
        </p:nvGrpSpPr>
        <p:grpSpPr>
          <a:xfrm>
            <a:off x="731721" y="2143656"/>
            <a:ext cx="309097" cy="374140"/>
            <a:chOff x="-1669859" y="604820"/>
            <a:chExt cx="603890" cy="739415"/>
          </a:xfrm>
        </p:grpSpPr>
        <p:grpSp>
          <p:nvGrpSpPr>
            <p:cNvPr id="60" name="Graphic 18436" descr="Rain with solid fill">
              <a:extLst>
                <a:ext uri="{FF2B5EF4-FFF2-40B4-BE49-F238E27FC236}">
                  <a16:creationId xmlns:a16="http://schemas.microsoft.com/office/drawing/2014/main" id="{4EEBCBD5-CC0D-4C89-5B1C-05CA93B4C58A}"/>
                </a:ext>
              </a:extLst>
            </p:cNvPr>
            <p:cNvGrpSpPr/>
            <p:nvPr/>
          </p:nvGrpSpPr>
          <p:grpSpPr>
            <a:xfrm>
              <a:off x="-1514780" y="689329"/>
              <a:ext cx="309874" cy="285402"/>
              <a:chOff x="-2159504" y="1017943"/>
              <a:chExt cx="650779" cy="599383"/>
            </a:xfrm>
            <a:noFill/>
          </p:grpSpPr>
          <p:sp>
            <p:nvSpPr>
              <p:cNvPr id="62" name="Freeform: Shape 18438">
                <a:extLst>
                  <a:ext uri="{FF2B5EF4-FFF2-40B4-BE49-F238E27FC236}">
                    <a16:creationId xmlns:a16="http://schemas.microsoft.com/office/drawing/2014/main" id="{5F849D8C-06C1-6A04-92EC-0DFABBD10AF7}"/>
                  </a:ext>
                </a:extLst>
              </p:cNvPr>
              <p:cNvSpPr/>
              <p:nvPr/>
            </p:nvSpPr>
            <p:spPr>
              <a:xfrm>
                <a:off x="-1899250" y="1417301"/>
                <a:ext cx="133350" cy="200025"/>
              </a:xfrm>
              <a:custGeom>
                <a:avLst/>
                <a:gdLst>
                  <a:gd name="connsiteX0" fmla="*/ 133350 w 133350"/>
                  <a:gd name="connsiteY0" fmla="*/ 133350 h 200025"/>
                  <a:gd name="connsiteX1" fmla="*/ 66675 w 133350"/>
                  <a:gd name="connsiteY1" fmla="*/ 200025 h 200025"/>
                  <a:gd name="connsiteX2" fmla="*/ 0 w 133350"/>
                  <a:gd name="connsiteY2" fmla="*/ 133350 h 200025"/>
                  <a:gd name="connsiteX3" fmla="*/ 66675 w 133350"/>
                  <a:gd name="connsiteY3" fmla="*/ 0 h 200025"/>
                  <a:gd name="connsiteX4" fmla="*/ 133350 w 133350"/>
                  <a:gd name="connsiteY4" fmla="*/ 133350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200025">
                    <a:moveTo>
                      <a:pt x="133350" y="133350"/>
                    </a:moveTo>
                    <a:cubicBezTo>
                      <a:pt x="133350" y="170498"/>
                      <a:pt x="103823" y="200025"/>
                      <a:pt x="66675" y="200025"/>
                    </a:cubicBezTo>
                    <a:cubicBezTo>
                      <a:pt x="29528" y="200025"/>
                      <a:pt x="0" y="170498"/>
                      <a:pt x="0" y="133350"/>
                    </a:cubicBezTo>
                    <a:cubicBezTo>
                      <a:pt x="0" y="96202"/>
                      <a:pt x="66675" y="0"/>
                      <a:pt x="66675" y="0"/>
                    </a:cubicBezTo>
                    <a:cubicBezTo>
                      <a:pt x="66675" y="0"/>
                      <a:pt x="133350" y="97155"/>
                      <a:pt x="133350" y="133350"/>
                    </a:cubicBezTo>
                    <a:close/>
                  </a:path>
                </a:pathLst>
              </a:custGeom>
              <a:grpFill/>
              <a:ln w="9525" cap="flat">
                <a:solidFill>
                  <a:schemeClr val="accent3">
                    <a:lumMod val="75000"/>
                  </a:schemeClr>
                </a:solidFill>
                <a:prstDash val="solid"/>
                <a:miter/>
              </a:ln>
            </p:spPr>
            <p:txBody>
              <a:bodyPr rtlCol="0" anchor="ctr"/>
              <a:lstStyle/>
              <a:p>
                <a:endParaRPr lang="en-US" sz="3200"/>
              </a:p>
            </p:txBody>
          </p:sp>
          <p:sp>
            <p:nvSpPr>
              <p:cNvPr id="63" name="Freeform: Shape 18439">
                <a:extLst>
                  <a:ext uri="{FF2B5EF4-FFF2-40B4-BE49-F238E27FC236}">
                    <a16:creationId xmlns:a16="http://schemas.microsoft.com/office/drawing/2014/main" id="{18F9F396-84FD-57CD-4946-2DD8FA084D3F}"/>
                  </a:ext>
                </a:extLst>
              </p:cNvPr>
              <p:cNvSpPr/>
              <p:nvPr/>
            </p:nvSpPr>
            <p:spPr>
              <a:xfrm>
                <a:off x="-1718275" y="1417301"/>
                <a:ext cx="95250" cy="142875"/>
              </a:xfrm>
              <a:custGeom>
                <a:avLst/>
                <a:gdLst>
                  <a:gd name="connsiteX0" fmla="*/ 95250 w 95250"/>
                  <a:gd name="connsiteY0" fmla="*/ 95250 h 142875"/>
                  <a:gd name="connsiteX1" fmla="*/ 47625 w 95250"/>
                  <a:gd name="connsiteY1" fmla="*/ 142875 h 142875"/>
                  <a:gd name="connsiteX2" fmla="*/ 0 w 95250"/>
                  <a:gd name="connsiteY2" fmla="*/ 95250 h 142875"/>
                  <a:gd name="connsiteX3" fmla="*/ 47625 w 95250"/>
                  <a:gd name="connsiteY3" fmla="*/ 0 h 142875"/>
                  <a:gd name="connsiteX4" fmla="*/ 95250 w 95250"/>
                  <a:gd name="connsiteY4" fmla="*/ 95250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42875">
                    <a:moveTo>
                      <a:pt x="95250" y="95250"/>
                    </a:moveTo>
                    <a:cubicBezTo>
                      <a:pt x="95250" y="121920"/>
                      <a:pt x="74295" y="142875"/>
                      <a:pt x="47625" y="142875"/>
                    </a:cubicBezTo>
                    <a:cubicBezTo>
                      <a:pt x="20955" y="142875"/>
                      <a:pt x="0" y="121920"/>
                      <a:pt x="0" y="95250"/>
                    </a:cubicBezTo>
                    <a:cubicBezTo>
                      <a:pt x="0" y="68580"/>
                      <a:pt x="47625" y="0"/>
                      <a:pt x="47625" y="0"/>
                    </a:cubicBezTo>
                    <a:cubicBezTo>
                      <a:pt x="47625" y="0"/>
                      <a:pt x="95250" y="69533"/>
                      <a:pt x="95250" y="95250"/>
                    </a:cubicBezTo>
                    <a:close/>
                  </a:path>
                </a:pathLst>
              </a:custGeom>
              <a:grpFill/>
              <a:ln w="9525" cap="flat">
                <a:solidFill>
                  <a:schemeClr val="accent3">
                    <a:lumMod val="75000"/>
                  </a:schemeClr>
                </a:solidFill>
                <a:prstDash val="solid"/>
                <a:miter/>
              </a:ln>
            </p:spPr>
            <p:txBody>
              <a:bodyPr rtlCol="0" anchor="ctr"/>
              <a:lstStyle/>
              <a:p>
                <a:endParaRPr lang="en-US" sz="3200"/>
              </a:p>
            </p:txBody>
          </p:sp>
          <p:sp>
            <p:nvSpPr>
              <p:cNvPr id="18432" name="Freeform: Shape 18440">
                <a:extLst>
                  <a:ext uri="{FF2B5EF4-FFF2-40B4-BE49-F238E27FC236}">
                    <a16:creationId xmlns:a16="http://schemas.microsoft.com/office/drawing/2014/main" id="{FC16FF54-E8BC-42C8-EC78-7C70FF829F02}"/>
                  </a:ext>
                </a:extLst>
              </p:cNvPr>
              <p:cNvSpPr/>
              <p:nvPr/>
            </p:nvSpPr>
            <p:spPr>
              <a:xfrm>
                <a:off x="-2042125" y="1417301"/>
                <a:ext cx="95249" cy="142875"/>
              </a:xfrm>
              <a:custGeom>
                <a:avLst/>
                <a:gdLst>
                  <a:gd name="connsiteX0" fmla="*/ 95250 w 95249"/>
                  <a:gd name="connsiteY0" fmla="*/ 95250 h 142875"/>
                  <a:gd name="connsiteX1" fmla="*/ 47625 w 95249"/>
                  <a:gd name="connsiteY1" fmla="*/ 142875 h 142875"/>
                  <a:gd name="connsiteX2" fmla="*/ 0 w 95249"/>
                  <a:gd name="connsiteY2" fmla="*/ 95250 h 142875"/>
                  <a:gd name="connsiteX3" fmla="*/ 47625 w 95249"/>
                  <a:gd name="connsiteY3" fmla="*/ 0 h 142875"/>
                  <a:gd name="connsiteX4" fmla="*/ 95250 w 95249"/>
                  <a:gd name="connsiteY4" fmla="*/ 95250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9" h="142875">
                    <a:moveTo>
                      <a:pt x="95250" y="95250"/>
                    </a:moveTo>
                    <a:cubicBezTo>
                      <a:pt x="95250" y="121920"/>
                      <a:pt x="74295" y="142875"/>
                      <a:pt x="47625" y="142875"/>
                    </a:cubicBezTo>
                    <a:cubicBezTo>
                      <a:pt x="20955" y="142875"/>
                      <a:pt x="0" y="121920"/>
                      <a:pt x="0" y="95250"/>
                    </a:cubicBezTo>
                    <a:cubicBezTo>
                      <a:pt x="0" y="68580"/>
                      <a:pt x="47625" y="0"/>
                      <a:pt x="47625" y="0"/>
                    </a:cubicBezTo>
                    <a:cubicBezTo>
                      <a:pt x="47625" y="0"/>
                      <a:pt x="95250" y="69533"/>
                      <a:pt x="95250" y="95250"/>
                    </a:cubicBezTo>
                    <a:close/>
                  </a:path>
                </a:pathLst>
              </a:custGeom>
              <a:grpFill/>
              <a:ln w="9525" cap="flat">
                <a:solidFill>
                  <a:schemeClr val="accent3">
                    <a:lumMod val="75000"/>
                  </a:schemeClr>
                </a:solidFill>
                <a:prstDash val="solid"/>
                <a:miter/>
              </a:ln>
            </p:spPr>
            <p:txBody>
              <a:bodyPr rtlCol="0" anchor="ctr"/>
              <a:lstStyle/>
              <a:p>
                <a:endParaRPr lang="en-US" sz="3200"/>
              </a:p>
            </p:txBody>
          </p:sp>
          <p:sp>
            <p:nvSpPr>
              <p:cNvPr id="18433" name="Freeform: Shape 18441">
                <a:extLst>
                  <a:ext uri="{FF2B5EF4-FFF2-40B4-BE49-F238E27FC236}">
                    <a16:creationId xmlns:a16="http://schemas.microsoft.com/office/drawing/2014/main" id="{1B5ABC1B-A9CA-FBA9-BE2B-8E5D71D63089}"/>
                  </a:ext>
                </a:extLst>
              </p:cNvPr>
              <p:cNvSpPr/>
              <p:nvPr/>
            </p:nvSpPr>
            <p:spPr>
              <a:xfrm>
                <a:off x="-2159504" y="1017943"/>
                <a:ext cx="650779" cy="362210"/>
              </a:xfrm>
              <a:custGeom>
                <a:avLst/>
                <a:gdLst>
                  <a:gd name="connsiteX0" fmla="*/ 650779 w 650779"/>
                  <a:gd name="connsiteY0" fmla="*/ 270771 h 362210"/>
                  <a:gd name="connsiteX1" fmla="*/ 619347 w 650779"/>
                  <a:gd name="connsiteY1" fmla="*/ 202191 h 362210"/>
                  <a:gd name="connsiteX2" fmla="*/ 546004 w 650779"/>
                  <a:gd name="connsiteY2" fmla="*/ 182188 h 362210"/>
                  <a:gd name="connsiteX3" fmla="*/ 546004 w 650779"/>
                  <a:gd name="connsiteY3" fmla="*/ 181236 h 362210"/>
                  <a:gd name="connsiteX4" fmla="*/ 498379 w 650779"/>
                  <a:gd name="connsiteY4" fmla="*/ 88843 h 362210"/>
                  <a:gd name="connsiteX5" fmla="*/ 395509 w 650779"/>
                  <a:gd name="connsiteY5" fmla="*/ 72651 h 362210"/>
                  <a:gd name="connsiteX6" fmla="*/ 241204 w 650779"/>
                  <a:gd name="connsiteY6" fmla="*/ 4071 h 362210"/>
                  <a:gd name="connsiteX7" fmla="*/ 135477 w 650779"/>
                  <a:gd name="connsiteY7" fmla="*/ 135516 h 362210"/>
                  <a:gd name="connsiteX8" fmla="*/ 24987 w 650779"/>
                  <a:gd name="connsiteY8" fmla="*/ 177426 h 362210"/>
                  <a:gd name="connsiteX9" fmla="*/ 9747 w 650779"/>
                  <a:gd name="connsiteY9" fmla="*/ 294583 h 362210"/>
                  <a:gd name="connsiteX10" fmla="*/ 106902 w 650779"/>
                  <a:gd name="connsiteY10" fmla="*/ 362211 h 362210"/>
                  <a:gd name="connsiteX11" fmla="*/ 564102 w 650779"/>
                  <a:gd name="connsiteY11" fmla="*/ 362211 h 362210"/>
                  <a:gd name="connsiteX12" fmla="*/ 650779 w 650779"/>
                  <a:gd name="connsiteY12" fmla="*/ 270771 h 36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779" h="362210">
                    <a:moveTo>
                      <a:pt x="650779" y="270771"/>
                    </a:moveTo>
                    <a:cubicBezTo>
                      <a:pt x="650779" y="244101"/>
                      <a:pt x="639349" y="219336"/>
                      <a:pt x="619347" y="202191"/>
                    </a:cubicBezTo>
                    <a:cubicBezTo>
                      <a:pt x="599344" y="185046"/>
                      <a:pt x="572674" y="177426"/>
                      <a:pt x="546004" y="182188"/>
                    </a:cubicBezTo>
                    <a:lnTo>
                      <a:pt x="546004" y="181236"/>
                    </a:lnTo>
                    <a:cubicBezTo>
                      <a:pt x="546004" y="145041"/>
                      <a:pt x="528860" y="109798"/>
                      <a:pt x="498379" y="88843"/>
                    </a:cubicBezTo>
                    <a:cubicBezTo>
                      <a:pt x="468852" y="66936"/>
                      <a:pt x="430752" y="61221"/>
                      <a:pt x="395509" y="72651"/>
                    </a:cubicBezTo>
                    <a:cubicBezTo>
                      <a:pt x="365982" y="17406"/>
                      <a:pt x="302164" y="-11169"/>
                      <a:pt x="241204" y="4071"/>
                    </a:cubicBezTo>
                    <a:cubicBezTo>
                      <a:pt x="180244" y="18358"/>
                      <a:pt x="136429" y="72651"/>
                      <a:pt x="135477" y="135516"/>
                    </a:cubicBezTo>
                    <a:cubicBezTo>
                      <a:pt x="93567" y="127896"/>
                      <a:pt x="50704" y="144088"/>
                      <a:pt x="24987" y="177426"/>
                    </a:cubicBezTo>
                    <a:cubicBezTo>
                      <a:pt x="-1683" y="210763"/>
                      <a:pt x="-7398" y="255531"/>
                      <a:pt x="9747" y="294583"/>
                    </a:cubicBezTo>
                    <a:cubicBezTo>
                      <a:pt x="26892" y="333636"/>
                      <a:pt x="64039" y="359353"/>
                      <a:pt x="106902" y="362211"/>
                    </a:cubicBezTo>
                    <a:lnTo>
                      <a:pt x="564102" y="362211"/>
                    </a:lnTo>
                    <a:cubicBezTo>
                      <a:pt x="613632" y="359353"/>
                      <a:pt x="650779" y="319348"/>
                      <a:pt x="650779" y="270771"/>
                    </a:cubicBezTo>
                    <a:close/>
                  </a:path>
                </a:pathLst>
              </a:custGeom>
              <a:grpFill/>
              <a:ln w="9525" cap="flat">
                <a:solidFill>
                  <a:schemeClr val="accent3">
                    <a:lumMod val="75000"/>
                  </a:schemeClr>
                </a:solidFill>
                <a:prstDash val="solid"/>
                <a:miter/>
              </a:ln>
            </p:spPr>
            <p:txBody>
              <a:bodyPr rtlCol="0" anchor="ctr"/>
              <a:lstStyle/>
              <a:p>
                <a:endParaRPr lang="en-US" sz="3200"/>
              </a:p>
            </p:txBody>
          </p:sp>
        </p:grpSp>
        <p:sp>
          <p:nvSpPr>
            <p:cNvPr id="61" name="Freeform 5">
              <a:extLst>
                <a:ext uri="{FF2B5EF4-FFF2-40B4-BE49-F238E27FC236}">
                  <a16:creationId xmlns:a16="http://schemas.microsoft.com/office/drawing/2014/main" id="{3366A461-E60F-C3A9-E28D-0CF437463F11}"/>
                </a:ext>
              </a:extLst>
            </p:cNvPr>
            <p:cNvSpPr/>
            <p:nvPr/>
          </p:nvSpPr>
          <p:spPr>
            <a:xfrm>
              <a:off x="-1669859" y="604820"/>
              <a:ext cx="603890" cy="739415"/>
            </a:xfrm>
            <a:custGeom>
              <a:avLst/>
              <a:gdLst>
                <a:gd name="connsiteX0" fmla="*/ 738111 w 881181"/>
                <a:gd name="connsiteY0" fmla="*/ 1078420 h 1078936"/>
                <a:gd name="connsiteX1" fmla="*/ 738111 w 881181"/>
                <a:gd name="connsiteY1" fmla="*/ 816035 h 1078936"/>
                <a:gd name="connsiteX2" fmla="*/ 799975 w 881181"/>
                <a:gd name="connsiteY2" fmla="*/ 636590 h 1078936"/>
                <a:gd name="connsiteX3" fmla="*/ 857993 w 881181"/>
                <a:gd name="connsiteY3" fmla="*/ 529782 h 1078936"/>
                <a:gd name="connsiteX4" fmla="*/ 668471 w 881181"/>
                <a:gd name="connsiteY4" fmla="*/ 51633 h 1078936"/>
                <a:gd name="connsiteX5" fmla="*/ 172877 w 881181"/>
                <a:gd name="connsiteY5" fmla="*/ 103750 h 1078936"/>
                <a:gd name="connsiteX6" fmla="*/ 89310 w 881181"/>
                <a:gd name="connsiteY6" fmla="*/ 239063 h 1078936"/>
                <a:gd name="connsiteX7" fmla="*/ 79398 w 881181"/>
                <a:gd name="connsiteY7" fmla="*/ 392923 h 1078936"/>
                <a:gd name="connsiteX8" fmla="*/ 82730 w 881181"/>
                <a:gd name="connsiteY8" fmla="*/ 414301 h 1078936"/>
                <a:gd name="connsiteX9" fmla="*/ 60514 w 881181"/>
                <a:gd name="connsiteY9" fmla="*/ 524029 h 1078936"/>
                <a:gd name="connsiteX10" fmla="*/ 3179 w 881181"/>
                <a:gd name="connsiteY10" fmla="*/ 607656 h 1078936"/>
                <a:gd name="connsiteX11" fmla="*/ 28813 w 881181"/>
                <a:gd name="connsiteY11" fmla="*/ 651959 h 1078936"/>
                <a:gd name="connsiteX12" fmla="*/ 52055 w 881181"/>
                <a:gd name="connsiteY12" fmla="*/ 657454 h 1078936"/>
                <a:gd name="connsiteX13" fmla="*/ 57395 w 881181"/>
                <a:gd name="connsiteY13" fmla="*/ 671131 h 1078936"/>
                <a:gd name="connsiteX14" fmla="*/ 55814 w 881181"/>
                <a:gd name="connsiteY14" fmla="*/ 673681 h 1078936"/>
                <a:gd name="connsiteX15" fmla="*/ 61796 w 881181"/>
                <a:gd name="connsiteY15" fmla="*/ 703217 h 1078936"/>
                <a:gd name="connsiteX16" fmla="*/ 66222 w 881181"/>
                <a:gd name="connsiteY16" fmla="*/ 717727 h 1078936"/>
                <a:gd name="connsiteX17" fmla="*/ 65983 w 881181"/>
                <a:gd name="connsiteY17" fmla="*/ 718156 h 1078936"/>
                <a:gd name="connsiteX18" fmla="*/ 81705 w 881181"/>
                <a:gd name="connsiteY18" fmla="*/ 750353 h 1078936"/>
                <a:gd name="connsiteX19" fmla="*/ 89310 w 881181"/>
                <a:gd name="connsiteY19" fmla="*/ 762460 h 1078936"/>
                <a:gd name="connsiteX20" fmla="*/ 154164 w 881181"/>
                <a:gd name="connsiteY20" fmla="*/ 879743 h 1078936"/>
                <a:gd name="connsiteX21" fmla="*/ 221069 w 881181"/>
                <a:gd name="connsiteY21" fmla="*/ 873218 h 1078936"/>
                <a:gd name="connsiteX22" fmla="*/ 319846 w 881181"/>
                <a:gd name="connsiteY22" fmla="*/ 947657 h 1078936"/>
                <a:gd name="connsiteX23" fmla="*/ 329075 w 881181"/>
                <a:gd name="connsiteY23" fmla="*/ 1078764 h 107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1181" h="1078936">
                  <a:moveTo>
                    <a:pt x="738111" y="1078420"/>
                  </a:moveTo>
                  <a:lnTo>
                    <a:pt x="738111" y="816035"/>
                  </a:lnTo>
                  <a:cubicBezTo>
                    <a:pt x="740042" y="751281"/>
                    <a:pt x="761626" y="688664"/>
                    <a:pt x="799975" y="636590"/>
                  </a:cubicBezTo>
                  <a:cubicBezTo>
                    <a:pt x="825199" y="604548"/>
                    <a:pt x="844817" y="568427"/>
                    <a:pt x="857993" y="529782"/>
                  </a:cubicBezTo>
                  <a:cubicBezTo>
                    <a:pt x="895590" y="413529"/>
                    <a:pt x="917807" y="185401"/>
                    <a:pt x="668471" y="51633"/>
                  </a:cubicBezTo>
                  <a:cubicBezTo>
                    <a:pt x="668471" y="51633"/>
                    <a:pt x="387435" y="-94327"/>
                    <a:pt x="172877" y="103750"/>
                  </a:cubicBezTo>
                  <a:cubicBezTo>
                    <a:pt x="132845" y="140008"/>
                    <a:pt x="103870" y="186921"/>
                    <a:pt x="89310" y="239063"/>
                  </a:cubicBezTo>
                  <a:cubicBezTo>
                    <a:pt x="76151" y="289222"/>
                    <a:pt x="72793" y="341476"/>
                    <a:pt x="79398" y="392923"/>
                  </a:cubicBezTo>
                  <a:cubicBezTo>
                    <a:pt x="80167" y="400135"/>
                    <a:pt x="81448" y="407175"/>
                    <a:pt x="82730" y="414301"/>
                  </a:cubicBezTo>
                  <a:cubicBezTo>
                    <a:pt x="89233" y="452380"/>
                    <a:pt x="81312" y="491532"/>
                    <a:pt x="60514" y="524029"/>
                  </a:cubicBezTo>
                  <a:lnTo>
                    <a:pt x="3179" y="607656"/>
                  </a:lnTo>
                  <a:cubicBezTo>
                    <a:pt x="3179" y="607656"/>
                    <a:pt x="-13911" y="644146"/>
                    <a:pt x="28813" y="651959"/>
                  </a:cubicBezTo>
                  <a:cubicBezTo>
                    <a:pt x="36768" y="652758"/>
                    <a:pt x="44578" y="654612"/>
                    <a:pt x="52055" y="657454"/>
                  </a:cubicBezTo>
                  <a:cubicBezTo>
                    <a:pt x="57284" y="659746"/>
                    <a:pt x="59676" y="665877"/>
                    <a:pt x="57395" y="671131"/>
                  </a:cubicBezTo>
                  <a:cubicBezTo>
                    <a:pt x="56993" y="672050"/>
                    <a:pt x="56464" y="672909"/>
                    <a:pt x="55814" y="673681"/>
                  </a:cubicBezTo>
                  <a:cubicBezTo>
                    <a:pt x="49491" y="681065"/>
                    <a:pt x="43681" y="693343"/>
                    <a:pt x="61796" y="703217"/>
                  </a:cubicBezTo>
                  <a:cubicBezTo>
                    <a:pt x="67008" y="705999"/>
                    <a:pt x="68990" y="712490"/>
                    <a:pt x="66222" y="717727"/>
                  </a:cubicBezTo>
                  <a:cubicBezTo>
                    <a:pt x="66145" y="717873"/>
                    <a:pt x="66068" y="718019"/>
                    <a:pt x="65983" y="718156"/>
                  </a:cubicBezTo>
                  <a:cubicBezTo>
                    <a:pt x="60172" y="728116"/>
                    <a:pt x="56925" y="742969"/>
                    <a:pt x="81705" y="750353"/>
                  </a:cubicBezTo>
                  <a:cubicBezTo>
                    <a:pt x="86943" y="751856"/>
                    <a:pt x="90215" y="757067"/>
                    <a:pt x="89310" y="762460"/>
                  </a:cubicBezTo>
                  <a:cubicBezTo>
                    <a:pt x="83499" y="792596"/>
                    <a:pt x="73245" y="881031"/>
                    <a:pt x="154164" y="879743"/>
                  </a:cubicBezTo>
                  <a:lnTo>
                    <a:pt x="221069" y="873218"/>
                  </a:lnTo>
                  <a:cubicBezTo>
                    <a:pt x="268270" y="868358"/>
                    <a:pt x="311267" y="900761"/>
                    <a:pt x="319846" y="947657"/>
                  </a:cubicBezTo>
                  <a:cubicBezTo>
                    <a:pt x="326699" y="991007"/>
                    <a:pt x="329784" y="1034873"/>
                    <a:pt x="329075" y="1078764"/>
                  </a:cubicBezTo>
                </a:path>
              </a:pathLst>
            </a:custGeom>
            <a:grpFill/>
            <a:ln w="9525" cap="flat">
              <a:solidFill>
                <a:schemeClr val="accent3">
                  <a:lumMod val="75000"/>
                </a:schemeClr>
              </a:solidFill>
              <a:prstDash val="solid"/>
              <a:miter/>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endParaRPr lang="en-GB" sz="3200"/>
            </a:p>
          </p:txBody>
        </p:sp>
      </p:grpSp>
      <p:grpSp>
        <p:nvGrpSpPr>
          <p:cNvPr id="18434" name="Group 18433">
            <a:extLst>
              <a:ext uri="{FF2B5EF4-FFF2-40B4-BE49-F238E27FC236}">
                <a16:creationId xmlns:a16="http://schemas.microsoft.com/office/drawing/2014/main" id="{65BD6121-7DBD-6CE9-DEB5-E3C65C617132}"/>
              </a:ext>
            </a:extLst>
          </p:cNvPr>
          <p:cNvGrpSpPr/>
          <p:nvPr/>
        </p:nvGrpSpPr>
        <p:grpSpPr>
          <a:xfrm>
            <a:off x="673651" y="2697245"/>
            <a:ext cx="437835" cy="434704"/>
            <a:chOff x="-1741536" y="259422"/>
            <a:chExt cx="810468" cy="513438"/>
          </a:xfrm>
        </p:grpSpPr>
        <p:sp>
          <p:nvSpPr>
            <p:cNvPr id="18435" name="Freeform: Shape 18465">
              <a:extLst>
                <a:ext uri="{FF2B5EF4-FFF2-40B4-BE49-F238E27FC236}">
                  <a16:creationId xmlns:a16="http://schemas.microsoft.com/office/drawing/2014/main" id="{EEA1E824-4F1D-B872-5E4E-428C67508DA5}"/>
                </a:ext>
              </a:extLst>
            </p:cNvPr>
            <p:cNvSpPr/>
            <p:nvPr/>
          </p:nvSpPr>
          <p:spPr>
            <a:xfrm>
              <a:off x="-1646286" y="439485"/>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noFill/>
            <a:ln w="9525" cap="flat">
              <a:solidFill>
                <a:schemeClr val="accent3">
                  <a:lumMod val="75000"/>
                </a:schemeClr>
              </a:solidFill>
              <a:prstDash val="solid"/>
              <a:miter/>
            </a:ln>
          </p:spPr>
          <p:txBody>
            <a:bodyPr rtlCol="0" anchor="ctr"/>
            <a:lstStyle/>
            <a:p>
              <a:endParaRPr lang="en-US" sz="3200"/>
            </a:p>
          </p:txBody>
        </p:sp>
        <p:sp>
          <p:nvSpPr>
            <p:cNvPr id="18436" name="Freeform: Shape 18466">
              <a:extLst>
                <a:ext uri="{FF2B5EF4-FFF2-40B4-BE49-F238E27FC236}">
                  <a16:creationId xmlns:a16="http://schemas.microsoft.com/office/drawing/2014/main" id="{F16DDC57-7F78-DE59-3108-A8F127FAF606}"/>
                </a:ext>
              </a:extLst>
            </p:cNvPr>
            <p:cNvSpPr/>
            <p:nvPr/>
          </p:nvSpPr>
          <p:spPr>
            <a:xfrm>
              <a:off x="-1522461" y="458535"/>
              <a:ext cx="114300" cy="95250"/>
            </a:xfrm>
            <a:custGeom>
              <a:avLst/>
              <a:gdLst>
                <a:gd name="connsiteX0" fmla="*/ 0 w 114300"/>
                <a:gd name="connsiteY0" fmla="*/ 95250 h 95250"/>
                <a:gd name="connsiteX1" fmla="*/ 114300 w 114300"/>
                <a:gd name="connsiteY1" fmla="*/ 95250 h 95250"/>
                <a:gd name="connsiteX2" fmla="*/ 114300 w 114300"/>
                <a:gd name="connsiteY2" fmla="*/ 0 h 95250"/>
                <a:gd name="connsiteX3" fmla="*/ 95250 w 114300"/>
                <a:gd name="connsiteY3" fmla="*/ 0 h 95250"/>
                <a:gd name="connsiteX4" fmla="*/ 0 w 114300"/>
                <a:gd name="connsiteY4" fmla="*/ 95250 h 95250"/>
                <a:gd name="connsiteX0" fmla="*/ 114300 w 205740"/>
                <a:gd name="connsiteY0" fmla="*/ 95250 h 186690"/>
                <a:gd name="connsiteX1" fmla="*/ 114300 w 205740"/>
                <a:gd name="connsiteY1" fmla="*/ 0 h 186690"/>
                <a:gd name="connsiteX2" fmla="*/ 95250 w 205740"/>
                <a:gd name="connsiteY2" fmla="*/ 0 h 186690"/>
                <a:gd name="connsiteX3" fmla="*/ 0 w 205740"/>
                <a:gd name="connsiteY3" fmla="*/ 95250 h 186690"/>
                <a:gd name="connsiteX4" fmla="*/ 205740 w 205740"/>
                <a:gd name="connsiteY4" fmla="*/ 186690 h 186690"/>
                <a:gd name="connsiteX0" fmla="*/ 114300 w 114300"/>
                <a:gd name="connsiteY0" fmla="*/ 95250 h 95250"/>
                <a:gd name="connsiteX1" fmla="*/ 114300 w 114300"/>
                <a:gd name="connsiteY1" fmla="*/ 0 h 95250"/>
                <a:gd name="connsiteX2" fmla="*/ 95250 w 114300"/>
                <a:gd name="connsiteY2" fmla="*/ 0 h 95250"/>
                <a:gd name="connsiteX3" fmla="*/ 0 w 114300"/>
                <a:gd name="connsiteY3" fmla="*/ 95250 h 95250"/>
              </a:gdLst>
              <a:ahLst/>
              <a:cxnLst>
                <a:cxn ang="0">
                  <a:pos x="connsiteX0" y="connsiteY0"/>
                </a:cxn>
                <a:cxn ang="0">
                  <a:pos x="connsiteX1" y="connsiteY1"/>
                </a:cxn>
                <a:cxn ang="0">
                  <a:pos x="connsiteX2" y="connsiteY2"/>
                </a:cxn>
                <a:cxn ang="0">
                  <a:pos x="connsiteX3" y="connsiteY3"/>
                </a:cxn>
              </a:cxnLst>
              <a:rect l="l" t="t" r="r" b="b"/>
              <a:pathLst>
                <a:path w="114300" h="95250">
                  <a:moveTo>
                    <a:pt x="114300" y="95250"/>
                  </a:moveTo>
                  <a:lnTo>
                    <a:pt x="114300" y="0"/>
                  </a:lnTo>
                  <a:lnTo>
                    <a:pt x="95250" y="0"/>
                  </a:lnTo>
                  <a:cubicBezTo>
                    <a:pt x="42863" y="0"/>
                    <a:pt x="0" y="42863"/>
                    <a:pt x="0" y="95250"/>
                  </a:cubicBezTo>
                </a:path>
              </a:pathLst>
            </a:custGeom>
            <a:noFill/>
            <a:ln w="9525" cap="flat">
              <a:solidFill>
                <a:schemeClr val="accent3">
                  <a:lumMod val="75000"/>
                </a:schemeClr>
              </a:solidFill>
              <a:prstDash val="solid"/>
              <a:miter/>
            </a:ln>
          </p:spPr>
          <p:txBody>
            <a:bodyPr rtlCol="0" anchor="ctr"/>
            <a:lstStyle/>
            <a:p>
              <a:endParaRPr lang="en-US" sz="3200"/>
            </a:p>
          </p:txBody>
        </p:sp>
        <p:sp>
          <p:nvSpPr>
            <p:cNvPr id="18437" name="Freeform: Shape 18472">
              <a:extLst>
                <a:ext uri="{FF2B5EF4-FFF2-40B4-BE49-F238E27FC236}">
                  <a16:creationId xmlns:a16="http://schemas.microsoft.com/office/drawing/2014/main" id="{DCF361F8-FC49-79F2-FE0C-CF709F874C40}"/>
                </a:ext>
              </a:extLst>
            </p:cNvPr>
            <p:cNvSpPr/>
            <p:nvPr/>
          </p:nvSpPr>
          <p:spPr>
            <a:xfrm>
              <a:off x="-1381967" y="433009"/>
              <a:ext cx="450899" cy="122490"/>
            </a:xfrm>
            <a:custGeom>
              <a:avLst/>
              <a:gdLst>
                <a:gd name="connsiteX0" fmla="*/ 0 w 476250"/>
                <a:gd name="connsiteY0" fmla="*/ 0 h 122490"/>
                <a:gd name="connsiteX1" fmla="*/ 438150 w 476250"/>
                <a:gd name="connsiteY1" fmla="*/ 0 h 122490"/>
                <a:gd name="connsiteX2" fmla="*/ 476250 w 476250"/>
                <a:gd name="connsiteY2" fmla="*/ 38100 h 122490"/>
                <a:gd name="connsiteX3" fmla="*/ 476250 w 476250"/>
                <a:gd name="connsiteY3" fmla="*/ 122490 h 122490"/>
                <a:gd name="connsiteX4" fmla="*/ 0 w 476250"/>
                <a:gd name="connsiteY4" fmla="*/ 122490 h 122490"/>
                <a:gd name="connsiteX5" fmla="*/ 0 w 476250"/>
                <a:gd name="connsiteY5" fmla="*/ 0 h 12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122490">
                  <a:moveTo>
                    <a:pt x="0" y="0"/>
                  </a:moveTo>
                  <a:lnTo>
                    <a:pt x="438150" y="0"/>
                  </a:lnTo>
                  <a:cubicBezTo>
                    <a:pt x="459105" y="0"/>
                    <a:pt x="476250" y="17145"/>
                    <a:pt x="476250" y="38100"/>
                  </a:cubicBezTo>
                  <a:lnTo>
                    <a:pt x="476250" y="122490"/>
                  </a:lnTo>
                  <a:lnTo>
                    <a:pt x="0" y="122490"/>
                  </a:lnTo>
                  <a:lnTo>
                    <a:pt x="0" y="0"/>
                  </a:lnTo>
                  <a:close/>
                </a:path>
              </a:pathLst>
            </a:custGeom>
            <a:noFill/>
            <a:ln w="9525" cap="flat">
              <a:solidFill>
                <a:schemeClr val="accent3">
                  <a:lumMod val="75000"/>
                </a:schemeClr>
              </a:solidFill>
              <a:prstDash val="solid"/>
              <a:miter/>
            </a:ln>
          </p:spPr>
          <p:txBody>
            <a:bodyPr rtlCol="0" anchor="ctr"/>
            <a:lstStyle/>
            <a:p>
              <a:endParaRPr lang="en-US" sz="3200"/>
            </a:p>
          </p:txBody>
        </p:sp>
        <p:sp>
          <p:nvSpPr>
            <p:cNvPr id="18438" name="Freeform: Shape 18480">
              <a:extLst>
                <a:ext uri="{FF2B5EF4-FFF2-40B4-BE49-F238E27FC236}">
                  <a16:creationId xmlns:a16="http://schemas.microsoft.com/office/drawing/2014/main" id="{E4BE426E-CC48-DA46-453B-411EB2B9BC29}"/>
                </a:ext>
              </a:extLst>
            </p:cNvPr>
            <p:cNvSpPr/>
            <p:nvPr/>
          </p:nvSpPr>
          <p:spPr>
            <a:xfrm>
              <a:off x="-1741536" y="315660"/>
              <a:ext cx="809625" cy="457200"/>
            </a:xfrm>
            <a:custGeom>
              <a:avLst/>
              <a:gdLst>
                <a:gd name="connsiteX0" fmla="*/ 28575 w 809625"/>
                <a:gd name="connsiteY0" fmla="*/ 0 h 457200"/>
                <a:gd name="connsiteX1" fmla="*/ 57150 w 809625"/>
                <a:gd name="connsiteY1" fmla="*/ 28575 h 457200"/>
                <a:gd name="connsiteX2" fmla="*/ 57150 w 809625"/>
                <a:gd name="connsiteY2" fmla="*/ 266700 h 457200"/>
                <a:gd name="connsiteX3" fmla="*/ 333375 w 809625"/>
                <a:gd name="connsiteY3" fmla="*/ 266700 h 457200"/>
                <a:gd name="connsiteX4" fmla="*/ 333375 w 809625"/>
                <a:gd name="connsiteY4" fmla="*/ 268223 h 457200"/>
                <a:gd name="connsiteX5" fmla="*/ 809625 w 809625"/>
                <a:gd name="connsiteY5" fmla="*/ 268223 h 457200"/>
                <a:gd name="connsiteX6" fmla="*/ 809625 w 809625"/>
                <a:gd name="connsiteY6" fmla="*/ 280988 h 457200"/>
                <a:gd name="connsiteX7" fmla="*/ 809625 w 809625"/>
                <a:gd name="connsiteY7" fmla="*/ 361950 h 457200"/>
                <a:gd name="connsiteX8" fmla="*/ 809625 w 809625"/>
                <a:gd name="connsiteY8" fmla="*/ 457200 h 457200"/>
                <a:gd name="connsiteX9" fmla="*/ 751632 w 809625"/>
                <a:gd name="connsiteY9" fmla="*/ 457200 h 457200"/>
                <a:gd name="connsiteX10" fmla="*/ 751632 w 809625"/>
                <a:gd name="connsiteY10" fmla="*/ 361950 h 457200"/>
                <a:gd name="connsiteX11" fmla="*/ 333375 w 809625"/>
                <a:gd name="connsiteY11" fmla="*/ 361950 h 457200"/>
                <a:gd name="connsiteX12" fmla="*/ 57150 w 809625"/>
                <a:gd name="connsiteY12" fmla="*/ 361950 h 457200"/>
                <a:gd name="connsiteX13" fmla="*/ 57150 w 809625"/>
                <a:gd name="connsiteY13" fmla="*/ 457200 h 457200"/>
                <a:gd name="connsiteX14" fmla="*/ 0 w 809625"/>
                <a:gd name="connsiteY14" fmla="*/ 457200 h 457200"/>
                <a:gd name="connsiteX15" fmla="*/ 0 w 809625"/>
                <a:gd name="connsiteY15" fmla="*/ 28575 h 457200"/>
                <a:gd name="connsiteX16" fmla="*/ 28575 w 809625"/>
                <a:gd name="connsiteY16" fmla="*/ 0 h 457200"/>
                <a:gd name="connsiteX0" fmla="*/ 28575 w 809625"/>
                <a:gd name="connsiteY0" fmla="*/ 0 h 457200"/>
                <a:gd name="connsiteX1" fmla="*/ 57150 w 809625"/>
                <a:gd name="connsiteY1" fmla="*/ 28575 h 457200"/>
                <a:gd name="connsiteX2" fmla="*/ 57150 w 809625"/>
                <a:gd name="connsiteY2" fmla="*/ 266700 h 457200"/>
                <a:gd name="connsiteX3" fmla="*/ 333375 w 809625"/>
                <a:gd name="connsiteY3" fmla="*/ 266700 h 457200"/>
                <a:gd name="connsiteX4" fmla="*/ 333375 w 809625"/>
                <a:gd name="connsiteY4" fmla="*/ 268223 h 457200"/>
                <a:gd name="connsiteX5" fmla="*/ 809625 w 809625"/>
                <a:gd name="connsiteY5" fmla="*/ 268223 h 457200"/>
                <a:gd name="connsiteX6" fmla="*/ 809625 w 809625"/>
                <a:gd name="connsiteY6" fmla="*/ 280988 h 457200"/>
                <a:gd name="connsiteX7" fmla="*/ 809625 w 809625"/>
                <a:gd name="connsiteY7" fmla="*/ 361950 h 457200"/>
                <a:gd name="connsiteX8" fmla="*/ 809625 w 809625"/>
                <a:gd name="connsiteY8" fmla="*/ 457200 h 457200"/>
                <a:gd name="connsiteX9" fmla="*/ 751632 w 809625"/>
                <a:gd name="connsiteY9" fmla="*/ 457200 h 457200"/>
                <a:gd name="connsiteX10" fmla="*/ 751632 w 809625"/>
                <a:gd name="connsiteY10" fmla="*/ 361950 h 457200"/>
                <a:gd name="connsiteX11" fmla="*/ 333375 w 809625"/>
                <a:gd name="connsiteY11" fmla="*/ 361950 h 457200"/>
                <a:gd name="connsiteX12" fmla="*/ 57150 w 809625"/>
                <a:gd name="connsiteY12" fmla="*/ 361950 h 457200"/>
                <a:gd name="connsiteX13" fmla="*/ 57150 w 809625"/>
                <a:gd name="connsiteY13" fmla="*/ 457200 h 457200"/>
                <a:gd name="connsiteX14" fmla="*/ 0 w 809625"/>
                <a:gd name="connsiteY14" fmla="*/ 457200 h 457200"/>
                <a:gd name="connsiteX15" fmla="*/ 0 w 809625"/>
                <a:gd name="connsiteY15" fmla="*/ 28575 h 457200"/>
                <a:gd name="connsiteX16" fmla="*/ 28575 w 809625"/>
                <a:gd name="connsiteY16" fmla="*/ 0 h 457200"/>
                <a:gd name="connsiteX0" fmla="*/ 28575 w 809625"/>
                <a:gd name="connsiteY0" fmla="*/ 0 h 457200"/>
                <a:gd name="connsiteX1" fmla="*/ 57150 w 809625"/>
                <a:gd name="connsiteY1" fmla="*/ 28575 h 457200"/>
                <a:gd name="connsiteX2" fmla="*/ 57150 w 809625"/>
                <a:gd name="connsiteY2" fmla="*/ 266700 h 457200"/>
                <a:gd name="connsiteX3" fmla="*/ 333375 w 809625"/>
                <a:gd name="connsiteY3" fmla="*/ 266700 h 457200"/>
                <a:gd name="connsiteX4" fmla="*/ 809625 w 809625"/>
                <a:gd name="connsiteY4" fmla="*/ 268223 h 457200"/>
                <a:gd name="connsiteX5" fmla="*/ 809625 w 809625"/>
                <a:gd name="connsiteY5" fmla="*/ 280988 h 457200"/>
                <a:gd name="connsiteX6" fmla="*/ 809625 w 809625"/>
                <a:gd name="connsiteY6" fmla="*/ 361950 h 457200"/>
                <a:gd name="connsiteX7" fmla="*/ 809625 w 809625"/>
                <a:gd name="connsiteY7" fmla="*/ 457200 h 457200"/>
                <a:gd name="connsiteX8" fmla="*/ 751632 w 809625"/>
                <a:gd name="connsiteY8" fmla="*/ 457200 h 457200"/>
                <a:gd name="connsiteX9" fmla="*/ 751632 w 809625"/>
                <a:gd name="connsiteY9" fmla="*/ 361950 h 457200"/>
                <a:gd name="connsiteX10" fmla="*/ 333375 w 809625"/>
                <a:gd name="connsiteY10" fmla="*/ 361950 h 457200"/>
                <a:gd name="connsiteX11" fmla="*/ 57150 w 809625"/>
                <a:gd name="connsiteY11" fmla="*/ 361950 h 457200"/>
                <a:gd name="connsiteX12" fmla="*/ 57150 w 809625"/>
                <a:gd name="connsiteY12" fmla="*/ 457200 h 457200"/>
                <a:gd name="connsiteX13" fmla="*/ 0 w 809625"/>
                <a:gd name="connsiteY13" fmla="*/ 457200 h 457200"/>
                <a:gd name="connsiteX14" fmla="*/ 0 w 809625"/>
                <a:gd name="connsiteY14" fmla="*/ 28575 h 457200"/>
                <a:gd name="connsiteX15" fmla="*/ 28575 w 809625"/>
                <a:gd name="connsiteY15" fmla="*/ 0 h 457200"/>
                <a:gd name="connsiteX0" fmla="*/ 28575 w 809625"/>
                <a:gd name="connsiteY0" fmla="*/ 0 h 457200"/>
                <a:gd name="connsiteX1" fmla="*/ 57150 w 809625"/>
                <a:gd name="connsiteY1" fmla="*/ 28575 h 457200"/>
                <a:gd name="connsiteX2" fmla="*/ 57150 w 809625"/>
                <a:gd name="connsiteY2" fmla="*/ 266700 h 457200"/>
                <a:gd name="connsiteX3" fmla="*/ 333375 w 809625"/>
                <a:gd name="connsiteY3" fmla="*/ 266700 h 457200"/>
                <a:gd name="connsiteX4" fmla="*/ 809625 w 809625"/>
                <a:gd name="connsiteY4" fmla="*/ 268223 h 457200"/>
                <a:gd name="connsiteX5" fmla="*/ 809625 w 809625"/>
                <a:gd name="connsiteY5" fmla="*/ 280988 h 457200"/>
                <a:gd name="connsiteX6" fmla="*/ 809625 w 809625"/>
                <a:gd name="connsiteY6" fmla="*/ 361950 h 457200"/>
                <a:gd name="connsiteX7" fmla="*/ 809625 w 809625"/>
                <a:gd name="connsiteY7" fmla="*/ 457200 h 457200"/>
                <a:gd name="connsiteX8" fmla="*/ 751632 w 809625"/>
                <a:gd name="connsiteY8" fmla="*/ 457200 h 457200"/>
                <a:gd name="connsiteX9" fmla="*/ 751632 w 809625"/>
                <a:gd name="connsiteY9" fmla="*/ 361950 h 457200"/>
                <a:gd name="connsiteX10" fmla="*/ 57150 w 809625"/>
                <a:gd name="connsiteY10" fmla="*/ 361950 h 457200"/>
                <a:gd name="connsiteX11" fmla="*/ 57150 w 809625"/>
                <a:gd name="connsiteY11" fmla="*/ 457200 h 457200"/>
                <a:gd name="connsiteX12" fmla="*/ 0 w 809625"/>
                <a:gd name="connsiteY12" fmla="*/ 457200 h 457200"/>
                <a:gd name="connsiteX13" fmla="*/ 0 w 809625"/>
                <a:gd name="connsiteY13" fmla="*/ 28575 h 457200"/>
                <a:gd name="connsiteX14" fmla="*/ 28575 w 809625"/>
                <a:gd name="connsiteY14"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9625" h="457200">
                  <a:moveTo>
                    <a:pt x="28575" y="0"/>
                  </a:moveTo>
                  <a:cubicBezTo>
                    <a:pt x="44768" y="0"/>
                    <a:pt x="57150" y="12382"/>
                    <a:pt x="57150" y="28575"/>
                  </a:cubicBezTo>
                  <a:lnTo>
                    <a:pt x="57150" y="266700"/>
                  </a:lnTo>
                  <a:lnTo>
                    <a:pt x="333375" y="266700"/>
                  </a:lnTo>
                  <a:lnTo>
                    <a:pt x="809625" y="268223"/>
                  </a:lnTo>
                  <a:lnTo>
                    <a:pt x="809625" y="280988"/>
                  </a:lnTo>
                  <a:lnTo>
                    <a:pt x="809625" y="361950"/>
                  </a:lnTo>
                  <a:lnTo>
                    <a:pt x="809625" y="457200"/>
                  </a:lnTo>
                  <a:lnTo>
                    <a:pt x="751632" y="457200"/>
                  </a:lnTo>
                  <a:lnTo>
                    <a:pt x="751632" y="361950"/>
                  </a:lnTo>
                  <a:lnTo>
                    <a:pt x="57150" y="361950"/>
                  </a:lnTo>
                  <a:lnTo>
                    <a:pt x="57150" y="457200"/>
                  </a:lnTo>
                  <a:lnTo>
                    <a:pt x="0" y="457200"/>
                  </a:lnTo>
                  <a:lnTo>
                    <a:pt x="0" y="28575"/>
                  </a:lnTo>
                  <a:cubicBezTo>
                    <a:pt x="0" y="12382"/>
                    <a:pt x="12383" y="0"/>
                    <a:pt x="28575" y="0"/>
                  </a:cubicBezTo>
                  <a:close/>
                </a:path>
              </a:pathLst>
            </a:custGeom>
            <a:noFill/>
            <a:ln w="9525" cap="flat">
              <a:solidFill>
                <a:schemeClr val="accent3">
                  <a:lumMod val="75000"/>
                </a:schemeClr>
              </a:solidFill>
              <a:prstDash val="solid"/>
              <a:miter/>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endParaRPr lang="en-US" sz="3200"/>
            </a:p>
          </p:txBody>
        </p:sp>
        <p:sp>
          <p:nvSpPr>
            <p:cNvPr id="18439" name="Freeform: Shape 18481">
              <a:extLst>
                <a:ext uri="{FF2B5EF4-FFF2-40B4-BE49-F238E27FC236}">
                  <a16:creationId xmlns:a16="http://schemas.microsoft.com/office/drawing/2014/main" id="{A9919E8C-4F48-1F1C-D968-ED13A73D9D21}"/>
                </a:ext>
              </a:extLst>
            </p:cNvPr>
            <p:cNvSpPr/>
            <p:nvPr/>
          </p:nvSpPr>
          <p:spPr>
            <a:xfrm rot="1388176">
              <a:off x="-1517878" y="344691"/>
              <a:ext cx="36001" cy="71999"/>
            </a:xfrm>
            <a:custGeom>
              <a:avLst/>
              <a:gdLst>
                <a:gd name="connsiteX0" fmla="*/ 22122 w 41787"/>
                <a:gd name="connsiteY0" fmla="*/ 0 h 125361"/>
                <a:gd name="connsiteX1" fmla="*/ 0 w 41787"/>
                <a:gd name="connsiteY1" fmla="*/ 68825 h 125361"/>
                <a:gd name="connsiteX2" fmla="*/ 41787 w 41787"/>
                <a:gd name="connsiteY2" fmla="*/ 71283 h 125361"/>
                <a:gd name="connsiteX3" fmla="*/ 12290 w 41787"/>
                <a:gd name="connsiteY3" fmla="*/ 125361 h 125361"/>
                <a:gd name="connsiteX0" fmla="*/ 22122 w 42666"/>
                <a:gd name="connsiteY0" fmla="*/ 0 h 125361"/>
                <a:gd name="connsiteX1" fmla="*/ 0 w 42666"/>
                <a:gd name="connsiteY1" fmla="*/ 68825 h 125361"/>
                <a:gd name="connsiteX2" fmla="*/ 42666 w 42666"/>
                <a:gd name="connsiteY2" fmla="*/ 67327 h 125361"/>
                <a:gd name="connsiteX3" fmla="*/ 12290 w 42666"/>
                <a:gd name="connsiteY3" fmla="*/ 125361 h 125361"/>
                <a:gd name="connsiteX0" fmla="*/ 22122 w 42666"/>
                <a:gd name="connsiteY0" fmla="*/ 0 h 125361"/>
                <a:gd name="connsiteX1" fmla="*/ 0 w 42666"/>
                <a:gd name="connsiteY1" fmla="*/ 68825 h 125361"/>
                <a:gd name="connsiteX2" fmla="*/ 42666 w 42666"/>
                <a:gd name="connsiteY2" fmla="*/ 69085 h 125361"/>
                <a:gd name="connsiteX3" fmla="*/ 12290 w 42666"/>
                <a:gd name="connsiteY3" fmla="*/ 125361 h 125361"/>
                <a:gd name="connsiteX0" fmla="*/ 22122 w 42666"/>
                <a:gd name="connsiteY0" fmla="*/ 0 h 137669"/>
                <a:gd name="connsiteX1" fmla="*/ 0 w 42666"/>
                <a:gd name="connsiteY1" fmla="*/ 68825 h 137669"/>
                <a:gd name="connsiteX2" fmla="*/ 42666 w 42666"/>
                <a:gd name="connsiteY2" fmla="*/ 69085 h 137669"/>
                <a:gd name="connsiteX3" fmla="*/ 12729 w 42666"/>
                <a:gd name="connsiteY3" fmla="*/ 137669 h 137669"/>
              </a:gdLst>
              <a:ahLst/>
              <a:cxnLst>
                <a:cxn ang="0">
                  <a:pos x="connsiteX0" y="connsiteY0"/>
                </a:cxn>
                <a:cxn ang="0">
                  <a:pos x="connsiteX1" y="connsiteY1"/>
                </a:cxn>
                <a:cxn ang="0">
                  <a:pos x="connsiteX2" y="connsiteY2"/>
                </a:cxn>
                <a:cxn ang="0">
                  <a:pos x="connsiteX3" y="connsiteY3"/>
                </a:cxn>
              </a:cxnLst>
              <a:rect l="l" t="t" r="r" b="b"/>
              <a:pathLst>
                <a:path w="42666" h="137669">
                  <a:moveTo>
                    <a:pt x="22122" y="0"/>
                  </a:moveTo>
                  <a:lnTo>
                    <a:pt x="0" y="68825"/>
                  </a:lnTo>
                  <a:lnTo>
                    <a:pt x="42666" y="69085"/>
                  </a:lnTo>
                  <a:cubicBezTo>
                    <a:pt x="32834" y="87111"/>
                    <a:pt x="22561" y="119643"/>
                    <a:pt x="12729" y="137669"/>
                  </a:cubicBezTo>
                </a:path>
              </a:pathLst>
            </a:custGeom>
            <a:noFill/>
            <a:ln w="952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440" name="Freeform: Shape 18482">
              <a:extLst>
                <a:ext uri="{FF2B5EF4-FFF2-40B4-BE49-F238E27FC236}">
                  <a16:creationId xmlns:a16="http://schemas.microsoft.com/office/drawing/2014/main" id="{D2F1A6B2-0585-BED4-15D7-C18092E70633}"/>
                </a:ext>
              </a:extLst>
            </p:cNvPr>
            <p:cNvSpPr/>
            <p:nvPr/>
          </p:nvSpPr>
          <p:spPr>
            <a:xfrm rot="19802667">
              <a:off x="-1640499" y="344693"/>
              <a:ext cx="36001" cy="71999"/>
            </a:xfrm>
            <a:custGeom>
              <a:avLst/>
              <a:gdLst>
                <a:gd name="connsiteX0" fmla="*/ 22122 w 41787"/>
                <a:gd name="connsiteY0" fmla="*/ 0 h 125361"/>
                <a:gd name="connsiteX1" fmla="*/ 0 w 41787"/>
                <a:gd name="connsiteY1" fmla="*/ 68825 h 125361"/>
                <a:gd name="connsiteX2" fmla="*/ 41787 w 41787"/>
                <a:gd name="connsiteY2" fmla="*/ 71283 h 125361"/>
                <a:gd name="connsiteX3" fmla="*/ 12290 w 41787"/>
                <a:gd name="connsiteY3" fmla="*/ 125361 h 125361"/>
                <a:gd name="connsiteX0" fmla="*/ 22122 w 42666"/>
                <a:gd name="connsiteY0" fmla="*/ 0 h 125361"/>
                <a:gd name="connsiteX1" fmla="*/ 0 w 42666"/>
                <a:gd name="connsiteY1" fmla="*/ 68825 h 125361"/>
                <a:gd name="connsiteX2" fmla="*/ 42666 w 42666"/>
                <a:gd name="connsiteY2" fmla="*/ 67327 h 125361"/>
                <a:gd name="connsiteX3" fmla="*/ 12290 w 42666"/>
                <a:gd name="connsiteY3" fmla="*/ 125361 h 125361"/>
                <a:gd name="connsiteX0" fmla="*/ 22122 w 42666"/>
                <a:gd name="connsiteY0" fmla="*/ 0 h 125361"/>
                <a:gd name="connsiteX1" fmla="*/ 0 w 42666"/>
                <a:gd name="connsiteY1" fmla="*/ 68825 h 125361"/>
                <a:gd name="connsiteX2" fmla="*/ 42666 w 42666"/>
                <a:gd name="connsiteY2" fmla="*/ 69085 h 125361"/>
                <a:gd name="connsiteX3" fmla="*/ 12290 w 42666"/>
                <a:gd name="connsiteY3" fmla="*/ 125361 h 125361"/>
                <a:gd name="connsiteX0" fmla="*/ 22122 w 42666"/>
                <a:gd name="connsiteY0" fmla="*/ 0 h 137669"/>
                <a:gd name="connsiteX1" fmla="*/ 0 w 42666"/>
                <a:gd name="connsiteY1" fmla="*/ 68825 h 137669"/>
                <a:gd name="connsiteX2" fmla="*/ 42666 w 42666"/>
                <a:gd name="connsiteY2" fmla="*/ 69085 h 137669"/>
                <a:gd name="connsiteX3" fmla="*/ 12729 w 42666"/>
                <a:gd name="connsiteY3" fmla="*/ 137669 h 137669"/>
              </a:gdLst>
              <a:ahLst/>
              <a:cxnLst>
                <a:cxn ang="0">
                  <a:pos x="connsiteX0" y="connsiteY0"/>
                </a:cxn>
                <a:cxn ang="0">
                  <a:pos x="connsiteX1" y="connsiteY1"/>
                </a:cxn>
                <a:cxn ang="0">
                  <a:pos x="connsiteX2" y="connsiteY2"/>
                </a:cxn>
                <a:cxn ang="0">
                  <a:pos x="connsiteX3" y="connsiteY3"/>
                </a:cxn>
              </a:cxnLst>
              <a:rect l="l" t="t" r="r" b="b"/>
              <a:pathLst>
                <a:path w="42666" h="137669">
                  <a:moveTo>
                    <a:pt x="22122" y="0"/>
                  </a:moveTo>
                  <a:lnTo>
                    <a:pt x="0" y="68825"/>
                  </a:lnTo>
                  <a:lnTo>
                    <a:pt x="42666" y="69085"/>
                  </a:lnTo>
                  <a:cubicBezTo>
                    <a:pt x="32834" y="87111"/>
                    <a:pt x="22561" y="119643"/>
                    <a:pt x="12729" y="137669"/>
                  </a:cubicBezTo>
                </a:path>
              </a:pathLst>
            </a:custGeom>
            <a:noFill/>
            <a:ln w="952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441" name="Freeform: Shape 18483">
              <a:extLst>
                <a:ext uri="{FF2B5EF4-FFF2-40B4-BE49-F238E27FC236}">
                  <a16:creationId xmlns:a16="http://schemas.microsoft.com/office/drawing/2014/main" id="{F6C03C67-973F-04D0-FD5C-12EBB2CBC603}"/>
                </a:ext>
              </a:extLst>
            </p:cNvPr>
            <p:cNvSpPr/>
            <p:nvPr/>
          </p:nvSpPr>
          <p:spPr>
            <a:xfrm>
              <a:off x="-1580496" y="259422"/>
              <a:ext cx="36001" cy="71999"/>
            </a:xfrm>
            <a:custGeom>
              <a:avLst/>
              <a:gdLst>
                <a:gd name="connsiteX0" fmla="*/ 22122 w 41787"/>
                <a:gd name="connsiteY0" fmla="*/ 0 h 125361"/>
                <a:gd name="connsiteX1" fmla="*/ 0 w 41787"/>
                <a:gd name="connsiteY1" fmla="*/ 68825 h 125361"/>
                <a:gd name="connsiteX2" fmla="*/ 41787 w 41787"/>
                <a:gd name="connsiteY2" fmla="*/ 71283 h 125361"/>
                <a:gd name="connsiteX3" fmla="*/ 12290 w 41787"/>
                <a:gd name="connsiteY3" fmla="*/ 125361 h 125361"/>
                <a:gd name="connsiteX0" fmla="*/ 22122 w 42666"/>
                <a:gd name="connsiteY0" fmla="*/ 0 h 125361"/>
                <a:gd name="connsiteX1" fmla="*/ 0 w 42666"/>
                <a:gd name="connsiteY1" fmla="*/ 68825 h 125361"/>
                <a:gd name="connsiteX2" fmla="*/ 42666 w 42666"/>
                <a:gd name="connsiteY2" fmla="*/ 67327 h 125361"/>
                <a:gd name="connsiteX3" fmla="*/ 12290 w 42666"/>
                <a:gd name="connsiteY3" fmla="*/ 125361 h 125361"/>
                <a:gd name="connsiteX0" fmla="*/ 22122 w 42666"/>
                <a:gd name="connsiteY0" fmla="*/ 0 h 125361"/>
                <a:gd name="connsiteX1" fmla="*/ 0 w 42666"/>
                <a:gd name="connsiteY1" fmla="*/ 68825 h 125361"/>
                <a:gd name="connsiteX2" fmla="*/ 42666 w 42666"/>
                <a:gd name="connsiteY2" fmla="*/ 69085 h 125361"/>
                <a:gd name="connsiteX3" fmla="*/ 12290 w 42666"/>
                <a:gd name="connsiteY3" fmla="*/ 125361 h 125361"/>
                <a:gd name="connsiteX0" fmla="*/ 22122 w 42666"/>
                <a:gd name="connsiteY0" fmla="*/ 0 h 137669"/>
                <a:gd name="connsiteX1" fmla="*/ 0 w 42666"/>
                <a:gd name="connsiteY1" fmla="*/ 68825 h 137669"/>
                <a:gd name="connsiteX2" fmla="*/ 42666 w 42666"/>
                <a:gd name="connsiteY2" fmla="*/ 69085 h 137669"/>
                <a:gd name="connsiteX3" fmla="*/ 12729 w 42666"/>
                <a:gd name="connsiteY3" fmla="*/ 137669 h 137669"/>
              </a:gdLst>
              <a:ahLst/>
              <a:cxnLst>
                <a:cxn ang="0">
                  <a:pos x="connsiteX0" y="connsiteY0"/>
                </a:cxn>
                <a:cxn ang="0">
                  <a:pos x="connsiteX1" y="connsiteY1"/>
                </a:cxn>
                <a:cxn ang="0">
                  <a:pos x="connsiteX2" y="connsiteY2"/>
                </a:cxn>
                <a:cxn ang="0">
                  <a:pos x="connsiteX3" y="connsiteY3"/>
                </a:cxn>
              </a:cxnLst>
              <a:rect l="l" t="t" r="r" b="b"/>
              <a:pathLst>
                <a:path w="42666" h="137669">
                  <a:moveTo>
                    <a:pt x="22122" y="0"/>
                  </a:moveTo>
                  <a:lnTo>
                    <a:pt x="0" y="68825"/>
                  </a:lnTo>
                  <a:lnTo>
                    <a:pt x="42666" y="69085"/>
                  </a:lnTo>
                  <a:cubicBezTo>
                    <a:pt x="32834" y="87111"/>
                    <a:pt x="22561" y="119643"/>
                    <a:pt x="12729" y="137669"/>
                  </a:cubicBezTo>
                </a:path>
              </a:pathLst>
            </a:custGeom>
            <a:noFill/>
            <a:ln w="952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8442" name="Rectangle 18511">
            <a:extLst>
              <a:ext uri="{FF2B5EF4-FFF2-40B4-BE49-F238E27FC236}">
                <a16:creationId xmlns:a16="http://schemas.microsoft.com/office/drawing/2014/main" id="{0C25FAF6-BAF1-8B75-5D81-A33752BA2A43}"/>
              </a:ext>
            </a:extLst>
          </p:cNvPr>
          <p:cNvSpPr/>
          <p:nvPr/>
        </p:nvSpPr>
        <p:spPr>
          <a:xfrm>
            <a:off x="623372" y="3212414"/>
            <a:ext cx="552000" cy="554400"/>
          </a:xfrm>
          <a:prstGeom prst="round2DiagRect">
            <a:avLst>
              <a:gd name="adj1" fmla="val 0"/>
              <a:gd name="adj2" fmla="val 50000"/>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8443" name="Group 18442">
            <a:extLst>
              <a:ext uri="{FF2B5EF4-FFF2-40B4-BE49-F238E27FC236}">
                <a16:creationId xmlns:a16="http://schemas.microsoft.com/office/drawing/2014/main" id="{15D75949-98A4-EED5-E4E7-A6894F816870}"/>
              </a:ext>
            </a:extLst>
          </p:cNvPr>
          <p:cNvGrpSpPr/>
          <p:nvPr/>
        </p:nvGrpSpPr>
        <p:grpSpPr>
          <a:xfrm>
            <a:off x="696180" y="3322679"/>
            <a:ext cx="413328" cy="311093"/>
            <a:chOff x="-833192" y="1115310"/>
            <a:chExt cx="719507" cy="541541"/>
          </a:xfrm>
        </p:grpSpPr>
        <p:sp>
          <p:nvSpPr>
            <p:cNvPr id="18444" name="Graphic 18486" descr="Raised hand with solid fill">
              <a:extLst>
                <a:ext uri="{FF2B5EF4-FFF2-40B4-BE49-F238E27FC236}">
                  <a16:creationId xmlns:a16="http://schemas.microsoft.com/office/drawing/2014/main" id="{E2BED54A-965B-F23C-D38E-FE02ADAA7B5F}"/>
                </a:ext>
              </a:extLst>
            </p:cNvPr>
            <p:cNvSpPr/>
            <p:nvPr/>
          </p:nvSpPr>
          <p:spPr>
            <a:xfrm rot="3779851" flipH="1">
              <a:off x="-694630" y="1048108"/>
              <a:ext cx="399203" cy="676327"/>
            </a:xfrm>
            <a:custGeom>
              <a:avLst/>
              <a:gdLst>
                <a:gd name="connsiteX0" fmla="*/ 37574 w 467754"/>
                <a:gd name="connsiteY0" fmla="*/ 133596 h 676327"/>
                <a:gd name="connsiteX1" fmla="*/ 75147 w 467754"/>
                <a:gd name="connsiteY1" fmla="*/ 171169 h 676327"/>
                <a:gd name="connsiteX2" fmla="*/ 75147 w 467754"/>
                <a:gd name="connsiteY2" fmla="*/ 333989 h 676327"/>
                <a:gd name="connsiteX3" fmla="*/ 83497 w 467754"/>
                <a:gd name="connsiteY3" fmla="*/ 342338 h 676327"/>
                <a:gd name="connsiteX4" fmla="*/ 91847 w 467754"/>
                <a:gd name="connsiteY4" fmla="*/ 333989 h 676327"/>
                <a:gd name="connsiteX5" fmla="*/ 91847 w 467754"/>
                <a:gd name="connsiteY5" fmla="*/ 87672 h 676327"/>
                <a:gd name="connsiteX6" fmla="*/ 129421 w 467754"/>
                <a:gd name="connsiteY6" fmla="*/ 50098 h 676327"/>
                <a:gd name="connsiteX7" fmla="*/ 166994 w 467754"/>
                <a:gd name="connsiteY7" fmla="*/ 87672 h 676327"/>
                <a:gd name="connsiteX8" fmla="*/ 166994 w 467754"/>
                <a:gd name="connsiteY8" fmla="*/ 333989 h 676327"/>
                <a:gd name="connsiteX9" fmla="*/ 175344 w 467754"/>
                <a:gd name="connsiteY9" fmla="*/ 342338 h 676327"/>
                <a:gd name="connsiteX10" fmla="*/ 183694 w 467754"/>
                <a:gd name="connsiteY10" fmla="*/ 333989 h 676327"/>
                <a:gd name="connsiteX11" fmla="*/ 183694 w 467754"/>
                <a:gd name="connsiteY11" fmla="*/ 36739 h 676327"/>
                <a:gd name="connsiteX12" fmla="*/ 183694 w 467754"/>
                <a:gd name="connsiteY12" fmla="*/ 36739 h 676327"/>
                <a:gd name="connsiteX13" fmla="*/ 221268 w 467754"/>
                <a:gd name="connsiteY13" fmla="*/ 0 h 676327"/>
                <a:gd name="connsiteX14" fmla="*/ 258841 w 467754"/>
                <a:gd name="connsiteY14" fmla="*/ 36739 h 676327"/>
                <a:gd name="connsiteX15" fmla="*/ 258841 w 467754"/>
                <a:gd name="connsiteY15" fmla="*/ 36739 h 676327"/>
                <a:gd name="connsiteX16" fmla="*/ 258841 w 467754"/>
                <a:gd name="connsiteY16" fmla="*/ 333989 h 676327"/>
                <a:gd name="connsiteX17" fmla="*/ 267191 w 467754"/>
                <a:gd name="connsiteY17" fmla="*/ 342338 h 676327"/>
                <a:gd name="connsiteX18" fmla="*/ 275541 w 467754"/>
                <a:gd name="connsiteY18" fmla="*/ 333989 h 676327"/>
                <a:gd name="connsiteX19" fmla="*/ 275541 w 467754"/>
                <a:gd name="connsiteY19" fmla="*/ 87672 h 676327"/>
                <a:gd name="connsiteX20" fmla="*/ 313114 w 467754"/>
                <a:gd name="connsiteY20" fmla="*/ 50098 h 676327"/>
                <a:gd name="connsiteX21" fmla="*/ 350688 w 467754"/>
                <a:gd name="connsiteY21" fmla="*/ 87672 h 676327"/>
                <a:gd name="connsiteX22" fmla="*/ 350688 w 467754"/>
                <a:gd name="connsiteY22" fmla="*/ 333989 h 676327"/>
                <a:gd name="connsiteX23" fmla="*/ 350688 w 467754"/>
                <a:gd name="connsiteY23" fmla="*/ 430011 h 676327"/>
                <a:gd name="connsiteX24" fmla="*/ 384922 w 467754"/>
                <a:gd name="connsiteY24" fmla="*/ 275541 h 676327"/>
                <a:gd name="connsiteX25" fmla="*/ 435020 w 467754"/>
                <a:gd name="connsiteY25" fmla="*/ 243812 h 676327"/>
                <a:gd name="connsiteX26" fmla="*/ 466749 w 467754"/>
                <a:gd name="connsiteY26" fmla="*/ 293910 h 676327"/>
                <a:gd name="connsiteX27" fmla="*/ 416651 w 467754"/>
                <a:gd name="connsiteY27" fmla="*/ 519352 h 676327"/>
                <a:gd name="connsiteX28" fmla="*/ 400787 w 467754"/>
                <a:gd name="connsiteY28" fmla="*/ 542732 h 676327"/>
                <a:gd name="connsiteX29" fmla="*/ 308940 w 467754"/>
                <a:gd name="connsiteY29" fmla="*/ 613704 h 676327"/>
                <a:gd name="connsiteX30" fmla="*/ 308940 w 467754"/>
                <a:gd name="connsiteY30" fmla="*/ 676327 h 676327"/>
                <a:gd name="connsiteX31" fmla="*/ 66798 w 467754"/>
                <a:gd name="connsiteY31" fmla="*/ 676327 h 676327"/>
                <a:gd name="connsiteX32" fmla="*/ 66798 w 467754"/>
                <a:gd name="connsiteY32" fmla="*/ 634579 h 676327"/>
                <a:gd name="connsiteX33" fmla="*/ 0 w 467754"/>
                <a:gd name="connsiteY33" fmla="*/ 459235 h 676327"/>
                <a:gd name="connsiteX34" fmla="*/ 0 w 467754"/>
                <a:gd name="connsiteY34" fmla="*/ 171169 h 676327"/>
                <a:gd name="connsiteX35" fmla="*/ 37574 w 467754"/>
                <a:gd name="connsiteY35" fmla="*/ 133596 h 676327"/>
                <a:gd name="connsiteX0" fmla="*/ 66798 w 467754"/>
                <a:gd name="connsiteY0" fmla="*/ 676327 h 767767"/>
                <a:gd name="connsiteX1" fmla="*/ 66798 w 467754"/>
                <a:gd name="connsiteY1" fmla="*/ 634579 h 767767"/>
                <a:gd name="connsiteX2" fmla="*/ 0 w 467754"/>
                <a:gd name="connsiteY2" fmla="*/ 459235 h 767767"/>
                <a:gd name="connsiteX3" fmla="*/ 0 w 467754"/>
                <a:gd name="connsiteY3" fmla="*/ 171169 h 767767"/>
                <a:gd name="connsiteX4" fmla="*/ 37574 w 467754"/>
                <a:gd name="connsiteY4" fmla="*/ 133596 h 767767"/>
                <a:gd name="connsiteX5" fmla="*/ 75147 w 467754"/>
                <a:gd name="connsiteY5" fmla="*/ 171169 h 767767"/>
                <a:gd name="connsiteX6" fmla="*/ 75147 w 467754"/>
                <a:gd name="connsiteY6" fmla="*/ 333989 h 767767"/>
                <a:gd name="connsiteX7" fmla="*/ 83497 w 467754"/>
                <a:gd name="connsiteY7" fmla="*/ 342338 h 767767"/>
                <a:gd name="connsiteX8" fmla="*/ 91847 w 467754"/>
                <a:gd name="connsiteY8" fmla="*/ 333989 h 767767"/>
                <a:gd name="connsiteX9" fmla="*/ 91847 w 467754"/>
                <a:gd name="connsiteY9" fmla="*/ 87672 h 767767"/>
                <a:gd name="connsiteX10" fmla="*/ 129421 w 467754"/>
                <a:gd name="connsiteY10" fmla="*/ 50098 h 767767"/>
                <a:gd name="connsiteX11" fmla="*/ 166994 w 467754"/>
                <a:gd name="connsiteY11" fmla="*/ 87672 h 767767"/>
                <a:gd name="connsiteX12" fmla="*/ 166994 w 467754"/>
                <a:gd name="connsiteY12" fmla="*/ 333989 h 767767"/>
                <a:gd name="connsiteX13" fmla="*/ 175344 w 467754"/>
                <a:gd name="connsiteY13" fmla="*/ 342338 h 767767"/>
                <a:gd name="connsiteX14" fmla="*/ 183694 w 467754"/>
                <a:gd name="connsiteY14" fmla="*/ 333989 h 767767"/>
                <a:gd name="connsiteX15" fmla="*/ 183694 w 467754"/>
                <a:gd name="connsiteY15" fmla="*/ 36739 h 767767"/>
                <a:gd name="connsiteX16" fmla="*/ 183694 w 467754"/>
                <a:gd name="connsiteY16" fmla="*/ 36739 h 767767"/>
                <a:gd name="connsiteX17" fmla="*/ 221268 w 467754"/>
                <a:gd name="connsiteY17" fmla="*/ 0 h 767767"/>
                <a:gd name="connsiteX18" fmla="*/ 258841 w 467754"/>
                <a:gd name="connsiteY18" fmla="*/ 36739 h 767767"/>
                <a:gd name="connsiteX19" fmla="*/ 258841 w 467754"/>
                <a:gd name="connsiteY19" fmla="*/ 36739 h 767767"/>
                <a:gd name="connsiteX20" fmla="*/ 258841 w 467754"/>
                <a:gd name="connsiteY20" fmla="*/ 333989 h 767767"/>
                <a:gd name="connsiteX21" fmla="*/ 267191 w 467754"/>
                <a:gd name="connsiteY21" fmla="*/ 342338 h 767767"/>
                <a:gd name="connsiteX22" fmla="*/ 275541 w 467754"/>
                <a:gd name="connsiteY22" fmla="*/ 333989 h 767767"/>
                <a:gd name="connsiteX23" fmla="*/ 275541 w 467754"/>
                <a:gd name="connsiteY23" fmla="*/ 87672 h 767767"/>
                <a:gd name="connsiteX24" fmla="*/ 313114 w 467754"/>
                <a:gd name="connsiteY24" fmla="*/ 50098 h 767767"/>
                <a:gd name="connsiteX25" fmla="*/ 350688 w 467754"/>
                <a:gd name="connsiteY25" fmla="*/ 87672 h 767767"/>
                <a:gd name="connsiteX26" fmla="*/ 350688 w 467754"/>
                <a:gd name="connsiteY26" fmla="*/ 333989 h 767767"/>
                <a:gd name="connsiteX27" fmla="*/ 350688 w 467754"/>
                <a:gd name="connsiteY27" fmla="*/ 430011 h 767767"/>
                <a:gd name="connsiteX28" fmla="*/ 384922 w 467754"/>
                <a:gd name="connsiteY28" fmla="*/ 275541 h 767767"/>
                <a:gd name="connsiteX29" fmla="*/ 435020 w 467754"/>
                <a:gd name="connsiteY29" fmla="*/ 243812 h 767767"/>
                <a:gd name="connsiteX30" fmla="*/ 466749 w 467754"/>
                <a:gd name="connsiteY30" fmla="*/ 293910 h 767767"/>
                <a:gd name="connsiteX31" fmla="*/ 416651 w 467754"/>
                <a:gd name="connsiteY31" fmla="*/ 519352 h 767767"/>
                <a:gd name="connsiteX32" fmla="*/ 400787 w 467754"/>
                <a:gd name="connsiteY32" fmla="*/ 542732 h 767767"/>
                <a:gd name="connsiteX33" fmla="*/ 308940 w 467754"/>
                <a:gd name="connsiteY33" fmla="*/ 613704 h 767767"/>
                <a:gd name="connsiteX34" fmla="*/ 308940 w 467754"/>
                <a:gd name="connsiteY34" fmla="*/ 676327 h 767767"/>
                <a:gd name="connsiteX35" fmla="*/ 173940 w 467754"/>
                <a:gd name="connsiteY35" fmla="*/ 767767 h 767767"/>
                <a:gd name="connsiteX0" fmla="*/ 66798 w 467754"/>
                <a:gd name="connsiteY0" fmla="*/ 676327 h 676327"/>
                <a:gd name="connsiteX1" fmla="*/ 66798 w 467754"/>
                <a:gd name="connsiteY1" fmla="*/ 634579 h 676327"/>
                <a:gd name="connsiteX2" fmla="*/ 0 w 467754"/>
                <a:gd name="connsiteY2" fmla="*/ 459235 h 676327"/>
                <a:gd name="connsiteX3" fmla="*/ 0 w 467754"/>
                <a:gd name="connsiteY3" fmla="*/ 171169 h 676327"/>
                <a:gd name="connsiteX4" fmla="*/ 37574 w 467754"/>
                <a:gd name="connsiteY4" fmla="*/ 133596 h 676327"/>
                <a:gd name="connsiteX5" fmla="*/ 75147 w 467754"/>
                <a:gd name="connsiteY5" fmla="*/ 171169 h 676327"/>
                <a:gd name="connsiteX6" fmla="*/ 75147 w 467754"/>
                <a:gd name="connsiteY6" fmla="*/ 333989 h 676327"/>
                <a:gd name="connsiteX7" fmla="*/ 83497 w 467754"/>
                <a:gd name="connsiteY7" fmla="*/ 342338 h 676327"/>
                <a:gd name="connsiteX8" fmla="*/ 91847 w 467754"/>
                <a:gd name="connsiteY8" fmla="*/ 333989 h 676327"/>
                <a:gd name="connsiteX9" fmla="*/ 91847 w 467754"/>
                <a:gd name="connsiteY9" fmla="*/ 87672 h 676327"/>
                <a:gd name="connsiteX10" fmla="*/ 129421 w 467754"/>
                <a:gd name="connsiteY10" fmla="*/ 50098 h 676327"/>
                <a:gd name="connsiteX11" fmla="*/ 166994 w 467754"/>
                <a:gd name="connsiteY11" fmla="*/ 87672 h 676327"/>
                <a:gd name="connsiteX12" fmla="*/ 166994 w 467754"/>
                <a:gd name="connsiteY12" fmla="*/ 333989 h 676327"/>
                <a:gd name="connsiteX13" fmla="*/ 175344 w 467754"/>
                <a:gd name="connsiteY13" fmla="*/ 342338 h 676327"/>
                <a:gd name="connsiteX14" fmla="*/ 183694 w 467754"/>
                <a:gd name="connsiteY14" fmla="*/ 333989 h 676327"/>
                <a:gd name="connsiteX15" fmla="*/ 183694 w 467754"/>
                <a:gd name="connsiteY15" fmla="*/ 36739 h 676327"/>
                <a:gd name="connsiteX16" fmla="*/ 183694 w 467754"/>
                <a:gd name="connsiteY16" fmla="*/ 36739 h 676327"/>
                <a:gd name="connsiteX17" fmla="*/ 221268 w 467754"/>
                <a:gd name="connsiteY17" fmla="*/ 0 h 676327"/>
                <a:gd name="connsiteX18" fmla="*/ 258841 w 467754"/>
                <a:gd name="connsiteY18" fmla="*/ 36739 h 676327"/>
                <a:gd name="connsiteX19" fmla="*/ 258841 w 467754"/>
                <a:gd name="connsiteY19" fmla="*/ 36739 h 676327"/>
                <a:gd name="connsiteX20" fmla="*/ 258841 w 467754"/>
                <a:gd name="connsiteY20" fmla="*/ 333989 h 676327"/>
                <a:gd name="connsiteX21" fmla="*/ 267191 w 467754"/>
                <a:gd name="connsiteY21" fmla="*/ 342338 h 676327"/>
                <a:gd name="connsiteX22" fmla="*/ 275541 w 467754"/>
                <a:gd name="connsiteY22" fmla="*/ 333989 h 676327"/>
                <a:gd name="connsiteX23" fmla="*/ 275541 w 467754"/>
                <a:gd name="connsiteY23" fmla="*/ 87672 h 676327"/>
                <a:gd name="connsiteX24" fmla="*/ 313114 w 467754"/>
                <a:gd name="connsiteY24" fmla="*/ 50098 h 676327"/>
                <a:gd name="connsiteX25" fmla="*/ 350688 w 467754"/>
                <a:gd name="connsiteY25" fmla="*/ 87672 h 676327"/>
                <a:gd name="connsiteX26" fmla="*/ 350688 w 467754"/>
                <a:gd name="connsiteY26" fmla="*/ 333989 h 676327"/>
                <a:gd name="connsiteX27" fmla="*/ 350688 w 467754"/>
                <a:gd name="connsiteY27" fmla="*/ 430011 h 676327"/>
                <a:gd name="connsiteX28" fmla="*/ 384922 w 467754"/>
                <a:gd name="connsiteY28" fmla="*/ 275541 h 676327"/>
                <a:gd name="connsiteX29" fmla="*/ 435020 w 467754"/>
                <a:gd name="connsiteY29" fmla="*/ 243812 h 676327"/>
                <a:gd name="connsiteX30" fmla="*/ 466749 w 467754"/>
                <a:gd name="connsiteY30" fmla="*/ 293910 h 676327"/>
                <a:gd name="connsiteX31" fmla="*/ 416651 w 467754"/>
                <a:gd name="connsiteY31" fmla="*/ 519352 h 676327"/>
                <a:gd name="connsiteX32" fmla="*/ 400787 w 467754"/>
                <a:gd name="connsiteY32" fmla="*/ 542732 h 676327"/>
                <a:gd name="connsiteX33" fmla="*/ 308940 w 467754"/>
                <a:gd name="connsiteY33" fmla="*/ 613704 h 676327"/>
                <a:gd name="connsiteX34" fmla="*/ 308940 w 467754"/>
                <a:gd name="connsiteY34" fmla="*/ 676327 h 67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7754" h="676327">
                  <a:moveTo>
                    <a:pt x="66798" y="676327"/>
                  </a:moveTo>
                  <a:lnTo>
                    <a:pt x="66798" y="634579"/>
                  </a:lnTo>
                  <a:cubicBezTo>
                    <a:pt x="66798" y="575296"/>
                    <a:pt x="0" y="571121"/>
                    <a:pt x="0" y="459235"/>
                  </a:cubicBezTo>
                  <a:lnTo>
                    <a:pt x="0" y="171169"/>
                  </a:lnTo>
                  <a:cubicBezTo>
                    <a:pt x="0" y="150295"/>
                    <a:pt x="16699" y="133596"/>
                    <a:pt x="37574" y="133596"/>
                  </a:cubicBezTo>
                  <a:cubicBezTo>
                    <a:pt x="58448" y="133596"/>
                    <a:pt x="75147" y="150295"/>
                    <a:pt x="75147" y="171169"/>
                  </a:cubicBezTo>
                  <a:lnTo>
                    <a:pt x="75147" y="333989"/>
                  </a:lnTo>
                  <a:cubicBezTo>
                    <a:pt x="75147" y="338164"/>
                    <a:pt x="79322" y="342338"/>
                    <a:pt x="83497" y="342338"/>
                  </a:cubicBezTo>
                  <a:cubicBezTo>
                    <a:pt x="87672" y="342338"/>
                    <a:pt x="91847" y="338164"/>
                    <a:pt x="91847" y="333989"/>
                  </a:cubicBezTo>
                  <a:lnTo>
                    <a:pt x="91847" y="87672"/>
                  </a:lnTo>
                  <a:cubicBezTo>
                    <a:pt x="91847" y="66798"/>
                    <a:pt x="108546" y="50098"/>
                    <a:pt x="129421" y="50098"/>
                  </a:cubicBezTo>
                  <a:cubicBezTo>
                    <a:pt x="150295" y="50098"/>
                    <a:pt x="166994" y="66798"/>
                    <a:pt x="166994" y="87672"/>
                  </a:cubicBezTo>
                  <a:lnTo>
                    <a:pt x="166994" y="333989"/>
                  </a:lnTo>
                  <a:cubicBezTo>
                    <a:pt x="166994" y="338164"/>
                    <a:pt x="171169" y="342338"/>
                    <a:pt x="175344" y="342338"/>
                  </a:cubicBezTo>
                  <a:cubicBezTo>
                    <a:pt x="179519" y="342338"/>
                    <a:pt x="183694" y="338164"/>
                    <a:pt x="183694" y="333989"/>
                  </a:cubicBezTo>
                  <a:lnTo>
                    <a:pt x="183694" y="36739"/>
                  </a:lnTo>
                  <a:lnTo>
                    <a:pt x="183694" y="36739"/>
                  </a:lnTo>
                  <a:cubicBezTo>
                    <a:pt x="183694" y="16699"/>
                    <a:pt x="200393" y="0"/>
                    <a:pt x="221268" y="0"/>
                  </a:cubicBezTo>
                  <a:cubicBezTo>
                    <a:pt x="242142" y="0"/>
                    <a:pt x="258841" y="16699"/>
                    <a:pt x="258841" y="36739"/>
                  </a:cubicBezTo>
                  <a:lnTo>
                    <a:pt x="258841" y="36739"/>
                  </a:lnTo>
                  <a:lnTo>
                    <a:pt x="258841" y="333989"/>
                  </a:lnTo>
                  <a:cubicBezTo>
                    <a:pt x="258841" y="338164"/>
                    <a:pt x="263016" y="342338"/>
                    <a:pt x="267191" y="342338"/>
                  </a:cubicBezTo>
                  <a:cubicBezTo>
                    <a:pt x="271366" y="342338"/>
                    <a:pt x="275541" y="338164"/>
                    <a:pt x="275541" y="333989"/>
                  </a:cubicBezTo>
                  <a:lnTo>
                    <a:pt x="275541" y="87672"/>
                  </a:lnTo>
                  <a:cubicBezTo>
                    <a:pt x="275541" y="66798"/>
                    <a:pt x="292240" y="50098"/>
                    <a:pt x="313114" y="50098"/>
                  </a:cubicBezTo>
                  <a:cubicBezTo>
                    <a:pt x="333989" y="50098"/>
                    <a:pt x="350688" y="66798"/>
                    <a:pt x="350688" y="87672"/>
                  </a:cubicBezTo>
                  <a:lnTo>
                    <a:pt x="350688" y="333989"/>
                  </a:lnTo>
                  <a:lnTo>
                    <a:pt x="350688" y="430011"/>
                  </a:lnTo>
                  <a:lnTo>
                    <a:pt x="384922" y="275541"/>
                  </a:lnTo>
                  <a:cubicBezTo>
                    <a:pt x="389932" y="252996"/>
                    <a:pt x="412476" y="238802"/>
                    <a:pt x="435020" y="243812"/>
                  </a:cubicBezTo>
                  <a:cubicBezTo>
                    <a:pt x="457565" y="248822"/>
                    <a:pt x="471759" y="271366"/>
                    <a:pt x="466749" y="293910"/>
                  </a:cubicBezTo>
                  <a:lnTo>
                    <a:pt x="416651" y="519352"/>
                  </a:lnTo>
                  <a:cubicBezTo>
                    <a:pt x="414146" y="527702"/>
                    <a:pt x="409136" y="536052"/>
                    <a:pt x="400787" y="542732"/>
                  </a:cubicBezTo>
                  <a:lnTo>
                    <a:pt x="308940" y="613704"/>
                  </a:lnTo>
                  <a:lnTo>
                    <a:pt x="308940" y="676327"/>
                  </a:lnTo>
                </a:path>
              </a:pathLst>
            </a:custGeom>
            <a:noFill/>
            <a:ln w="9525" cap="flat">
              <a:solidFill>
                <a:schemeClr val="accent3">
                  <a:lumMod val="75000"/>
                </a:schemeClr>
              </a:solidFill>
              <a:prstDash val="solid"/>
              <a:miter/>
            </a:ln>
          </p:spPr>
          <p:txBody>
            <a:bodyPr rtlCol="0" anchor="ctr"/>
            <a:lstStyle/>
            <a:p>
              <a:endParaRPr lang="en-US" sz="3200"/>
            </a:p>
          </p:txBody>
        </p:sp>
        <p:sp>
          <p:nvSpPr>
            <p:cNvPr id="18445" name="Graphic 18489">
              <a:extLst>
                <a:ext uri="{FF2B5EF4-FFF2-40B4-BE49-F238E27FC236}">
                  <a16:creationId xmlns:a16="http://schemas.microsoft.com/office/drawing/2014/main" id="{7979746C-8B6E-32B2-7BAA-CE2CDB9A3E64}"/>
                </a:ext>
              </a:extLst>
            </p:cNvPr>
            <p:cNvSpPr/>
            <p:nvPr/>
          </p:nvSpPr>
          <p:spPr>
            <a:xfrm rot="19508172">
              <a:off x="-710640" y="1123275"/>
              <a:ext cx="184089" cy="45719"/>
            </a:xfrm>
            <a:custGeom>
              <a:avLst/>
              <a:gdLst>
                <a:gd name="connsiteX0" fmla="*/ 0 w 733805"/>
                <a:gd name="connsiteY0" fmla="*/ 109442 h 109442"/>
                <a:gd name="connsiteX1" fmla="*/ 178118 w 733805"/>
                <a:gd name="connsiteY1" fmla="*/ 0 h 109442"/>
                <a:gd name="connsiteX2" fmla="*/ 286988 w 733805"/>
                <a:gd name="connsiteY2" fmla="*/ 43148 h 109442"/>
                <a:gd name="connsiteX3" fmla="*/ 421005 w 733805"/>
                <a:gd name="connsiteY3" fmla="*/ 48578 h 109442"/>
                <a:gd name="connsiteX4" fmla="*/ 544735 w 733805"/>
                <a:gd name="connsiteY4" fmla="*/ 0 h 109442"/>
                <a:gd name="connsiteX5" fmla="*/ 733806 w 733805"/>
                <a:gd name="connsiteY5" fmla="*/ 109442 h 10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805" h="109442">
                  <a:moveTo>
                    <a:pt x="0" y="109442"/>
                  </a:moveTo>
                  <a:cubicBezTo>
                    <a:pt x="22479" y="54673"/>
                    <a:pt x="78105" y="0"/>
                    <a:pt x="178118" y="0"/>
                  </a:cubicBezTo>
                  <a:cubicBezTo>
                    <a:pt x="221075" y="0"/>
                    <a:pt x="258318" y="20193"/>
                    <a:pt x="286988" y="43148"/>
                  </a:cubicBezTo>
                  <a:cubicBezTo>
                    <a:pt x="325850" y="74390"/>
                    <a:pt x="379952" y="76772"/>
                    <a:pt x="421005" y="48578"/>
                  </a:cubicBezTo>
                  <a:cubicBezTo>
                    <a:pt x="457581" y="23432"/>
                    <a:pt x="502825" y="0"/>
                    <a:pt x="544735" y="0"/>
                  </a:cubicBezTo>
                  <a:cubicBezTo>
                    <a:pt x="635413" y="0"/>
                    <a:pt x="707136" y="64484"/>
                    <a:pt x="733806" y="109442"/>
                  </a:cubicBezTo>
                </a:path>
              </a:pathLst>
            </a:custGeom>
            <a:noFill/>
            <a:ln w="9525" cap="flat">
              <a:solidFill>
                <a:schemeClr val="accent3">
                  <a:lumMod val="75000"/>
                </a:schemeClr>
              </a:solidFill>
              <a:prstDash val="solid"/>
              <a:miter/>
            </a:ln>
          </p:spPr>
          <p:txBody>
            <a:bodyPr rtlCol="0" anchor="ctr"/>
            <a:lstStyle/>
            <a:p>
              <a:endParaRPr lang="en-US" sz="3200"/>
            </a:p>
          </p:txBody>
        </p:sp>
        <p:sp>
          <p:nvSpPr>
            <p:cNvPr id="18446" name="Graphic 18489">
              <a:extLst>
                <a:ext uri="{FF2B5EF4-FFF2-40B4-BE49-F238E27FC236}">
                  <a16:creationId xmlns:a16="http://schemas.microsoft.com/office/drawing/2014/main" id="{6EBCD285-02BC-0C44-D31E-86702FAB1C65}"/>
                </a:ext>
              </a:extLst>
            </p:cNvPr>
            <p:cNvSpPr/>
            <p:nvPr/>
          </p:nvSpPr>
          <p:spPr>
            <a:xfrm rot="1201724">
              <a:off x="-369098" y="1115310"/>
              <a:ext cx="168978" cy="45719"/>
            </a:xfrm>
            <a:custGeom>
              <a:avLst/>
              <a:gdLst>
                <a:gd name="connsiteX0" fmla="*/ 0 w 733805"/>
                <a:gd name="connsiteY0" fmla="*/ 109442 h 109442"/>
                <a:gd name="connsiteX1" fmla="*/ 178118 w 733805"/>
                <a:gd name="connsiteY1" fmla="*/ 0 h 109442"/>
                <a:gd name="connsiteX2" fmla="*/ 286988 w 733805"/>
                <a:gd name="connsiteY2" fmla="*/ 43148 h 109442"/>
                <a:gd name="connsiteX3" fmla="*/ 421005 w 733805"/>
                <a:gd name="connsiteY3" fmla="*/ 48578 h 109442"/>
                <a:gd name="connsiteX4" fmla="*/ 544735 w 733805"/>
                <a:gd name="connsiteY4" fmla="*/ 0 h 109442"/>
                <a:gd name="connsiteX5" fmla="*/ 733806 w 733805"/>
                <a:gd name="connsiteY5" fmla="*/ 109442 h 10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805" h="109442">
                  <a:moveTo>
                    <a:pt x="0" y="109442"/>
                  </a:moveTo>
                  <a:cubicBezTo>
                    <a:pt x="22479" y="54673"/>
                    <a:pt x="78105" y="0"/>
                    <a:pt x="178118" y="0"/>
                  </a:cubicBezTo>
                  <a:cubicBezTo>
                    <a:pt x="221075" y="0"/>
                    <a:pt x="258318" y="20193"/>
                    <a:pt x="286988" y="43148"/>
                  </a:cubicBezTo>
                  <a:cubicBezTo>
                    <a:pt x="325850" y="74390"/>
                    <a:pt x="379952" y="76772"/>
                    <a:pt x="421005" y="48578"/>
                  </a:cubicBezTo>
                  <a:cubicBezTo>
                    <a:pt x="457581" y="23432"/>
                    <a:pt x="502825" y="0"/>
                    <a:pt x="544735" y="0"/>
                  </a:cubicBezTo>
                  <a:cubicBezTo>
                    <a:pt x="635413" y="0"/>
                    <a:pt x="707136" y="64484"/>
                    <a:pt x="733806" y="109442"/>
                  </a:cubicBezTo>
                </a:path>
              </a:pathLst>
            </a:custGeom>
            <a:noFill/>
            <a:ln w="9525" cap="flat">
              <a:solidFill>
                <a:schemeClr val="accent3">
                  <a:lumMod val="75000"/>
                </a:schemeClr>
              </a:solidFill>
              <a:prstDash val="solid"/>
              <a:miter/>
            </a:ln>
          </p:spPr>
          <p:txBody>
            <a:bodyPr rtlCol="0" anchor="ctr"/>
            <a:lstStyle/>
            <a:p>
              <a:endParaRPr lang="en-US" sz="3200"/>
            </a:p>
          </p:txBody>
        </p:sp>
        <p:sp>
          <p:nvSpPr>
            <p:cNvPr id="18447" name="Graphic 18489">
              <a:extLst>
                <a:ext uri="{FF2B5EF4-FFF2-40B4-BE49-F238E27FC236}">
                  <a16:creationId xmlns:a16="http://schemas.microsoft.com/office/drawing/2014/main" id="{09E04804-14EC-C844-BE7A-D10A13B78E71}"/>
                </a:ext>
              </a:extLst>
            </p:cNvPr>
            <p:cNvSpPr/>
            <p:nvPr/>
          </p:nvSpPr>
          <p:spPr>
            <a:xfrm rot="6650609">
              <a:off x="-212037" y="1429924"/>
              <a:ext cx="150986" cy="45719"/>
            </a:xfrm>
            <a:custGeom>
              <a:avLst/>
              <a:gdLst>
                <a:gd name="connsiteX0" fmla="*/ 0 w 733805"/>
                <a:gd name="connsiteY0" fmla="*/ 109442 h 109442"/>
                <a:gd name="connsiteX1" fmla="*/ 178118 w 733805"/>
                <a:gd name="connsiteY1" fmla="*/ 0 h 109442"/>
                <a:gd name="connsiteX2" fmla="*/ 286988 w 733805"/>
                <a:gd name="connsiteY2" fmla="*/ 43148 h 109442"/>
                <a:gd name="connsiteX3" fmla="*/ 421005 w 733805"/>
                <a:gd name="connsiteY3" fmla="*/ 48578 h 109442"/>
                <a:gd name="connsiteX4" fmla="*/ 544735 w 733805"/>
                <a:gd name="connsiteY4" fmla="*/ 0 h 109442"/>
                <a:gd name="connsiteX5" fmla="*/ 733806 w 733805"/>
                <a:gd name="connsiteY5" fmla="*/ 109442 h 10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805" h="109442">
                  <a:moveTo>
                    <a:pt x="0" y="109442"/>
                  </a:moveTo>
                  <a:cubicBezTo>
                    <a:pt x="22479" y="54673"/>
                    <a:pt x="78105" y="0"/>
                    <a:pt x="178118" y="0"/>
                  </a:cubicBezTo>
                  <a:cubicBezTo>
                    <a:pt x="221075" y="0"/>
                    <a:pt x="258318" y="20193"/>
                    <a:pt x="286988" y="43148"/>
                  </a:cubicBezTo>
                  <a:cubicBezTo>
                    <a:pt x="325850" y="74390"/>
                    <a:pt x="379952" y="76772"/>
                    <a:pt x="421005" y="48578"/>
                  </a:cubicBezTo>
                  <a:cubicBezTo>
                    <a:pt x="457581" y="23432"/>
                    <a:pt x="502825" y="0"/>
                    <a:pt x="544735" y="0"/>
                  </a:cubicBezTo>
                  <a:cubicBezTo>
                    <a:pt x="635413" y="0"/>
                    <a:pt x="707136" y="64484"/>
                    <a:pt x="733806" y="109442"/>
                  </a:cubicBezTo>
                </a:path>
              </a:pathLst>
            </a:custGeom>
            <a:noFill/>
            <a:ln w="9525" cap="flat">
              <a:solidFill>
                <a:schemeClr val="accent3">
                  <a:lumMod val="75000"/>
                </a:schemeClr>
              </a:solidFill>
              <a:prstDash val="solid"/>
              <a:miter/>
            </a:ln>
          </p:spPr>
          <p:txBody>
            <a:bodyPr rtlCol="0" anchor="ctr"/>
            <a:lstStyle/>
            <a:p>
              <a:endParaRPr lang="en-US" sz="3200"/>
            </a:p>
          </p:txBody>
        </p:sp>
        <p:sp>
          <p:nvSpPr>
            <p:cNvPr id="18448" name="Graphic 18489">
              <a:extLst>
                <a:ext uri="{FF2B5EF4-FFF2-40B4-BE49-F238E27FC236}">
                  <a16:creationId xmlns:a16="http://schemas.microsoft.com/office/drawing/2014/main" id="{B3BDB0F3-54A6-D8CD-1A82-26E9F2D2AA22}"/>
                </a:ext>
              </a:extLst>
            </p:cNvPr>
            <p:cNvSpPr/>
            <p:nvPr/>
          </p:nvSpPr>
          <p:spPr>
            <a:xfrm rot="8377194">
              <a:off x="-443361" y="1611132"/>
              <a:ext cx="151970" cy="45719"/>
            </a:xfrm>
            <a:custGeom>
              <a:avLst/>
              <a:gdLst>
                <a:gd name="connsiteX0" fmla="*/ 0 w 733805"/>
                <a:gd name="connsiteY0" fmla="*/ 109442 h 109442"/>
                <a:gd name="connsiteX1" fmla="*/ 178118 w 733805"/>
                <a:gd name="connsiteY1" fmla="*/ 0 h 109442"/>
                <a:gd name="connsiteX2" fmla="*/ 286988 w 733805"/>
                <a:gd name="connsiteY2" fmla="*/ 43148 h 109442"/>
                <a:gd name="connsiteX3" fmla="*/ 421005 w 733805"/>
                <a:gd name="connsiteY3" fmla="*/ 48578 h 109442"/>
                <a:gd name="connsiteX4" fmla="*/ 544735 w 733805"/>
                <a:gd name="connsiteY4" fmla="*/ 0 h 109442"/>
                <a:gd name="connsiteX5" fmla="*/ 733806 w 733805"/>
                <a:gd name="connsiteY5" fmla="*/ 109442 h 10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805" h="109442">
                  <a:moveTo>
                    <a:pt x="0" y="109442"/>
                  </a:moveTo>
                  <a:cubicBezTo>
                    <a:pt x="22479" y="54673"/>
                    <a:pt x="78105" y="0"/>
                    <a:pt x="178118" y="0"/>
                  </a:cubicBezTo>
                  <a:cubicBezTo>
                    <a:pt x="221075" y="0"/>
                    <a:pt x="258318" y="20193"/>
                    <a:pt x="286988" y="43148"/>
                  </a:cubicBezTo>
                  <a:cubicBezTo>
                    <a:pt x="325850" y="74390"/>
                    <a:pt x="379952" y="76772"/>
                    <a:pt x="421005" y="48578"/>
                  </a:cubicBezTo>
                  <a:cubicBezTo>
                    <a:pt x="457581" y="23432"/>
                    <a:pt x="502825" y="0"/>
                    <a:pt x="544735" y="0"/>
                  </a:cubicBezTo>
                  <a:cubicBezTo>
                    <a:pt x="635413" y="0"/>
                    <a:pt x="707136" y="64484"/>
                    <a:pt x="733806" y="109442"/>
                  </a:cubicBezTo>
                </a:path>
              </a:pathLst>
            </a:custGeom>
            <a:noFill/>
            <a:ln w="9525" cap="flat">
              <a:solidFill>
                <a:schemeClr val="accent3">
                  <a:lumMod val="75000"/>
                </a:schemeClr>
              </a:solidFill>
              <a:prstDash val="solid"/>
              <a:miter/>
            </a:ln>
          </p:spPr>
          <p:txBody>
            <a:bodyPr rtlCol="0" anchor="ctr"/>
            <a:lstStyle/>
            <a:p>
              <a:endParaRPr lang="en-US" sz="3200"/>
            </a:p>
          </p:txBody>
        </p:sp>
      </p:grpSp>
      <p:grpSp>
        <p:nvGrpSpPr>
          <p:cNvPr id="18449" name="Group 18448">
            <a:extLst>
              <a:ext uri="{FF2B5EF4-FFF2-40B4-BE49-F238E27FC236}">
                <a16:creationId xmlns:a16="http://schemas.microsoft.com/office/drawing/2014/main" id="{49BA6C03-4C82-B83B-82F0-7C01E8BD0EB6}"/>
              </a:ext>
            </a:extLst>
          </p:cNvPr>
          <p:cNvGrpSpPr/>
          <p:nvPr/>
        </p:nvGrpSpPr>
        <p:grpSpPr>
          <a:xfrm>
            <a:off x="630368" y="4360044"/>
            <a:ext cx="552000" cy="558000"/>
            <a:chOff x="472776" y="3281747"/>
            <a:chExt cx="414000" cy="418500"/>
          </a:xfrm>
        </p:grpSpPr>
        <p:sp>
          <p:nvSpPr>
            <p:cNvPr id="18450" name="Rectangle 18510">
              <a:extLst>
                <a:ext uri="{FF2B5EF4-FFF2-40B4-BE49-F238E27FC236}">
                  <a16:creationId xmlns:a16="http://schemas.microsoft.com/office/drawing/2014/main" id="{79F1CD93-25CA-E59A-F2D6-E25B999E3865}"/>
                </a:ext>
              </a:extLst>
            </p:cNvPr>
            <p:cNvSpPr/>
            <p:nvPr/>
          </p:nvSpPr>
          <p:spPr>
            <a:xfrm>
              <a:off x="472776" y="3284447"/>
              <a:ext cx="414000" cy="415800"/>
            </a:xfrm>
            <a:prstGeom prst="round2DiagRect">
              <a:avLst>
                <a:gd name="adj1" fmla="val 0"/>
                <a:gd name="adj2" fmla="val 50000"/>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8451" name="Graphic 18450" descr="Person eating outline">
              <a:extLst>
                <a:ext uri="{FF2B5EF4-FFF2-40B4-BE49-F238E27FC236}">
                  <a16:creationId xmlns:a16="http://schemas.microsoft.com/office/drawing/2014/main" id="{AD2A8DCA-666A-90F6-3271-2495F2C4C09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9403" y="3281747"/>
              <a:ext cx="354395" cy="354396"/>
            </a:xfrm>
            <a:prstGeom prst="rect">
              <a:avLst/>
            </a:prstGeom>
          </p:spPr>
        </p:pic>
      </p:grpSp>
      <p:sp>
        <p:nvSpPr>
          <p:cNvPr id="18452" name="Rectangle 18509">
            <a:extLst>
              <a:ext uri="{FF2B5EF4-FFF2-40B4-BE49-F238E27FC236}">
                <a16:creationId xmlns:a16="http://schemas.microsoft.com/office/drawing/2014/main" id="{DDA943ED-D743-77F1-1575-96FDC8DF74F1}"/>
              </a:ext>
            </a:extLst>
          </p:cNvPr>
          <p:cNvSpPr/>
          <p:nvPr/>
        </p:nvSpPr>
        <p:spPr>
          <a:xfrm>
            <a:off x="623372" y="5513479"/>
            <a:ext cx="552000" cy="554400"/>
          </a:xfrm>
          <a:prstGeom prst="round2DiagRect">
            <a:avLst>
              <a:gd name="adj1" fmla="val 0"/>
              <a:gd name="adj2" fmla="val 50000"/>
            </a:avLst>
          </a:prstGeom>
          <a:solidFill>
            <a:srgbClr val="99B3A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8453" name="Group 18452">
            <a:extLst>
              <a:ext uri="{FF2B5EF4-FFF2-40B4-BE49-F238E27FC236}">
                <a16:creationId xmlns:a16="http://schemas.microsoft.com/office/drawing/2014/main" id="{B5D351AE-DE2A-D1A9-3B83-F9339929EBC6}"/>
              </a:ext>
            </a:extLst>
          </p:cNvPr>
          <p:cNvGrpSpPr/>
          <p:nvPr/>
        </p:nvGrpSpPr>
        <p:grpSpPr>
          <a:xfrm>
            <a:off x="724577" y="5588063"/>
            <a:ext cx="323832" cy="396508"/>
            <a:chOff x="420337" y="3978841"/>
            <a:chExt cx="225346" cy="275919"/>
          </a:xfrm>
        </p:grpSpPr>
        <p:sp>
          <p:nvSpPr>
            <p:cNvPr id="18454" name="Freeform 5">
              <a:extLst>
                <a:ext uri="{FF2B5EF4-FFF2-40B4-BE49-F238E27FC236}">
                  <a16:creationId xmlns:a16="http://schemas.microsoft.com/office/drawing/2014/main" id="{9C5777BE-0E67-A7EE-C380-47958301C4D2}"/>
                </a:ext>
              </a:extLst>
            </p:cNvPr>
            <p:cNvSpPr/>
            <p:nvPr/>
          </p:nvSpPr>
          <p:spPr>
            <a:xfrm>
              <a:off x="420337" y="3978841"/>
              <a:ext cx="225346" cy="275919"/>
            </a:xfrm>
            <a:custGeom>
              <a:avLst/>
              <a:gdLst>
                <a:gd name="connsiteX0" fmla="*/ 738111 w 881181"/>
                <a:gd name="connsiteY0" fmla="*/ 1078420 h 1078936"/>
                <a:gd name="connsiteX1" fmla="*/ 738111 w 881181"/>
                <a:gd name="connsiteY1" fmla="*/ 816035 h 1078936"/>
                <a:gd name="connsiteX2" fmla="*/ 799975 w 881181"/>
                <a:gd name="connsiteY2" fmla="*/ 636590 h 1078936"/>
                <a:gd name="connsiteX3" fmla="*/ 857993 w 881181"/>
                <a:gd name="connsiteY3" fmla="*/ 529782 h 1078936"/>
                <a:gd name="connsiteX4" fmla="*/ 668471 w 881181"/>
                <a:gd name="connsiteY4" fmla="*/ 51633 h 1078936"/>
                <a:gd name="connsiteX5" fmla="*/ 172877 w 881181"/>
                <a:gd name="connsiteY5" fmla="*/ 103750 h 1078936"/>
                <a:gd name="connsiteX6" fmla="*/ 89310 w 881181"/>
                <a:gd name="connsiteY6" fmla="*/ 239063 h 1078936"/>
                <a:gd name="connsiteX7" fmla="*/ 79398 w 881181"/>
                <a:gd name="connsiteY7" fmla="*/ 392923 h 1078936"/>
                <a:gd name="connsiteX8" fmla="*/ 82730 w 881181"/>
                <a:gd name="connsiteY8" fmla="*/ 414301 h 1078936"/>
                <a:gd name="connsiteX9" fmla="*/ 60514 w 881181"/>
                <a:gd name="connsiteY9" fmla="*/ 524029 h 1078936"/>
                <a:gd name="connsiteX10" fmla="*/ 3179 w 881181"/>
                <a:gd name="connsiteY10" fmla="*/ 607656 h 1078936"/>
                <a:gd name="connsiteX11" fmla="*/ 28813 w 881181"/>
                <a:gd name="connsiteY11" fmla="*/ 651959 h 1078936"/>
                <a:gd name="connsiteX12" fmla="*/ 52055 w 881181"/>
                <a:gd name="connsiteY12" fmla="*/ 657454 h 1078936"/>
                <a:gd name="connsiteX13" fmla="*/ 57395 w 881181"/>
                <a:gd name="connsiteY13" fmla="*/ 671131 h 1078936"/>
                <a:gd name="connsiteX14" fmla="*/ 55814 w 881181"/>
                <a:gd name="connsiteY14" fmla="*/ 673681 h 1078936"/>
                <a:gd name="connsiteX15" fmla="*/ 61796 w 881181"/>
                <a:gd name="connsiteY15" fmla="*/ 703217 h 1078936"/>
                <a:gd name="connsiteX16" fmla="*/ 66222 w 881181"/>
                <a:gd name="connsiteY16" fmla="*/ 717727 h 1078936"/>
                <a:gd name="connsiteX17" fmla="*/ 65983 w 881181"/>
                <a:gd name="connsiteY17" fmla="*/ 718156 h 1078936"/>
                <a:gd name="connsiteX18" fmla="*/ 81705 w 881181"/>
                <a:gd name="connsiteY18" fmla="*/ 750353 h 1078936"/>
                <a:gd name="connsiteX19" fmla="*/ 89310 w 881181"/>
                <a:gd name="connsiteY19" fmla="*/ 762460 h 1078936"/>
                <a:gd name="connsiteX20" fmla="*/ 154164 w 881181"/>
                <a:gd name="connsiteY20" fmla="*/ 879743 h 1078936"/>
                <a:gd name="connsiteX21" fmla="*/ 221069 w 881181"/>
                <a:gd name="connsiteY21" fmla="*/ 873218 h 1078936"/>
                <a:gd name="connsiteX22" fmla="*/ 319846 w 881181"/>
                <a:gd name="connsiteY22" fmla="*/ 947657 h 1078936"/>
                <a:gd name="connsiteX23" fmla="*/ 329075 w 881181"/>
                <a:gd name="connsiteY23" fmla="*/ 1078764 h 107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1181" h="1078936">
                  <a:moveTo>
                    <a:pt x="738111" y="1078420"/>
                  </a:moveTo>
                  <a:lnTo>
                    <a:pt x="738111" y="816035"/>
                  </a:lnTo>
                  <a:cubicBezTo>
                    <a:pt x="740042" y="751281"/>
                    <a:pt x="761626" y="688664"/>
                    <a:pt x="799975" y="636590"/>
                  </a:cubicBezTo>
                  <a:cubicBezTo>
                    <a:pt x="825199" y="604548"/>
                    <a:pt x="844817" y="568427"/>
                    <a:pt x="857993" y="529782"/>
                  </a:cubicBezTo>
                  <a:cubicBezTo>
                    <a:pt x="895590" y="413529"/>
                    <a:pt x="917807" y="185401"/>
                    <a:pt x="668471" y="51633"/>
                  </a:cubicBezTo>
                  <a:cubicBezTo>
                    <a:pt x="668471" y="51633"/>
                    <a:pt x="387435" y="-94327"/>
                    <a:pt x="172877" y="103750"/>
                  </a:cubicBezTo>
                  <a:cubicBezTo>
                    <a:pt x="132845" y="140008"/>
                    <a:pt x="103870" y="186921"/>
                    <a:pt x="89310" y="239063"/>
                  </a:cubicBezTo>
                  <a:cubicBezTo>
                    <a:pt x="76151" y="289222"/>
                    <a:pt x="72793" y="341476"/>
                    <a:pt x="79398" y="392923"/>
                  </a:cubicBezTo>
                  <a:cubicBezTo>
                    <a:pt x="80167" y="400135"/>
                    <a:pt x="81448" y="407175"/>
                    <a:pt x="82730" y="414301"/>
                  </a:cubicBezTo>
                  <a:cubicBezTo>
                    <a:pt x="89233" y="452380"/>
                    <a:pt x="81312" y="491532"/>
                    <a:pt x="60514" y="524029"/>
                  </a:cubicBezTo>
                  <a:lnTo>
                    <a:pt x="3179" y="607656"/>
                  </a:lnTo>
                  <a:cubicBezTo>
                    <a:pt x="3179" y="607656"/>
                    <a:pt x="-13911" y="644146"/>
                    <a:pt x="28813" y="651959"/>
                  </a:cubicBezTo>
                  <a:cubicBezTo>
                    <a:pt x="36768" y="652758"/>
                    <a:pt x="44578" y="654612"/>
                    <a:pt x="52055" y="657454"/>
                  </a:cubicBezTo>
                  <a:cubicBezTo>
                    <a:pt x="57284" y="659746"/>
                    <a:pt x="59676" y="665877"/>
                    <a:pt x="57395" y="671131"/>
                  </a:cubicBezTo>
                  <a:cubicBezTo>
                    <a:pt x="56993" y="672050"/>
                    <a:pt x="56464" y="672909"/>
                    <a:pt x="55814" y="673681"/>
                  </a:cubicBezTo>
                  <a:cubicBezTo>
                    <a:pt x="49491" y="681065"/>
                    <a:pt x="43681" y="693343"/>
                    <a:pt x="61796" y="703217"/>
                  </a:cubicBezTo>
                  <a:cubicBezTo>
                    <a:pt x="67008" y="705999"/>
                    <a:pt x="68990" y="712490"/>
                    <a:pt x="66222" y="717727"/>
                  </a:cubicBezTo>
                  <a:cubicBezTo>
                    <a:pt x="66145" y="717873"/>
                    <a:pt x="66068" y="718019"/>
                    <a:pt x="65983" y="718156"/>
                  </a:cubicBezTo>
                  <a:cubicBezTo>
                    <a:pt x="60172" y="728116"/>
                    <a:pt x="56925" y="742969"/>
                    <a:pt x="81705" y="750353"/>
                  </a:cubicBezTo>
                  <a:cubicBezTo>
                    <a:pt x="86943" y="751856"/>
                    <a:pt x="90215" y="757067"/>
                    <a:pt x="89310" y="762460"/>
                  </a:cubicBezTo>
                  <a:cubicBezTo>
                    <a:pt x="83499" y="792596"/>
                    <a:pt x="73245" y="881031"/>
                    <a:pt x="154164" y="879743"/>
                  </a:cubicBezTo>
                  <a:lnTo>
                    <a:pt x="221069" y="873218"/>
                  </a:lnTo>
                  <a:cubicBezTo>
                    <a:pt x="268270" y="868358"/>
                    <a:pt x="311267" y="900761"/>
                    <a:pt x="319846" y="947657"/>
                  </a:cubicBezTo>
                  <a:cubicBezTo>
                    <a:pt x="326699" y="991007"/>
                    <a:pt x="329784" y="1034873"/>
                    <a:pt x="329075" y="1078764"/>
                  </a:cubicBezTo>
                </a:path>
              </a:pathLst>
            </a:custGeom>
            <a:grpFill/>
            <a:ln w="9525" cap="flat">
              <a:solidFill>
                <a:schemeClr val="accent3">
                  <a:lumMod val="75000"/>
                </a:schemeClr>
              </a:solidFill>
              <a:prstDash val="solid"/>
              <a:miter/>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endParaRPr lang="en-GB" sz="3200"/>
            </a:p>
          </p:txBody>
        </p:sp>
        <p:grpSp>
          <p:nvGrpSpPr>
            <p:cNvPr id="18455" name="Group 18454">
              <a:extLst>
                <a:ext uri="{FF2B5EF4-FFF2-40B4-BE49-F238E27FC236}">
                  <a16:creationId xmlns:a16="http://schemas.microsoft.com/office/drawing/2014/main" id="{5A6910C7-13FE-65C5-377A-4FC001EA7192}"/>
                </a:ext>
              </a:extLst>
            </p:cNvPr>
            <p:cNvGrpSpPr/>
            <p:nvPr/>
          </p:nvGrpSpPr>
          <p:grpSpPr>
            <a:xfrm>
              <a:off x="459169" y="4001137"/>
              <a:ext cx="160938" cy="89391"/>
              <a:chOff x="-1084447" y="903262"/>
              <a:chExt cx="874807" cy="485902"/>
            </a:xfrm>
          </p:grpSpPr>
          <p:sp>
            <p:nvSpPr>
              <p:cNvPr id="18456" name="Freeform: Shape 1076">
                <a:extLst>
                  <a:ext uri="{FF2B5EF4-FFF2-40B4-BE49-F238E27FC236}">
                    <a16:creationId xmlns:a16="http://schemas.microsoft.com/office/drawing/2014/main" id="{35E1B035-C906-93B2-CB7F-8BB1C9FF5259}"/>
                  </a:ext>
                </a:extLst>
              </p:cNvPr>
              <p:cNvSpPr/>
              <p:nvPr/>
            </p:nvSpPr>
            <p:spPr>
              <a:xfrm>
                <a:off x="-1084447" y="1192474"/>
                <a:ext cx="350911" cy="196690"/>
              </a:xfrm>
              <a:custGeom>
                <a:avLst/>
                <a:gdLst>
                  <a:gd name="connsiteX0" fmla="*/ 348312 w 350911"/>
                  <a:gd name="connsiteY0" fmla="*/ 163449 h 196690"/>
                  <a:gd name="connsiteX1" fmla="*/ 304402 w 350911"/>
                  <a:gd name="connsiteY1" fmla="*/ 196691 h 196690"/>
                  <a:gd name="connsiteX2" fmla="*/ 55704 w 350911"/>
                  <a:gd name="connsiteY2" fmla="*/ 196691 h 196690"/>
                  <a:gd name="connsiteX3" fmla="*/ 336 w 350911"/>
                  <a:gd name="connsiteY3" fmla="*/ 128515 h 196690"/>
                  <a:gd name="connsiteX4" fmla="*/ 68512 w 350911"/>
                  <a:gd name="connsiteY4" fmla="*/ 73147 h 196690"/>
                  <a:gd name="connsiteX5" fmla="*/ 71516 w 350911"/>
                  <a:gd name="connsiteY5" fmla="*/ 73533 h 196690"/>
                  <a:gd name="connsiteX6" fmla="*/ 148270 w 350911"/>
                  <a:gd name="connsiteY6" fmla="*/ 18 h 196690"/>
                  <a:gd name="connsiteX7" fmla="*/ 212771 w 350911"/>
                  <a:gd name="connsiteY7" fmla="*/ 39433 h 196690"/>
                  <a:gd name="connsiteX8" fmla="*/ 290831 w 350911"/>
                  <a:gd name="connsiteY8" fmla="*/ 79393 h 196690"/>
                  <a:gd name="connsiteX9" fmla="*/ 293829 w 350911"/>
                  <a:gd name="connsiteY9" fmla="*/ 98393 h 196690"/>
                  <a:gd name="connsiteX10" fmla="*/ 293829 w 350911"/>
                  <a:gd name="connsiteY10" fmla="*/ 99441 h 196690"/>
                  <a:gd name="connsiteX11" fmla="*/ 333739 w 350911"/>
                  <a:gd name="connsiteY11" fmla="*/ 110299 h 196690"/>
                  <a:gd name="connsiteX12" fmla="*/ 348312 w 350911"/>
                  <a:gd name="connsiteY12" fmla="*/ 163449 h 19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0911" h="196690">
                    <a:moveTo>
                      <a:pt x="348312" y="163449"/>
                    </a:moveTo>
                    <a:cubicBezTo>
                      <a:pt x="341864" y="182476"/>
                      <a:pt x="324465" y="195647"/>
                      <a:pt x="304402" y="196691"/>
                    </a:cubicBezTo>
                    <a:lnTo>
                      <a:pt x="55704" y="196691"/>
                    </a:lnTo>
                    <a:cubicBezTo>
                      <a:pt x="21588" y="193154"/>
                      <a:pt x="-3201" y="162631"/>
                      <a:pt x="336" y="128515"/>
                    </a:cubicBezTo>
                    <a:cubicBezTo>
                      <a:pt x="3873" y="94399"/>
                      <a:pt x="34396" y="69610"/>
                      <a:pt x="68512" y="73147"/>
                    </a:cubicBezTo>
                    <a:cubicBezTo>
                      <a:pt x="69516" y="73251"/>
                      <a:pt x="70518" y="73379"/>
                      <a:pt x="71516" y="73533"/>
                    </a:cubicBezTo>
                    <a:cubicBezTo>
                      <a:pt x="72410" y="32037"/>
                      <a:pt x="106774" y="-877"/>
                      <a:pt x="148270" y="18"/>
                    </a:cubicBezTo>
                    <a:cubicBezTo>
                      <a:pt x="175294" y="601"/>
                      <a:pt x="199924" y="15651"/>
                      <a:pt x="212771" y="39433"/>
                    </a:cubicBezTo>
                    <a:cubicBezTo>
                      <a:pt x="245361" y="28912"/>
                      <a:pt x="280309" y="46803"/>
                      <a:pt x="290831" y="79393"/>
                    </a:cubicBezTo>
                    <a:cubicBezTo>
                      <a:pt x="292812" y="85531"/>
                      <a:pt x="293824" y="91942"/>
                      <a:pt x="293829" y="98393"/>
                    </a:cubicBezTo>
                    <a:lnTo>
                      <a:pt x="293829" y="99441"/>
                    </a:lnTo>
                    <a:cubicBezTo>
                      <a:pt x="308088" y="96878"/>
                      <a:pt x="322744" y="100866"/>
                      <a:pt x="333739" y="110299"/>
                    </a:cubicBezTo>
                    <a:cubicBezTo>
                      <a:pt x="348984" y="123385"/>
                      <a:pt x="354751" y="144418"/>
                      <a:pt x="348312" y="163449"/>
                    </a:cubicBezTo>
                    <a:close/>
                  </a:path>
                </a:pathLst>
              </a:custGeom>
              <a:noFill/>
              <a:ln w="9525" cap="flat">
                <a:solidFill>
                  <a:schemeClr val="accent3">
                    <a:lumMod val="75000"/>
                  </a:schemeClr>
                </a:solidFill>
                <a:prstDash val="solid"/>
                <a:miter/>
              </a:ln>
            </p:spPr>
            <p:txBody>
              <a:bodyPr rtlCol="0" anchor="ctr"/>
              <a:lstStyle/>
              <a:p>
                <a:endParaRPr lang="en-US" sz="3200"/>
              </a:p>
            </p:txBody>
          </p:sp>
          <p:sp>
            <p:nvSpPr>
              <p:cNvPr id="18457" name="Freeform: Shape 1077">
                <a:extLst>
                  <a:ext uri="{FF2B5EF4-FFF2-40B4-BE49-F238E27FC236}">
                    <a16:creationId xmlns:a16="http://schemas.microsoft.com/office/drawing/2014/main" id="{356D7B4A-E1B4-EAF7-2140-6E4F2C7C171B}"/>
                  </a:ext>
                </a:extLst>
              </p:cNvPr>
              <p:cNvSpPr/>
              <p:nvPr/>
            </p:nvSpPr>
            <p:spPr>
              <a:xfrm>
                <a:off x="-561101" y="1144834"/>
                <a:ext cx="351461" cy="196705"/>
              </a:xfrm>
              <a:custGeom>
                <a:avLst/>
                <a:gdLst>
                  <a:gd name="connsiteX0" fmla="*/ 334458 w 351461"/>
                  <a:gd name="connsiteY0" fmla="*/ 110314 h 196705"/>
                  <a:gd name="connsiteX1" fmla="*/ 294358 w 351461"/>
                  <a:gd name="connsiteY1" fmla="*/ 99455 h 196705"/>
                  <a:gd name="connsiteX2" fmla="*/ 294358 w 351461"/>
                  <a:gd name="connsiteY2" fmla="*/ 98407 h 196705"/>
                  <a:gd name="connsiteX3" fmla="*/ 232362 w 351461"/>
                  <a:gd name="connsiteY3" fmla="*/ 36387 h 196705"/>
                  <a:gd name="connsiteX4" fmla="*/ 213109 w 351461"/>
                  <a:gd name="connsiteY4" fmla="*/ 39448 h 196705"/>
                  <a:gd name="connsiteX5" fmla="*/ 111269 w 351461"/>
                  <a:gd name="connsiteY5" fmla="*/ 9046 h 196705"/>
                  <a:gd name="connsiteX6" fmla="*/ 71854 w 351461"/>
                  <a:gd name="connsiteY6" fmla="*/ 73547 h 196705"/>
                  <a:gd name="connsiteX7" fmla="*/ 778 w 351461"/>
                  <a:gd name="connsiteY7" fmla="*/ 125139 h 196705"/>
                  <a:gd name="connsiteX8" fmla="*/ 52370 w 351461"/>
                  <a:gd name="connsiteY8" fmla="*/ 196216 h 196705"/>
                  <a:gd name="connsiteX9" fmla="*/ 56233 w 351461"/>
                  <a:gd name="connsiteY9" fmla="*/ 196705 h 196705"/>
                  <a:gd name="connsiteX10" fmla="*/ 304930 w 351461"/>
                  <a:gd name="connsiteY10" fmla="*/ 196705 h 196705"/>
                  <a:gd name="connsiteX11" fmla="*/ 351386 w 351461"/>
                  <a:gd name="connsiteY11" fmla="*/ 144823 h 196705"/>
                  <a:gd name="connsiteX12" fmla="*/ 334458 w 351461"/>
                  <a:gd name="connsiteY12" fmla="*/ 110314 h 1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1461" h="196705">
                    <a:moveTo>
                      <a:pt x="334458" y="110314"/>
                    </a:moveTo>
                    <a:cubicBezTo>
                      <a:pt x="323417" y="100823"/>
                      <a:pt x="308678" y="96832"/>
                      <a:pt x="294358" y="99455"/>
                    </a:cubicBezTo>
                    <a:lnTo>
                      <a:pt x="294358" y="98407"/>
                    </a:lnTo>
                    <a:cubicBezTo>
                      <a:pt x="294364" y="64161"/>
                      <a:pt x="266608" y="36394"/>
                      <a:pt x="232362" y="36387"/>
                    </a:cubicBezTo>
                    <a:cubicBezTo>
                      <a:pt x="225823" y="36385"/>
                      <a:pt x="219325" y="37419"/>
                      <a:pt x="213109" y="39448"/>
                    </a:cubicBezTo>
                    <a:cubicBezTo>
                      <a:pt x="193382" y="2930"/>
                      <a:pt x="147787" y="-10682"/>
                      <a:pt x="111269" y="9046"/>
                    </a:cubicBezTo>
                    <a:cubicBezTo>
                      <a:pt x="87487" y="21893"/>
                      <a:pt x="72437" y="46523"/>
                      <a:pt x="71854" y="73547"/>
                    </a:cubicBezTo>
                    <a:cubicBezTo>
                      <a:pt x="37980" y="68166"/>
                      <a:pt x="6158" y="91265"/>
                      <a:pt x="778" y="125139"/>
                    </a:cubicBezTo>
                    <a:cubicBezTo>
                      <a:pt x="-4603" y="159013"/>
                      <a:pt x="18496" y="190835"/>
                      <a:pt x="52370" y="196216"/>
                    </a:cubicBezTo>
                    <a:cubicBezTo>
                      <a:pt x="53652" y="196419"/>
                      <a:pt x="54940" y="196582"/>
                      <a:pt x="56233" y="196705"/>
                    </a:cubicBezTo>
                    <a:lnTo>
                      <a:pt x="304930" y="196705"/>
                    </a:lnTo>
                    <a:cubicBezTo>
                      <a:pt x="332086" y="195207"/>
                      <a:pt x="352885" y="171978"/>
                      <a:pt x="351386" y="144823"/>
                    </a:cubicBezTo>
                    <a:cubicBezTo>
                      <a:pt x="350651" y="131501"/>
                      <a:pt x="344542" y="119048"/>
                      <a:pt x="334458" y="110314"/>
                    </a:cubicBezTo>
                    <a:close/>
                  </a:path>
                </a:pathLst>
              </a:custGeom>
              <a:noFill/>
              <a:ln w="9525" cap="flat">
                <a:solidFill>
                  <a:schemeClr val="accent3">
                    <a:lumMod val="75000"/>
                  </a:schemeClr>
                </a:solidFill>
                <a:prstDash val="solid"/>
                <a:miter/>
              </a:ln>
            </p:spPr>
            <p:txBody>
              <a:bodyPr rtlCol="0" anchor="ctr"/>
              <a:lstStyle/>
              <a:p>
                <a:endParaRPr lang="en-US" sz="3200"/>
              </a:p>
            </p:txBody>
          </p:sp>
          <p:sp>
            <p:nvSpPr>
              <p:cNvPr id="18458" name="Freeform: Shape 1078">
                <a:extLst>
                  <a:ext uri="{FF2B5EF4-FFF2-40B4-BE49-F238E27FC236}">
                    <a16:creationId xmlns:a16="http://schemas.microsoft.com/office/drawing/2014/main" id="{A6C817F8-3762-FE54-2038-1CBF847C372C}"/>
                  </a:ext>
                </a:extLst>
              </p:cNvPr>
              <p:cNvSpPr/>
              <p:nvPr/>
            </p:nvSpPr>
            <p:spPr>
              <a:xfrm>
                <a:off x="-843863" y="1055949"/>
                <a:ext cx="358045" cy="135190"/>
              </a:xfrm>
              <a:custGeom>
                <a:avLst/>
                <a:gdLst>
                  <a:gd name="connsiteX0" fmla="*/ 332804 w 358044"/>
                  <a:gd name="connsiteY0" fmla="*/ 106330 h 145763"/>
                  <a:gd name="connsiteX1" fmla="*/ 358045 w 358044"/>
                  <a:gd name="connsiteY1" fmla="*/ 76802 h 145763"/>
                  <a:gd name="connsiteX2" fmla="*/ 63156 w 358044"/>
                  <a:gd name="connsiteY2" fmla="*/ 47422 h 145763"/>
                  <a:gd name="connsiteX3" fmla="*/ 0 w 358044"/>
                  <a:gd name="connsiteY3" fmla="*/ 135190 h 145763"/>
                  <a:gd name="connsiteX4" fmla="*/ 36862 w 358044"/>
                  <a:gd name="connsiteY4" fmla="*/ 145763 h 145763"/>
                  <a:gd name="connsiteX5" fmla="*/ 259940 w 358044"/>
                  <a:gd name="connsiteY5" fmla="*/ 50756 h 145763"/>
                  <a:gd name="connsiteX6" fmla="*/ 332613 w 358044"/>
                  <a:gd name="connsiteY6" fmla="*/ 106330 h 145763"/>
                  <a:gd name="connsiteX0" fmla="*/ 332804 w 358045"/>
                  <a:gd name="connsiteY0" fmla="*/ 106330 h 135192"/>
                  <a:gd name="connsiteX1" fmla="*/ 358045 w 358045"/>
                  <a:gd name="connsiteY1" fmla="*/ 76802 h 135192"/>
                  <a:gd name="connsiteX2" fmla="*/ 63156 w 358045"/>
                  <a:gd name="connsiteY2" fmla="*/ 47422 h 135192"/>
                  <a:gd name="connsiteX3" fmla="*/ 0 w 358045"/>
                  <a:gd name="connsiteY3" fmla="*/ 135190 h 135192"/>
                  <a:gd name="connsiteX4" fmla="*/ 259940 w 358045"/>
                  <a:gd name="connsiteY4" fmla="*/ 50756 h 135192"/>
                  <a:gd name="connsiteX5" fmla="*/ 332613 w 358045"/>
                  <a:gd name="connsiteY5" fmla="*/ 106330 h 135192"/>
                  <a:gd name="connsiteX6" fmla="*/ 332804 w 358045"/>
                  <a:gd name="connsiteY6" fmla="*/ 106330 h 135192"/>
                  <a:gd name="connsiteX0" fmla="*/ 259940 w 358045"/>
                  <a:gd name="connsiteY0" fmla="*/ 50756 h 142196"/>
                  <a:gd name="connsiteX1" fmla="*/ 332613 w 358045"/>
                  <a:gd name="connsiteY1" fmla="*/ 106330 h 142196"/>
                  <a:gd name="connsiteX2" fmla="*/ 332804 w 358045"/>
                  <a:gd name="connsiteY2" fmla="*/ 106330 h 142196"/>
                  <a:gd name="connsiteX3" fmla="*/ 358045 w 358045"/>
                  <a:gd name="connsiteY3" fmla="*/ 76802 h 142196"/>
                  <a:gd name="connsiteX4" fmla="*/ 63156 w 358045"/>
                  <a:gd name="connsiteY4" fmla="*/ 47422 h 142196"/>
                  <a:gd name="connsiteX5" fmla="*/ 0 w 358045"/>
                  <a:gd name="connsiteY5" fmla="*/ 135190 h 142196"/>
                  <a:gd name="connsiteX6" fmla="*/ 351380 w 358045"/>
                  <a:gd name="connsiteY6" fmla="*/ 142196 h 142196"/>
                  <a:gd name="connsiteX0" fmla="*/ 259940 w 358045"/>
                  <a:gd name="connsiteY0" fmla="*/ 50756 h 135190"/>
                  <a:gd name="connsiteX1" fmla="*/ 332613 w 358045"/>
                  <a:gd name="connsiteY1" fmla="*/ 106330 h 135190"/>
                  <a:gd name="connsiteX2" fmla="*/ 332804 w 358045"/>
                  <a:gd name="connsiteY2" fmla="*/ 106330 h 135190"/>
                  <a:gd name="connsiteX3" fmla="*/ 358045 w 358045"/>
                  <a:gd name="connsiteY3" fmla="*/ 76802 h 135190"/>
                  <a:gd name="connsiteX4" fmla="*/ 63156 w 358045"/>
                  <a:gd name="connsiteY4" fmla="*/ 47422 h 135190"/>
                  <a:gd name="connsiteX5" fmla="*/ 0 w 358045"/>
                  <a:gd name="connsiteY5" fmla="*/ 135190 h 135190"/>
                  <a:gd name="connsiteX0" fmla="*/ 259940 w 358045"/>
                  <a:gd name="connsiteY0" fmla="*/ 50756 h 135190"/>
                  <a:gd name="connsiteX1" fmla="*/ 332613 w 358045"/>
                  <a:gd name="connsiteY1" fmla="*/ 106330 h 135190"/>
                  <a:gd name="connsiteX2" fmla="*/ 358045 w 358045"/>
                  <a:gd name="connsiteY2" fmla="*/ 76802 h 135190"/>
                  <a:gd name="connsiteX3" fmla="*/ 63156 w 358045"/>
                  <a:gd name="connsiteY3" fmla="*/ 47422 h 135190"/>
                  <a:gd name="connsiteX4" fmla="*/ 0 w 358045"/>
                  <a:gd name="connsiteY4" fmla="*/ 135190 h 135190"/>
                  <a:gd name="connsiteX0" fmla="*/ 259940 w 364086"/>
                  <a:gd name="connsiteY0" fmla="*/ 50756 h 135190"/>
                  <a:gd name="connsiteX1" fmla="*/ 358045 w 364086"/>
                  <a:gd name="connsiteY1" fmla="*/ 76802 h 135190"/>
                  <a:gd name="connsiteX2" fmla="*/ 63156 w 364086"/>
                  <a:gd name="connsiteY2" fmla="*/ 47422 h 135190"/>
                  <a:gd name="connsiteX3" fmla="*/ 0 w 364086"/>
                  <a:gd name="connsiteY3" fmla="*/ 135190 h 135190"/>
                  <a:gd name="connsiteX0" fmla="*/ 358045 w 358045"/>
                  <a:gd name="connsiteY0" fmla="*/ 76802 h 135190"/>
                  <a:gd name="connsiteX1" fmla="*/ 63156 w 358045"/>
                  <a:gd name="connsiteY1" fmla="*/ 47422 h 135190"/>
                  <a:gd name="connsiteX2" fmla="*/ 0 w 358045"/>
                  <a:gd name="connsiteY2" fmla="*/ 135190 h 135190"/>
                </a:gdLst>
                <a:ahLst/>
                <a:cxnLst>
                  <a:cxn ang="0">
                    <a:pos x="connsiteX0" y="connsiteY0"/>
                  </a:cxn>
                  <a:cxn ang="0">
                    <a:pos x="connsiteX1" y="connsiteY1"/>
                  </a:cxn>
                  <a:cxn ang="0">
                    <a:pos x="connsiteX2" y="connsiteY2"/>
                  </a:cxn>
                </a:cxnLst>
                <a:rect l="l" t="t" r="r" b="b"/>
                <a:pathLst>
                  <a:path w="358045" h="135190">
                    <a:moveTo>
                      <a:pt x="358045" y="76802"/>
                    </a:moveTo>
                    <a:cubicBezTo>
                      <a:pt x="284727" y="-12742"/>
                      <a:pt x="152701" y="-25896"/>
                      <a:pt x="63156" y="47422"/>
                    </a:cubicBezTo>
                    <a:cubicBezTo>
                      <a:pt x="34788" y="70649"/>
                      <a:pt x="13011" y="100913"/>
                      <a:pt x="0" y="135190"/>
                    </a:cubicBezTo>
                  </a:path>
                </a:pathLst>
              </a:custGeom>
              <a:noFill/>
              <a:ln w="9525" cap="flat">
                <a:solidFill>
                  <a:schemeClr val="accent3">
                    <a:lumMod val="75000"/>
                  </a:schemeClr>
                </a:solidFill>
                <a:prstDash val="solid"/>
                <a:miter/>
              </a:ln>
            </p:spPr>
            <p:txBody>
              <a:bodyPr rtlCol="0" anchor="ctr"/>
              <a:lstStyle/>
              <a:p>
                <a:endParaRPr lang="en-US" sz="3200"/>
              </a:p>
            </p:txBody>
          </p:sp>
          <p:sp>
            <p:nvSpPr>
              <p:cNvPr id="18459" name="Freeform: Shape 1080">
                <a:extLst>
                  <a:ext uri="{FF2B5EF4-FFF2-40B4-BE49-F238E27FC236}">
                    <a16:creationId xmlns:a16="http://schemas.microsoft.com/office/drawing/2014/main" id="{670E55BF-C94D-8FE9-EE6D-0A865B60D919}"/>
                  </a:ext>
                </a:extLst>
              </p:cNvPr>
              <p:cNvSpPr/>
              <p:nvPr/>
            </p:nvSpPr>
            <p:spPr>
              <a:xfrm>
                <a:off x="-912253" y="979520"/>
                <a:ext cx="502253" cy="177711"/>
              </a:xfrm>
              <a:custGeom>
                <a:avLst/>
                <a:gdLst>
                  <a:gd name="connsiteX0" fmla="*/ 264509 w 502253"/>
                  <a:gd name="connsiteY0" fmla="*/ 38169 h 192379"/>
                  <a:gd name="connsiteX1" fmla="*/ 460058 w 502253"/>
                  <a:gd name="connsiteY1" fmla="*/ 134086 h 192379"/>
                  <a:gd name="connsiteX2" fmla="*/ 471773 w 502253"/>
                  <a:gd name="connsiteY2" fmla="*/ 130467 h 192379"/>
                  <a:gd name="connsiteX3" fmla="*/ 498443 w 502253"/>
                  <a:gd name="connsiteY3" fmla="*/ 127228 h 192379"/>
                  <a:gd name="connsiteX4" fmla="*/ 502253 w 502253"/>
                  <a:gd name="connsiteY4" fmla="*/ 127228 h 192379"/>
                  <a:gd name="connsiteX5" fmla="*/ 105974 w 502253"/>
                  <a:gd name="connsiteY5" fmla="*/ 48053 h 192379"/>
                  <a:gd name="connsiteX6" fmla="*/ 0 w 502253"/>
                  <a:gd name="connsiteY6" fmla="*/ 177711 h 192379"/>
                  <a:gd name="connsiteX7" fmla="*/ 35147 w 502253"/>
                  <a:gd name="connsiteY7" fmla="*/ 192379 h 192379"/>
                  <a:gd name="connsiteX8" fmla="*/ 264509 w 502253"/>
                  <a:gd name="connsiteY8" fmla="*/ 38169 h 192379"/>
                  <a:gd name="connsiteX0" fmla="*/ 35147 w 502253"/>
                  <a:gd name="connsiteY0" fmla="*/ 192379 h 283819"/>
                  <a:gd name="connsiteX1" fmla="*/ 264509 w 502253"/>
                  <a:gd name="connsiteY1" fmla="*/ 38169 h 283819"/>
                  <a:gd name="connsiteX2" fmla="*/ 460058 w 502253"/>
                  <a:gd name="connsiteY2" fmla="*/ 134086 h 283819"/>
                  <a:gd name="connsiteX3" fmla="*/ 471773 w 502253"/>
                  <a:gd name="connsiteY3" fmla="*/ 130467 h 283819"/>
                  <a:gd name="connsiteX4" fmla="*/ 498443 w 502253"/>
                  <a:gd name="connsiteY4" fmla="*/ 127228 h 283819"/>
                  <a:gd name="connsiteX5" fmla="*/ 502253 w 502253"/>
                  <a:gd name="connsiteY5" fmla="*/ 127228 h 283819"/>
                  <a:gd name="connsiteX6" fmla="*/ 105974 w 502253"/>
                  <a:gd name="connsiteY6" fmla="*/ 48053 h 283819"/>
                  <a:gd name="connsiteX7" fmla="*/ 0 w 502253"/>
                  <a:gd name="connsiteY7" fmla="*/ 177711 h 283819"/>
                  <a:gd name="connsiteX8" fmla="*/ 126587 w 502253"/>
                  <a:gd name="connsiteY8" fmla="*/ 283819 h 283819"/>
                  <a:gd name="connsiteX0" fmla="*/ 35147 w 502253"/>
                  <a:gd name="connsiteY0" fmla="*/ 192379 h 192379"/>
                  <a:gd name="connsiteX1" fmla="*/ 264509 w 502253"/>
                  <a:gd name="connsiteY1" fmla="*/ 38169 h 192379"/>
                  <a:gd name="connsiteX2" fmla="*/ 460058 w 502253"/>
                  <a:gd name="connsiteY2" fmla="*/ 134086 h 192379"/>
                  <a:gd name="connsiteX3" fmla="*/ 471773 w 502253"/>
                  <a:gd name="connsiteY3" fmla="*/ 130467 h 192379"/>
                  <a:gd name="connsiteX4" fmla="*/ 498443 w 502253"/>
                  <a:gd name="connsiteY4" fmla="*/ 127228 h 192379"/>
                  <a:gd name="connsiteX5" fmla="*/ 502253 w 502253"/>
                  <a:gd name="connsiteY5" fmla="*/ 127228 h 192379"/>
                  <a:gd name="connsiteX6" fmla="*/ 105974 w 502253"/>
                  <a:gd name="connsiteY6" fmla="*/ 48053 h 192379"/>
                  <a:gd name="connsiteX7" fmla="*/ 0 w 502253"/>
                  <a:gd name="connsiteY7" fmla="*/ 177711 h 192379"/>
                  <a:gd name="connsiteX0" fmla="*/ 264509 w 502253"/>
                  <a:gd name="connsiteY0" fmla="*/ 38169 h 177711"/>
                  <a:gd name="connsiteX1" fmla="*/ 460058 w 502253"/>
                  <a:gd name="connsiteY1" fmla="*/ 134086 h 177711"/>
                  <a:gd name="connsiteX2" fmla="*/ 471773 w 502253"/>
                  <a:gd name="connsiteY2" fmla="*/ 130467 h 177711"/>
                  <a:gd name="connsiteX3" fmla="*/ 498443 w 502253"/>
                  <a:gd name="connsiteY3" fmla="*/ 127228 h 177711"/>
                  <a:gd name="connsiteX4" fmla="*/ 502253 w 502253"/>
                  <a:gd name="connsiteY4" fmla="*/ 127228 h 177711"/>
                  <a:gd name="connsiteX5" fmla="*/ 105974 w 502253"/>
                  <a:gd name="connsiteY5" fmla="*/ 48053 h 177711"/>
                  <a:gd name="connsiteX6" fmla="*/ 0 w 502253"/>
                  <a:gd name="connsiteY6" fmla="*/ 177711 h 177711"/>
                  <a:gd name="connsiteX0" fmla="*/ 460058 w 502253"/>
                  <a:gd name="connsiteY0" fmla="*/ 134086 h 177711"/>
                  <a:gd name="connsiteX1" fmla="*/ 471773 w 502253"/>
                  <a:gd name="connsiteY1" fmla="*/ 130467 h 177711"/>
                  <a:gd name="connsiteX2" fmla="*/ 498443 w 502253"/>
                  <a:gd name="connsiteY2" fmla="*/ 127228 h 177711"/>
                  <a:gd name="connsiteX3" fmla="*/ 502253 w 502253"/>
                  <a:gd name="connsiteY3" fmla="*/ 127228 h 177711"/>
                  <a:gd name="connsiteX4" fmla="*/ 105974 w 502253"/>
                  <a:gd name="connsiteY4" fmla="*/ 48053 h 177711"/>
                  <a:gd name="connsiteX5" fmla="*/ 0 w 502253"/>
                  <a:gd name="connsiteY5" fmla="*/ 177711 h 177711"/>
                  <a:gd name="connsiteX0" fmla="*/ 460058 w 502253"/>
                  <a:gd name="connsiteY0" fmla="*/ 134086 h 177711"/>
                  <a:gd name="connsiteX1" fmla="*/ 498443 w 502253"/>
                  <a:gd name="connsiteY1" fmla="*/ 127228 h 177711"/>
                  <a:gd name="connsiteX2" fmla="*/ 502253 w 502253"/>
                  <a:gd name="connsiteY2" fmla="*/ 127228 h 177711"/>
                  <a:gd name="connsiteX3" fmla="*/ 105974 w 502253"/>
                  <a:gd name="connsiteY3" fmla="*/ 48053 h 177711"/>
                  <a:gd name="connsiteX4" fmla="*/ 0 w 502253"/>
                  <a:gd name="connsiteY4" fmla="*/ 177711 h 177711"/>
                  <a:gd name="connsiteX0" fmla="*/ 498443 w 502253"/>
                  <a:gd name="connsiteY0" fmla="*/ 127228 h 177711"/>
                  <a:gd name="connsiteX1" fmla="*/ 502253 w 502253"/>
                  <a:gd name="connsiteY1" fmla="*/ 127228 h 177711"/>
                  <a:gd name="connsiteX2" fmla="*/ 105974 w 502253"/>
                  <a:gd name="connsiteY2" fmla="*/ 48053 h 177711"/>
                  <a:gd name="connsiteX3" fmla="*/ 0 w 502253"/>
                  <a:gd name="connsiteY3" fmla="*/ 177711 h 177711"/>
                </a:gdLst>
                <a:ahLst/>
                <a:cxnLst>
                  <a:cxn ang="0">
                    <a:pos x="connsiteX0" y="connsiteY0"/>
                  </a:cxn>
                  <a:cxn ang="0">
                    <a:pos x="connsiteX1" y="connsiteY1"/>
                  </a:cxn>
                  <a:cxn ang="0">
                    <a:pos x="connsiteX2" y="connsiteY2"/>
                  </a:cxn>
                  <a:cxn ang="0">
                    <a:pos x="connsiteX3" y="connsiteY3"/>
                  </a:cxn>
                </a:cxnLst>
                <a:rect l="l" t="t" r="r" b="b"/>
                <a:pathLst>
                  <a:path w="502253" h="177711">
                    <a:moveTo>
                      <a:pt x="498443" y="127228"/>
                    </a:moveTo>
                    <a:lnTo>
                      <a:pt x="502253" y="127228"/>
                    </a:lnTo>
                    <a:cubicBezTo>
                      <a:pt x="414687" y="-4066"/>
                      <a:pt x="237267" y="-39513"/>
                      <a:pt x="105974" y="48053"/>
                    </a:cubicBezTo>
                    <a:cubicBezTo>
                      <a:pt x="58494" y="79719"/>
                      <a:pt x="21584" y="124878"/>
                      <a:pt x="0" y="177711"/>
                    </a:cubicBezTo>
                  </a:path>
                </a:pathLst>
              </a:custGeom>
              <a:noFill/>
              <a:ln w="9525" cap="flat">
                <a:solidFill>
                  <a:schemeClr val="accent3">
                    <a:lumMod val="75000"/>
                  </a:schemeClr>
                </a:solidFill>
                <a:prstDash val="solid"/>
                <a:miter/>
              </a:ln>
            </p:spPr>
            <p:txBody>
              <a:bodyPr rtlCol="0" anchor="ctr"/>
              <a:lstStyle/>
              <a:p>
                <a:endParaRPr lang="en-US" sz="3200"/>
              </a:p>
            </p:txBody>
          </p:sp>
          <p:sp>
            <p:nvSpPr>
              <p:cNvPr id="18460" name="Freeform: Shape 1082">
                <a:extLst>
                  <a:ext uri="{FF2B5EF4-FFF2-40B4-BE49-F238E27FC236}">
                    <a16:creationId xmlns:a16="http://schemas.microsoft.com/office/drawing/2014/main" id="{9A492D4C-3BE2-CFFD-0486-E943CE3B4495}"/>
                  </a:ext>
                </a:extLst>
              </p:cNvPr>
              <p:cNvSpPr>
                <a:spLocks/>
              </p:cNvSpPr>
              <p:nvPr/>
            </p:nvSpPr>
            <p:spPr>
              <a:xfrm>
                <a:off x="-997404" y="903262"/>
                <a:ext cx="691229" cy="268351"/>
              </a:xfrm>
              <a:custGeom>
                <a:avLst/>
                <a:gdLst>
                  <a:gd name="connsiteX0" fmla="*/ 349663 w 691229"/>
                  <a:gd name="connsiteY0" fmla="*/ 38227 h 268351"/>
                  <a:gd name="connsiteX1" fmla="*/ 639794 w 691229"/>
                  <a:gd name="connsiteY1" fmla="*/ 218440 h 268351"/>
                  <a:gd name="connsiteX2" fmla="*/ 666750 w 691229"/>
                  <a:gd name="connsiteY2" fmla="*/ 239871 h 268351"/>
                  <a:gd name="connsiteX3" fmla="*/ 668750 w 691229"/>
                  <a:gd name="connsiteY3" fmla="*/ 239871 h 268351"/>
                  <a:gd name="connsiteX4" fmla="*/ 691229 w 691229"/>
                  <a:gd name="connsiteY4" fmla="*/ 242443 h 268351"/>
                  <a:gd name="connsiteX5" fmla="*/ 230007 w 691229"/>
                  <a:gd name="connsiteY5" fmla="*/ 20432 h 268351"/>
                  <a:gd name="connsiteX6" fmla="*/ 0 w 691229"/>
                  <a:gd name="connsiteY6" fmla="*/ 268351 h 268351"/>
                  <a:gd name="connsiteX7" fmla="*/ 33052 w 691229"/>
                  <a:gd name="connsiteY7" fmla="*/ 254349 h 268351"/>
                  <a:gd name="connsiteX8" fmla="*/ 45053 w 691229"/>
                  <a:gd name="connsiteY8" fmla="*/ 252159 h 268351"/>
                  <a:gd name="connsiteX9" fmla="*/ 349663 w 691229"/>
                  <a:gd name="connsiteY9" fmla="*/ 38227 h 268351"/>
                  <a:gd name="connsiteX0" fmla="*/ 639794 w 731234"/>
                  <a:gd name="connsiteY0" fmla="*/ 218440 h 309880"/>
                  <a:gd name="connsiteX1" fmla="*/ 666750 w 731234"/>
                  <a:gd name="connsiteY1" fmla="*/ 239871 h 309880"/>
                  <a:gd name="connsiteX2" fmla="*/ 668750 w 731234"/>
                  <a:gd name="connsiteY2" fmla="*/ 239871 h 309880"/>
                  <a:gd name="connsiteX3" fmla="*/ 691229 w 731234"/>
                  <a:gd name="connsiteY3" fmla="*/ 242443 h 309880"/>
                  <a:gd name="connsiteX4" fmla="*/ 230007 w 731234"/>
                  <a:gd name="connsiteY4" fmla="*/ 20432 h 309880"/>
                  <a:gd name="connsiteX5" fmla="*/ 0 w 731234"/>
                  <a:gd name="connsiteY5" fmla="*/ 268351 h 309880"/>
                  <a:gd name="connsiteX6" fmla="*/ 33052 w 731234"/>
                  <a:gd name="connsiteY6" fmla="*/ 254349 h 309880"/>
                  <a:gd name="connsiteX7" fmla="*/ 45053 w 731234"/>
                  <a:gd name="connsiteY7" fmla="*/ 252159 h 309880"/>
                  <a:gd name="connsiteX8" fmla="*/ 349663 w 731234"/>
                  <a:gd name="connsiteY8" fmla="*/ 38227 h 309880"/>
                  <a:gd name="connsiteX9" fmla="*/ 731234 w 731234"/>
                  <a:gd name="connsiteY9" fmla="*/ 309880 h 309880"/>
                  <a:gd name="connsiteX0" fmla="*/ 639794 w 691229"/>
                  <a:gd name="connsiteY0" fmla="*/ 218440 h 268351"/>
                  <a:gd name="connsiteX1" fmla="*/ 666750 w 691229"/>
                  <a:gd name="connsiteY1" fmla="*/ 239871 h 268351"/>
                  <a:gd name="connsiteX2" fmla="*/ 668750 w 691229"/>
                  <a:gd name="connsiteY2" fmla="*/ 239871 h 268351"/>
                  <a:gd name="connsiteX3" fmla="*/ 691229 w 691229"/>
                  <a:gd name="connsiteY3" fmla="*/ 242443 h 268351"/>
                  <a:gd name="connsiteX4" fmla="*/ 230007 w 691229"/>
                  <a:gd name="connsiteY4" fmla="*/ 20432 h 268351"/>
                  <a:gd name="connsiteX5" fmla="*/ 0 w 691229"/>
                  <a:gd name="connsiteY5" fmla="*/ 268351 h 268351"/>
                  <a:gd name="connsiteX6" fmla="*/ 33052 w 691229"/>
                  <a:gd name="connsiteY6" fmla="*/ 254349 h 268351"/>
                  <a:gd name="connsiteX7" fmla="*/ 45053 w 691229"/>
                  <a:gd name="connsiteY7" fmla="*/ 252159 h 268351"/>
                  <a:gd name="connsiteX8" fmla="*/ 349663 w 691229"/>
                  <a:gd name="connsiteY8" fmla="*/ 38227 h 268351"/>
                  <a:gd name="connsiteX0" fmla="*/ 639794 w 691229"/>
                  <a:gd name="connsiteY0" fmla="*/ 218440 h 268351"/>
                  <a:gd name="connsiteX1" fmla="*/ 666750 w 691229"/>
                  <a:gd name="connsiteY1" fmla="*/ 239871 h 268351"/>
                  <a:gd name="connsiteX2" fmla="*/ 691229 w 691229"/>
                  <a:gd name="connsiteY2" fmla="*/ 242443 h 268351"/>
                  <a:gd name="connsiteX3" fmla="*/ 230007 w 691229"/>
                  <a:gd name="connsiteY3" fmla="*/ 20432 h 268351"/>
                  <a:gd name="connsiteX4" fmla="*/ 0 w 691229"/>
                  <a:gd name="connsiteY4" fmla="*/ 268351 h 268351"/>
                  <a:gd name="connsiteX5" fmla="*/ 33052 w 691229"/>
                  <a:gd name="connsiteY5" fmla="*/ 254349 h 268351"/>
                  <a:gd name="connsiteX6" fmla="*/ 45053 w 691229"/>
                  <a:gd name="connsiteY6" fmla="*/ 252159 h 268351"/>
                  <a:gd name="connsiteX7" fmla="*/ 349663 w 691229"/>
                  <a:gd name="connsiteY7" fmla="*/ 38227 h 268351"/>
                  <a:gd name="connsiteX0" fmla="*/ 666750 w 691229"/>
                  <a:gd name="connsiteY0" fmla="*/ 239871 h 268351"/>
                  <a:gd name="connsiteX1" fmla="*/ 691229 w 691229"/>
                  <a:gd name="connsiteY1" fmla="*/ 242443 h 268351"/>
                  <a:gd name="connsiteX2" fmla="*/ 230007 w 691229"/>
                  <a:gd name="connsiteY2" fmla="*/ 20432 h 268351"/>
                  <a:gd name="connsiteX3" fmla="*/ 0 w 691229"/>
                  <a:gd name="connsiteY3" fmla="*/ 268351 h 268351"/>
                  <a:gd name="connsiteX4" fmla="*/ 33052 w 691229"/>
                  <a:gd name="connsiteY4" fmla="*/ 254349 h 268351"/>
                  <a:gd name="connsiteX5" fmla="*/ 45053 w 691229"/>
                  <a:gd name="connsiteY5" fmla="*/ 252159 h 268351"/>
                  <a:gd name="connsiteX6" fmla="*/ 349663 w 691229"/>
                  <a:gd name="connsiteY6" fmla="*/ 38227 h 268351"/>
                  <a:gd name="connsiteX0" fmla="*/ 666750 w 691229"/>
                  <a:gd name="connsiteY0" fmla="*/ 239871 h 268351"/>
                  <a:gd name="connsiteX1" fmla="*/ 691229 w 691229"/>
                  <a:gd name="connsiteY1" fmla="*/ 242443 h 268351"/>
                  <a:gd name="connsiteX2" fmla="*/ 230007 w 691229"/>
                  <a:gd name="connsiteY2" fmla="*/ 20432 h 268351"/>
                  <a:gd name="connsiteX3" fmla="*/ 0 w 691229"/>
                  <a:gd name="connsiteY3" fmla="*/ 268351 h 268351"/>
                  <a:gd name="connsiteX4" fmla="*/ 33052 w 691229"/>
                  <a:gd name="connsiteY4" fmla="*/ 254349 h 268351"/>
                  <a:gd name="connsiteX5" fmla="*/ 45053 w 691229"/>
                  <a:gd name="connsiteY5" fmla="*/ 252159 h 268351"/>
                  <a:gd name="connsiteX0" fmla="*/ 666750 w 691229"/>
                  <a:gd name="connsiteY0" fmla="*/ 239871 h 268351"/>
                  <a:gd name="connsiteX1" fmla="*/ 691229 w 691229"/>
                  <a:gd name="connsiteY1" fmla="*/ 242443 h 268351"/>
                  <a:gd name="connsiteX2" fmla="*/ 230007 w 691229"/>
                  <a:gd name="connsiteY2" fmla="*/ 20432 h 268351"/>
                  <a:gd name="connsiteX3" fmla="*/ 0 w 691229"/>
                  <a:gd name="connsiteY3" fmla="*/ 268351 h 268351"/>
                  <a:gd name="connsiteX4" fmla="*/ 33052 w 691229"/>
                  <a:gd name="connsiteY4" fmla="*/ 254349 h 268351"/>
                  <a:gd name="connsiteX0" fmla="*/ 666750 w 691229"/>
                  <a:gd name="connsiteY0" fmla="*/ 239871 h 268351"/>
                  <a:gd name="connsiteX1" fmla="*/ 691229 w 691229"/>
                  <a:gd name="connsiteY1" fmla="*/ 242443 h 268351"/>
                  <a:gd name="connsiteX2" fmla="*/ 230007 w 691229"/>
                  <a:gd name="connsiteY2" fmla="*/ 20432 h 268351"/>
                  <a:gd name="connsiteX3" fmla="*/ 0 w 691229"/>
                  <a:gd name="connsiteY3" fmla="*/ 268351 h 268351"/>
                  <a:gd name="connsiteX0" fmla="*/ 691229 w 691229"/>
                  <a:gd name="connsiteY0" fmla="*/ 242443 h 268351"/>
                  <a:gd name="connsiteX1" fmla="*/ 230007 w 691229"/>
                  <a:gd name="connsiteY1" fmla="*/ 20432 h 268351"/>
                  <a:gd name="connsiteX2" fmla="*/ 0 w 691229"/>
                  <a:gd name="connsiteY2" fmla="*/ 268351 h 268351"/>
                </a:gdLst>
                <a:ahLst/>
                <a:cxnLst>
                  <a:cxn ang="0">
                    <a:pos x="connsiteX0" y="connsiteY0"/>
                  </a:cxn>
                  <a:cxn ang="0">
                    <a:pos x="connsiteX1" y="connsiteY1"/>
                  </a:cxn>
                  <a:cxn ang="0">
                    <a:pos x="connsiteX2" y="connsiteY2"/>
                  </a:cxn>
                </a:cxnLst>
                <a:rect l="l" t="t" r="r" b="b"/>
                <a:pathLst>
                  <a:path w="691229" h="268351">
                    <a:moveTo>
                      <a:pt x="691229" y="242443"/>
                    </a:moveTo>
                    <a:cubicBezTo>
                      <a:pt x="625173" y="53773"/>
                      <a:pt x="418676" y="-45625"/>
                      <a:pt x="230007" y="20432"/>
                    </a:cubicBezTo>
                    <a:cubicBezTo>
                      <a:pt x="117071" y="59972"/>
                      <a:pt x="30975" y="152773"/>
                      <a:pt x="0" y="268351"/>
                    </a:cubicBezTo>
                  </a:path>
                </a:pathLst>
              </a:custGeom>
              <a:noFill/>
              <a:ln w="9525" cap="flat">
                <a:solidFill>
                  <a:schemeClr val="accent3">
                    <a:lumMod val="75000"/>
                  </a:schemeClr>
                </a:solidFill>
                <a:prstDash val="solid"/>
                <a:miter/>
              </a:ln>
            </p:spPr>
            <p:txBody>
              <a:bodyPr rtlCol="0" anchor="ctr"/>
              <a:lstStyle/>
              <a:p>
                <a:endParaRPr lang="en-US" sz="3200"/>
              </a:p>
            </p:txBody>
          </p:sp>
        </p:grpSp>
      </p:grpSp>
      <p:grpSp>
        <p:nvGrpSpPr>
          <p:cNvPr id="18461" name="Group 18460">
            <a:extLst>
              <a:ext uri="{FF2B5EF4-FFF2-40B4-BE49-F238E27FC236}">
                <a16:creationId xmlns:a16="http://schemas.microsoft.com/office/drawing/2014/main" id="{8351E07D-E697-2700-C59D-76AE2CA56ADF}"/>
              </a:ext>
            </a:extLst>
          </p:cNvPr>
          <p:cNvGrpSpPr/>
          <p:nvPr/>
        </p:nvGrpSpPr>
        <p:grpSpPr>
          <a:xfrm>
            <a:off x="725107" y="3866115"/>
            <a:ext cx="323832" cy="396507"/>
            <a:chOff x="420337" y="3031787"/>
            <a:chExt cx="225346" cy="275919"/>
          </a:xfrm>
        </p:grpSpPr>
        <p:sp>
          <p:nvSpPr>
            <p:cNvPr id="18462" name="Freeform 5">
              <a:extLst>
                <a:ext uri="{FF2B5EF4-FFF2-40B4-BE49-F238E27FC236}">
                  <a16:creationId xmlns:a16="http://schemas.microsoft.com/office/drawing/2014/main" id="{83588409-C4BF-8404-C714-F2A37F09E4A0}"/>
                </a:ext>
              </a:extLst>
            </p:cNvPr>
            <p:cNvSpPr/>
            <p:nvPr/>
          </p:nvSpPr>
          <p:spPr>
            <a:xfrm>
              <a:off x="420337" y="3031787"/>
              <a:ext cx="225346" cy="275919"/>
            </a:xfrm>
            <a:custGeom>
              <a:avLst/>
              <a:gdLst>
                <a:gd name="connsiteX0" fmla="*/ 738111 w 881181"/>
                <a:gd name="connsiteY0" fmla="*/ 1078420 h 1078936"/>
                <a:gd name="connsiteX1" fmla="*/ 738111 w 881181"/>
                <a:gd name="connsiteY1" fmla="*/ 816035 h 1078936"/>
                <a:gd name="connsiteX2" fmla="*/ 799975 w 881181"/>
                <a:gd name="connsiteY2" fmla="*/ 636590 h 1078936"/>
                <a:gd name="connsiteX3" fmla="*/ 857993 w 881181"/>
                <a:gd name="connsiteY3" fmla="*/ 529782 h 1078936"/>
                <a:gd name="connsiteX4" fmla="*/ 668471 w 881181"/>
                <a:gd name="connsiteY4" fmla="*/ 51633 h 1078936"/>
                <a:gd name="connsiteX5" fmla="*/ 172877 w 881181"/>
                <a:gd name="connsiteY5" fmla="*/ 103750 h 1078936"/>
                <a:gd name="connsiteX6" fmla="*/ 89310 w 881181"/>
                <a:gd name="connsiteY6" fmla="*/ 239063 h 1078936"/>
                <a:gd name="connsiteX7" fmla="*/ 79398 w 881181"/>
                <a:gd name="connsiteY7" fmla="*/ 392923 h 1078936"/>
                <a:gd name="connsiteX8" fmla="*/ 82730 w 881181"/>
                <a:gd name="connsiteY8" fmla="*/ 414301 h 1078936"/>
                <a:gd name="connsiteX9" fmla="*/ 60514 w 881181"/>
                <a:gd name="connsiteY9" fmla="*/ 524029 h 1078936"/>
                <a:gd name="connsiteX10" fmla="*/ 3179 w 881181"/>
                <a:gd name="connsiteY10" fmla="*/ 607656 h 1078936"/>
                <a:gd name="connsiteX11" fmla="*/ 28813 w 881181"/>
                <a:gd name="connsiteY11" fmla="*/ 651959 h 1078936"/>
                <a:gd name="connsiteX12" fmla="*/ 52055 w 881181"/>
                <a:gd name="connsiteY12" fmla="*/ 657454 h 1078936"/>
                <a:gd name="connsiteX13" fmla="*/ 57395 w 881181"/>
                <a:gd name="connsiteY13" fmla="*/ 671131 h 1078936"/>
                <a:gd name="connsiteX14" fmla="*/ 55814 w 881181"/>
                <a:gd name="connsiteY14" fmla="*/ 673681 h 1078936"/>
                <a:gd name="connsiteX15" fmla="*/ 61796 w 881181"/>
                <a:gd name="connsiteY15" fmla="*/ 703217 h 1078936"/>
                <a:gd name="connsiteX16" fmla="*/ 66222 w 881181"/>
                <a:gd name="connsiteY16" fmla="*/ 717727 h 1078936"/>
                <a:gd name="connsiteX17" fmla="*/ 65983 w 881181"/>
                <a:gd name="connsiteY17" fmla="*/ 718156 h 1078936"/>
                <a:gd name="connsiteX18" fmla="*/ 81705 w 881181"/>
                <a:gd name="connsiteY18" fmla="*/ 750353 h 1078936"/>
                <a:gd name="connsiteX19" fmla="*/ 89310 w 881181"/>
                <a:gd name="connsiteY19" fmla="*/ 762460 h 1078936"/>
                <a:gd name="connsiteX20" fmla="*/ 154164 w 881181"/>
                <a:gd name="connsiteY20" fmla="*/ 879743 h 1078936"/>
                <a:gd name="connsiteX21" fmla="*/ 221069 w 881181"/>
                <a:gd name="connsiteY21" fmla="*/ 873218 h 1078936"/>
                <a:gd name="connsiteX22" fmla="*/ 319846 w 881181"/>
                <a:gd name="connsiteY22" fmla="*/ 947657 h 1078936"/>
                <a:gd name="connsiteX23" fmla="*/ 329075 w 881181"/>
                <a:gd name="connsiteY23" fmla="*/ 1078764 h 107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1181" h="1078936">
                  <a:moveTo>
                    <a:pt x="738111" y="1078420"/>
                  </a:moveTo>
                  <a:lnTo>
                    <a:pt x="738111" y="816035"/>
                  </a:lnTo>
                  <a:cubicBezTo>
                    <a:pt x="740042" y="751281"/>
                    <a:pt x="761626" y="688664"/>
                    <a:pt x="799975" y="636590"/>
                  </a:cubicBezTo>
                  <a:cubicBezTo>
                    <a:pt x="825199" y="604548"/>
                    <a:pt x="844817" y="568427"/>
                    <a:pt x="857993" y="529782"/>
                  </a:cubicBezTo>
                  <a:cubicBezTo>
                    <a:pt x="895590" y="413529"/>
                    <a:pt x="917807" y="185401"/>
                    <a:pt x="668471" y="51633"/>
                  </a:cubicBezTo>
                  <a:cubicBezTo>
                    <a:pt x="668471" y="51633"/>
                    <a:pt x="387435" y="-94327"/>
                    <a:pt x="172877" y="103750"/>
                  </a:cubicBezTo>
                  <a:cubicBezTo>
                    <a:pt x="132845" y="140008"/>
                    <a:pt x="103870" y="186921"/>
                    <a:pt x="89310" y="239063"/>
                  </a:cubicBezTo>
                  <a:cubicBezTo>
                    <a:pt x="76151" y="289222"/>
                    <a:pt x="72793" y="341476"/>
                    <a:pt x="79398" y="392923"/>
                  </a:cubicBezTo>
                  <a:cubicBezTo>
                    <a:pt x="80167" y="400135"/>
                    <a:pt x="81448" y="407175"/>
                    <a:pt x="82730" y="414301"/>
                  </a:cubicBezTo>
                  <a:cubicBezTo>
                    <a:pt x="89233" y="452380"/>
                    <a:pt x="81312" y="491532"/>
                    <a:pt x="60514" y="524029"/>
                  </a:cubicBezTo>
                  <a:lnTo>
                    <a:pt x="3179" y="607656"/>
                  </a:lnTo>
                  <a:cubicBezTo>
                    <a:pt x="3179" y="607656"/>
                    <a:pt x="-13911" y="644146"/>
                    <a:pt x="28813" y="651959"/>
                  </a:cubicBezTo>
                  <a:cubicBezTo>
                    <a:pt x="36768" y="652758"/>
                    <a:pt x="44578" y="654612"/>
                    <a:pt x="52055" y="657454"/>
                  </a:cubicBezTo>
                  <a:cubicBezTo>
                    <a:pt x="57284" y="659746"/>
                    <a:pt x="59676" y="665877"/>
                    <a:pt x="57395" y="671131"/>
                  </a:cubicBezTo>
                  <a:cubicBezTo>
                    <a:pt x="56993" y="672050"/>
                    <a:pt x="56464" y="672909"/>
                    <a:pt x="55814" y="673681"/>
                  </a:cubicBezTo>
                  <a:cubicBezTo>
                    <a:pt x="49491" y="681065"/>
                    <a:pt x="43681" y="693343"/>
                    <a:pt x="61796" y="703217"/>
                  </a:cubicBezTo>
                  <a:cubicBezTo>
                    <a:pt x="67008" y="705999"/>
                    <a:pt x="68990" y="712490"/>
                    <a:pt x="66222" y="717727"/>
                  </a:cubicBezTo>
                  <a:cubicBezTo>
                    <a:pt x="66145" y="717873"/>
                    <a:pt x="66068" y="718019"/>
                    <a:pt x="65983" y="718156"/>
                  </a:cubicBezTo>
                  <a:cubicBezTo>
                    <a:pt x="60172" y="728116"/>
                    <a:pt x="56925" y="742969"/>
                    <a:pt x="81705" y="750353"/>
                  </a:cubicBezTo>
                  <a:cubicBezTo>
                    <a:pt x="86943" y="751856"/>
                    <a:pt x="90215" y="757067"/>
                    <a:pt x="89310" y="762460"/>
                  </a:cubicBezTo>
                  <a:cubicBezTo>
                    <a:pt x="83499" y="792596"/>
                    <a:pt x="73245" y="881031"/>
                    <a:pt x="154164" y="879743"/>
                  </a:cubicBezTo>
                  <a:lnTo>
                    <a:pt x="221069" y="873218"/>
                  </a:lnTo>
                  <a:cubicBezTo>
                    <a:pt x="268270" y="868358"/>
                    <a:pt x="311267" y="900761"/>
                    <a:pt x="319846" y="947657"/>
                  </a:cubicBezTo>
                  <a:cubicBezTo>
                    <a:pt x="326699" y="991007"/>
                    <a:pt x="329784" y="1034873"/>
                    <a:pt x="329075" y="1078764"/>
                  </a:cubicBezTo>
                </a:path>
              </a:pathLst>
            </a:custGeom>
            <a:grpFill/>
            <a:ln w="9525" cap="flat">
              <a:solidFill>
                <a:schemeClr val="accent3">
                  <a:lumMod val="75000"/>
                </a:schemeClr>
              </a:solidFill>
              <a:prstDash val="solid"/>
              <a:miter/>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endParaRPr lang="en-GB" sz="3200" dirty="0"/>
            </a:p>
          </p:txBody>
        </p:sp>
        <p:grpSp>
          <p:nvGrpSpPr>
            <p:cNvPr id="18463" name="Group 18462">
              <a:extLst>
                <a:ext uri="{FF2B5EF4-FFF2-40B4-BE49-F238E27FC236}">
                  <a16:creationId xmlns:a16="http://schemas.microsoft.com/office/drawing/2014/main" id="{0C16068F-06EE-EA50-FA99-1114BEB1DBFB}"/>
                </a:ext>
              </a:extLst>
            </p:cNvPr>
            <p:cNvGrpSpPr/>
            <p:nvPr/>
          </p:nvGrpSpPr>
          <p:grpSpPr>
            <a:xfrm>
              <a:off x="461698" y="3073472"/>
              <a:ext cx="146875" cy="74537"/>
              <a:chOff x="8773295" y="3725863"/>
              <a:chExt cx="522398" cy="265112"/>
            </a:xfrm>
            <a:solidFill>
              <a:schemeClr val="tx1"/>
            </a:solidFill>
          </p:grpSpPr>
          <p:sp>
            <p:nvSpPr>
              <p:cNvPr id="18464" name="Freeform 77">
                <a:extLst>
                  <a:ext uri="{FF2B5EF4-FFF2-40B4-BE49-F238E27FC236}">
                    <a16:creationId xmlns:a16="http://schemas.microsoft.com/office/drawing/2014/main" id="{4B8F8FE8-9EE0-0188-1E5A-E8664F71D11D}"/>
                  </a:ext>
                </a:extLst>
              </p:cNvPr>
              <p:cNvSpPr>
                <a:spLocks noEditPoints="1"/>
              </p:cNvSpPr>
              <p:nvPr/>
            </p:nvSpPr>
            <p:spPr bwMode="auto">
              <a:xfrm>
                <a:off x="8863013" y="3725863"/>
                <a:ext cx="388938" cy="227012"/>
              </a:xfrm>
              <a:custGeom>
                <a:avLst/>
                <a:gdLst>
                  <a:gd name="T0" fmla="*/ 229 w 1194"/>
                  <a:gd name="T1" fmla="*/ 701 h 702"/>
                  <a:gd name="T2" fmla="*/ 242 w 1194"/>
                  <a:gd name="T3" fmla="*/ 702 h 702"/>
                  <a:gd name="T4" fmla="*/ 244 w 1194"/>
                  <a:gd name="T5" fmla="*/ 654 h 702"/>
                  <a:gd name="T6" fmla="*/ 59 w 1194"/>
                  <a:gd name="T7" fmla="*/ 578 h 702"/>
                  <a:gd name="T8" fmla="*/ 147 w 1194"/>
                  <a:gd name="T9" fmla="*/ 495 h 702"/>
                  <a:gd name="T10" fmla="*/ 741 w 1194"/>
                  <a:gd name="T11" fmla="*/ 510 h 702"/>
                  <a:gd name="T12" fmla="*/ 989 w 1194"/>
                  <a:gd name="T13" fmla="*/ 465 h 702"/>
                  <a:gd name="T14" fmla="*/ 1193 w 1194"/>
                  <a:gd name="T15" fmla="*/ 329 h 702"/>
                  <a:gd name="T16" fmla="*/ 1172 w 1194"/>
                  <a:gd name="T17" fmla="*/ 158 h 702"/>
                  <a:gd name="T18" fmla="*/ 1049 w 1194"/>
                  <a:gd name="T19" fmla="*/ 76 h 702"/>
                  <a:gd name="T20" fmla="*/ 299 w 1194"/>
                  <a:gd name="T21" fmla="*/ 155 h 702"/>
                  <a:gd name="T22" fmla="*/ 124 w 1194"/>
                  <a:gd name="T23" fmla="*/ 249 h 702"/>
                  <a:gd name="T24" fmla="*/ 179 w 1194"/>
                  <a:gd name="T25" fmla="*/ 135 h 702"/>
                  <a:gd name="T26" fmla="*/ 373 w 1194"/>
                  <a:gd name="T27" fmla="*/ 21 h 702"/>
                  <a:gd name="T28" fmla="*/ 147 w 1194"/>
                  <a:gd name="T29" fmla="*/ 99 h 702"/>
                  <a:gd name="T30" fmla="*/ 91 w 1194"/>
                  <a:gd name="T31" fmla="*/ 284 h 702"/>
                  <a:gd name="T32" fmla="*/ 55 w 1194"/>
                  <a:gd name="T33" fmla="*/ 432 h 702"/>
                  <a:gd name="T34" fmla="*/ 1145 w 1194"/>
                  <a:gd name="T35" fmla="*/ 331 h 702"/>
                  <a:gd name="T36" fmla="*/ 978 w 1194"/>
                  <a:gd name="T37" fmla="*/ 418 h 702"/>
                  <a:gd name="T38" fmla="*/ 735 w 1194"/>
                  <a:gd name="T39" fmla="*/ 463 h 702"/>
                  <a:gd name="T40" fmla="*/ 158 w 1194"/>
                  <a:gd name="T41" fmla="*/ 448 h 702"/>
                  <a:gd name="T42" fmla="*/ 208 w 1194"/>
                  <a:gd name="T43" fmla="*/ 374 h 702"/>
                  <a:gd name="T44" fmla="*/ 610 w 1194"/>
                  <a:gd name="T45" fmla="*/ 335 h 702"/>
                  <a:gd name="T46" fmla="*/ 1068 w 1194"/>
                  <a:gd name="T47" fmla="*/ 282 h 702"/>
                  <a:gd name="T48" fmla="*/ 1099 w 1194"/>
                  <a:gd name="T49" fmla="*/ 276 h 702"/>
                  <a:gd name="T50" fmla="*/ 398 w 1194"/>
                  <a:gd name="T51" fmla="*/ 294 h 702"/>
                  <a:gd name="T52" fmla="*/ 1009 w 1194"/>
                  <a:gd name="T53" fmla="*/ 248 h 702"/>
                  <a:gd name="T54" fmla="*/ 607 w 1194"/>
                  <a:gd name="T55" fmla="*/ 287 h 702"/>
                  <a:gd name="T56" fmla="*/ 188 w 1194"/>
                  <a:gd name="T57" fmla="*/ 260 h 702"/>
                  <a:gd name="T58" fmla="*/ 856 w 1194"/>
                  <a:gd name="T59" fmla="*/ 107 h 702"/>
                  <a:gd name="T60" fmla="*/ 1040 w 1194"/>
                  <a:gd name="T61" fmla="*/ 123 h 702"/>
                  <a:gd name="T62" fmla="*/ 1109 w 1194"/>
                  <a:gd name="T63" fmla="*/ 210 h 702"/>
                  <a:gd name="T64" fmla="*/ 1003 w 1194"/>
                  <a:gd name="T65" fmla="*/ 199 h 702"/>
                  <a:gd name="T66" fmla="*/ 181 w 1194"/>
                  <a:gd name="T67" fmla="*/ 274 h 702"/>
                  <a:gd name="T68" fmla="*/ 188 w 1194"/>
                  <a:gd name="T69" fmla="*/ 260 h 702"/>
                  <a:gd name="T70" fmla="*/ 132 w 1194"/>
                  <a:gd name="T71" fmla="*/ 310 h 702"/>
                  <a:gd name="T72" fmla="*/ 197 w 1194"/>
                  <a:gd name="T73" fmla="*/ 326 h 702"/>
                  <a:gd name="T74" fmla="*/ 96 w 1194"/>
                  <a:gd name="T75" fmla="*/ 39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4" h="702">
                    <a:moveTo>
                      <a:pt x="12" y="588"/>
                    </a:moveTo>
                    <a:cubicBezTo>
                      <a:pt x="35" y="685"/>
                      <a:pt x="157" y="695"/>
                      <a:pt x="229" y="701"/>
                    </a:cubicBezTo>
                    <a:cubicBezTo>
                      <a:pt x="240" y="702"/>
                      <a:pt x="240" y="702"/>
                      <a:pt x="240" y="702"/>
                    </a:cubicBezTo>
                    <a:cubicBezTo>
                      <a:pt x="241" y="702"/>
                      <a:pt x="241" y="702"/>
                      <a:pt x="242" y="702"/>
                    </a:cubicBezTo>
                    <a:cubicBezTo>
                      <a:pt x="254" y="702"/>
                      <a:pt x="265" y="693"/>
                      <a:pt x="266" y="680"/>
                    </a:cubicBezTo>
                    <a:cubicBezTo>
                      <a:pt x="267" y="667"/>
                      <a:pt x="257" y="655"/>
                      <a:pt x="244" y="654"/>
                    </a:cubicBezTo>
                    <a:cubicBezTo>
                      <a:pt x="233" y="653"/>
                      <a:pt x="233" y="653"/>
                      <a:pt x="233" y="653"/>
                    </a:cubicBezTo>
                    <a:cubicBezTo>
                      <a:pt x="170" y="648"/>
                      <a:pt x="74" y="640"/>
                      <a:pt x="59" y="578"/>
                    </a:cubicBezTo>
                    <a:cubicBezTo>
                      <a:pt x="50" y="537"/>
                      <a:pt x="62" y="501"/>
                      <a:pt x="86" y="469"/>
                    </a:cubicBezTo>
                    <a:cubicBezTo>
                      <a:pt x="105" y="483"/>
                      <a:pt x="127" y="490"/>
                      <a:pt x="147" y="495"/>
                    </a:cubicBezTo>
                    <a:cubicBezTo>
                      <a:pt x="203" y="509"/>
                      <a:pt x="259" y="515"/>
                      <a:pt x="302" y="518"/>
                    </a:cubicBezTo>
                    <a:cubicBezTo>
                      <a:pt x="447" y="531"/>
                      <a:pt x="595" y="528"/>
                      <a:pt x="741" y="510"/>
                    </a:cubicBezTo>
                    <a:cubicBezTo>
                      <a:pt x="815" y="501"/>
                      <a:pt x="888" y="488"/>
                      <a:pt x="960" y="471"/>
                    </a:cubicBezTo>
                    <a:cubicBezTo>
                      <a:pt x="970" y="469"/>
                      <a:pt x="979" y="467"/>
                      <a:pt x="989" y="465"/>
                    </a:cubicBezTo>
                    <a:cubicBezTo>
                      <a:pt x="1042" y="453"/>
                      <a:pt x="1098" y="441"/>
                      <a:pt x="1146" y="409"/>
                    </a:cubicBezTo>
                    <a:cubicBezTo>
                      <a:pt x="1177" y="388"/>
                      <a:pt x="1194" y="360"/>
                      <a:pt x="1193" y="329"/>
                    </a:cubicBezTo>
                    <a:cubicBezTo>
                      <a:pt x="1191" y="298"/>
                      <a:pt x="1172" y="268"/>
                      <a:pt x="1141" y="246"/>
                    </a:cubicBezTo>
                    <a:cubicBezTo>
                      <a:pt x="1167" y="222"/>
                      <a:pt x="1179" y="188"/>
                      <a:pt x="1172" y="158"/>
                    </a:cubicBezTo>
                    <a:cubicBezTo>
                      <a:pt x="1158" y="100"/>
                      <a:pt x="1091" y="85"/>
                      <a:pt x="1051" y="76"/>
                    </a:cubicBezTo>
                    <a:cubicBezTo>
                      <a:pt x="1049" y="76"/>
                      <a:pt x="1049" y="76"/>
                      <a:pt x="1049" y="76"/>
                    </a:cubicBezTo>
                    <a:cubicBezTo>
                      <a:pt x="979" y="60"/>
                      <a:pt x="909" y="58"/>
                      <a:pt x="856" y="59"/>
                    </a:cubicBezTo>
                    <a:cubicBezTo>
                      <a:pt x="664" y="60"/>
                      <a:pt x="477" y="93"/>
                      <a:pt x="299" y="155"/>
                    </a:cubicBezTo>
                    <a:cubicBezTo>
                      <a:pt x="256" y="170"/>
                      <a:pt x="205" y="190"/>
                      <a:pt x="161" y="220"/>
                    </a:cubicBezTo>
                    <a:cubicBezTo>
                      <a:pt x="147" y="229"/>
                      <a:pt x="135" y="239"/>
                      <a:pt x="124" y="249"/>
                    </a:cubicBezTo>
                    <a:cubicBezTo>
                      <a:pt x="119" y="244"/>
                      <a:pt x="117" y="238"/>
                      <a:pt x="117" y="230"/>
                    </a:cubicBezTo>
                    <a:cubicBezTo>
                      <a:pt x="117" y="202"/>
                      <a:pt x="149" y="161"/>
                      <a:pt x="179" y="135"/>
                    </a:cubicBezTo>
                    <a:cubicBezTo>
                      <a:pt x="235" y="85"/>
                      <a:pt x="300" y="64"/>
                      <a:pt x="356" y="50"/>
                    </a:cubicBezTo>
                    <a:cubicBezTo>
                      <a:pt x="369" y="47"/>
                      <a:pt x="376" y="34"/>
                      <a:pt x="373" y="21"/>
                    </a:cubicBezTo>
                    <a:cubicBezTo>
                      <a:pt x="370" y="8"/>
                      <a:pt x="357" y="0"/>
                      <a:pt x="344" y="4"/>
                    </a:cubicBezTo>
                    <a:cubicBezTo>
                      <a:pt x="282" y="19"/>
                      <a:pt x="211" y="43"/>
                      <a:pt x="147" y="99"/>
                    </a:cubicBezTo>
                    <a:cubicBezTo>
                      <a:pt x="129" y="115"/>
                      <a:pt x="70" y="172"/>
                      <a:pt x="69" y="229"/>
                    </a:cubicBezTo>
                    <a:cubicBezTo>
                      <a:pt x="69" y="250"/>
                      <a:pt x="76" y="269"/>
                      <a:pt x="91" y="284"/>
                    </a:cubicBezTo>
                    <a:cubicBezTo>
                      <a:pt x="77" y="302"/>
                      <a:pt x="66" y="322"/>
                      <a:pt x="58" y="342"/>
                    </a:cubicBezTo>
                    <a:cubicBezTo>
                      <a:pt x="45" y="375"/>
                      <a:pt x="44" y="406"/>
                      <a:pt x="55" y="432"/>
                    </a:cubicBezTo>
                    <a:cubicBezTo>
                      <a:pt x="15" y="480"/>
                      <a:pt x="0" y="534"/>
                      <a:pt x="12" y="588"/>
                    </a:cubicBezTo>
                    <a:close/>
                    <a:moveTo>
                      <a:pt x="1145" y="331"/>
                    </a:moveTo>
                    <a:cubicBezTo>
                      <a:pt x="1146" y="345"/>
                      <a:pt x="1137" y="357"/>
                      <a:pt x="1119" y="369"/>
                    </a:cubicBezTo>
                    <a:cubicBezTo>
                      <a:pt x="1079" y="396"/>
                      <a:pt x="1028" y="407"/>
                      <a:pt x="978" y="418"/>
                    </a:cubicBezTo>
                    <a:cubicBezTo>
                      <a:pt x="969" y="420"/>
                      <a:pt x="959" y="422"/>
                      <a:pt x="949" y="424"/>
                    </a:cubicBezTo>
                    <a:cubicBezTo>
                      <a:pt x="879" y="441"/>
                      <a:pt x="807" y="454"/>
                      <a:pt x="735" y="463"/>
                    </a:cubicBezTo>
                    <a:cubicBezTo>
                      <a:pt x="593" y="480"/>
                      <a:pt x="448" y="483"/>
                      <a:pt x="306" y="471"/>
                    </a:cubicBezTo>
                    <a:cubicBezTo>
                      <a:pt x="265" y="467"/>
                      <a:pt x="211" y="461"/>
                      <a:pt x="158" y="448"/>
                    </a:cubicBezTo>
                    <a:cubicBezTo>
                      <a:pt x="145" y="445"/>
                      <a:pt x="131" y="441"/>
                      <a:pt x="119" y="434"/>
                    </a:cubicBezTo>
                    <a:cubicBezTo>
                      <a:pt x="146" y="410"/>
                      <a:pt x="177" y="390"/>
                      <a:pt x="208" y="374"/>
                    </a:cubicBezTo>
                    <a:cubicBezTo>
                      <a:pt x="233" y="361"/>
                      <a:pt x="258" y="349"/>
                      <a:pt x="284" y="337"/>
                    </a:cubicBezTo>
                    <a:cubicBezTo>
                      <a:pt x="393" y="347"/>
                      <a:pt x="502" y="341"/>
                      <a:pt x="610" y="335"/>
                    </a:cubicBezTo>
                    <a:cubicBezTo>
                      <a:pt x="639" y="333"/>
                      <a:pt x="669" y="331"/>
                      <a:pt x="698" y="330"/>
                    </a:cubicBezTo>
                    <a:cubicBezTo>
                      <a:pt x="821" y="325"/>
                      <a:pt x="947" y="319"/>
                      <a:pt x="1068" y="282"/>
                    </a:cubicBezTo>
                    <a:cubicBezTo>
                      <a:pt x="1076" y="280"/>
                      <a:pt x="1085" y="277"/>
                      <a:pt x="1094" y="273"/>
                    </a:cubicBezTo>
                    <a:cubicBezTo>
                      <a:pt x="1096" y="274"/>
                      <a:pt x="1097" y="275"/>
                      <a:pt x="1099" y="276"/>
                    </a:cubicBezTo>
                    <a:cubicBezTo>
                      <a:pt x="1126" y="291"/>
                      <a:pt x="1144" y="312"/>
                      <a:pt x="1145" y="331"/>
                    </a:cubicBezTo>
                    <a:close/>
                    <a:moveTo>
                      <a:pt x="398" y="294"/>
                    </a:moveTo>
                    <a:cubicBezTo>
                      <a:pt x="588" y="233"/>
                      <a:pt x="797" y="215"/>
                      <a:pt x="996" y="246"/>
                    </a:cubicBezTo>
                    <a:cubicBezTo>
                      <a:pt x="1000" y="247"/>
                      <a:pt x="1005" y="248"/>
                      <a:pt x="1009" y="248"/>
                    </a:cubicBezTo>
                    <a:cubicBezTo>
                      <a:pt x="907" y="273"/>
                      <a:pt x="800" y="277"/>
                      <a:pt x="696" y="282"/>
                    </a:cubicBezTo>
                    <a:cubicBezTo>
                      <a:pt x="667" y="283"/>
                      <a:pt x="636" y="285"/>
                      <a:pt x="607" y="287"/>
                    </a:cubicBezTo>
                    <a:cubicBezTo>
                      <a:pt x="538" y="291"/>
                      <a:pt x="468" y="294"/>
                      <a:pt x="398" y="294"/>
                    </a:cubicBezTo>
                    <a:close/>
                    <a:moveTo>
                      <a:pt x="188" y="260"/>
                    </a:moveTo>
                    <a:cubicBezTo>
                      <a:pt x="228" y="232"/>
                      <a:pt x="275" y="214"/>
                      <a:pt x="315" y="200"/>
                    </a:cubicBezTo>
                    <a:cubicBezTo>
                      <a:pt x="488" y="140"/>
                      <a:pt x="670" y="108"/>
                      <a:pt x="856" y="107"/>
                    </a:cubicBezTo>
                    <a:cubicBezTo>
                      <a:pt x="907" y="106"/>
                      <a:pt x="973" y="108"/>
                      <a:pt x="1038" y="122"/>
                    </a:cubicBezTo>
                    <a:cubicBezTo>
                      <a:pt x="1040" y="123"/>
                      <a:pt x="1040" y="123"/>
                      <a:pt x="1040" y="123"/>
                    </a:cubicBezTo>
                    <a:cubicBezTo>
                      <a:pt x="1073" y="130"/>
                      <a:pt x="1118" y="141"/>
                      <a:pt x="1125" y="170"/>
                    </a:cubicBezTo>
                    <a:cubicBezTo>
                      <a:pt x="1129" y="184"/>
                      <a:pt x="1120" y="200"/>
                      <a:pt x="1109" y="210"/>
                    </a:cubicBezTo>
                    <a:cubicBezTo>
                      <a:pt x="1104" y="214"/>
                      <a:pt x="1099" y="218"/>
                      <a:pt x="1093" y="221"/>
                    </a:cubicBezTo>
                    <a:cubicBezTo>
                      <a:pt x="1063" y="209"/>
                      <a:pt x="1031" y="203"/>
                      <a:pt x="1003" y="199"/>
                    </a:cubicBezTo>
                    <a:cubicBezTo>
                      <a:pt x="759" y="161"/>
                      <a:pt x="500" y="193"/>
                      <a:pt x="276" y="288"/>
                    </a:cubicBezTo>
                    <a:cubicBezTo>
                      <a:pt x="244" y="285"/>
                      <a:pt x="213" y="281"/>
                      <a:pt x="181" y="274"/>
                    </a:cubicBezTo>
                    <a:cubicBezTo>
                      <a:pt x="178" y="273"/>
                      <a:pt x="175" y="273"/>
                      <a:pt x="171" y="272"/>
                    </a:cubicBezTo>
                    <a:cubicBezTo>
                      <a:pt x="177" y="267"/>
                      <a:pt x="182" y="263"/>
                      <a:pt x="188" y="260"/>
                    </a:cubicBezTo>
                    <a:close/>
                    <a:moveTo>
                      <a:pt x="103" y="359"/>
                    </a:moveTo>
                    <a:cubicBezTo>
                      <a:pt x="110" y="341"/>
                      <a:pt x="121" y="324"/>
                      <a:pt x="132" y="310"/>
                    </a:cubicBezTo>
                    <a:cubicBezTo>
                      <a:pt x="145" y="315"/>
                      <a:pt x="159" y="318"/>
                      <a:pt x="171" y="321"/>
                    </a:cubicBezTo>
                    <a:cubicBezTo>
                      <a:pt x="180" y="323"/>
                      <a:pt x="188" y="324"/>
                      <a:pt x="197" y="326"/>
                    </a:cubicBezTo>
                    <a:cubicBezTo>
                      <a:pt x="193" y="328"/>
                      <a:pt x="189" y="330"/>
                      <a:pt x="185" y="332"/>
                    </a:cubicBezTo>
                    <a:cubicBezTo>
                      <a:pt x="150" y="350"/>
                      <a:pt x="121" y="370"/>
                      <a:pt x="96" y="391"/>
                    </a:cubicBezTo>
                    <a:cubicBezTo>
                      <a:pt x="97" y="378"/>
                      <a:pt x="101" y="366"/>
                      <a:pt x="103" y="359"/>
                    </a:cubicBezTo>
                    <a:close/>
                  </a:path>
                </a:pathLst>
              </a:custGeom>
              <a:solidFill>
                <a:schemeClr val="accent3">
                  <a:lumMod val="75000"/>
                </a:schemeClr>
              </a:solidFill>
              <a:ln w="3175">
                <a:solidFill>
                  <a:schemeClr val="accent3">
                    <a:lumMod val="75000"/>
                  </a:schemeClr>
                </a:solidFill>
              </a:ln>
            </p:spPr>
            <p:txBody>
              <a:bodyPr vert="horz" wrap="square" lIns="121920" tIns="60960" rIns="121920" bIns="60960" numCol="1" anchor="t" anchorCtr="0" compatLnSpc="1">
                <a:prstTxWarp prst="textNoShape">
                  <a:avLst/>
                </a:prstTxWarp>
              </a:bodyPr>
              <a:lstStyle/>
              <a:p>
                <a:endParaRPr lang="en-GB" sz="3200"/>
              </a:p>
            </p:txBody>
          </p:sp>
          <p:sp>
            <p:nvSpPr>
              <p:cNvPr id="18465" name="Freeform 78">
                <a:extLst>
                  <a:ext uri="{FF2B5EF4-FFF2-40B4-BE49-F238E27FC236}">
                    <a16:creationId xmlns:a16="http://schemas.microsoft.com/office/drawing/2014/main" id="{2345E0C5-A8A4-DC5A-3A50-E7754FABC52E}"/>
                  </a:ext>
                </a:extLst>
              </p:cNvPr>
              <p:cNvSpPr>
                <a:spLocks/>
              </p:cNvSpPr>
              <p:nvPr/>
            </p:nvSpPr>
            <p:spPr bwMode="auto">
              <a:xfrm>
                <a:off x="8773295" y="3773916"/>
                <a:ext cx="85725" cy="82550"/>
              </a:xfrm>
              <a:custGeom>
                <a:avLst/>
                <a:gdLst>
                  <a:gd name="T0" fmla="*/ 142 w 263"/>
                  <a:gd name="T1" fmla="*/ 255 h 257"/>
                  <a:gd name="T2" fmla="*/ 146 w 263"/>
                  <a:gd name="T3" fmla="*/ 257 h 257"/>
                  <a:gd name="T4" fmla="*/ 146 w 263"/>
                  <a:gd name="T5" fmla="*/ 257 h 257"/>
                  <a:gd name="T6" fmla="*/ 150 w 263"/>
                  <a:gd name="T7" fmla="*/ 254 h 257"/>
                  <a:gd name="T8" fmla="*/ 177 w 263"/>
                  <a:gd name="T9" fmla="*/ 179 h 257"/>
                  <a:gd name="T10" fmla="*/ 259 w 263"/>
                  <a:gd name="T11" fmla="*/ 171 h 257"/>
                  <a:gd name="T12" fmla="*/ 263 w 263"/>
                  <a:gd name="T13" fmla="*/ 168 h 257"/>
                  <a:gd name="T14" fmla="*/ 262 w 263"/>
                  <a:gd name="T15" fmla="*/ 163 h 257"/>
                  <a:gd name="T16" fmla="*/ 204 w 263"/>
                  <a:gd name="T17" fmla="*/ 106 h 257"/>
                  <a:gd name="T18" fmla="*/ 229 w 263"/>
                  <a:gd name="T19" fmla="*/ 28 h 257"/>
                  <a:gd name="T20" fmla="*/ 228 w 263"/>
                  <a:gd name="T21" fmla="*/ 23 h 257"/>
                  <a:gd name="T22" fmla="*/ 223 w 263"/>
                  <a:gd name="T23" fmla="*/ 22 h 257"/>
                  <a:gd name="T24" fmla="*/ 147 w 263"/>
                  <a:gd name="T25" fmla="*/ 53 h 257"/>
                  <a:gd name="T26" fmla="*/ 83 w 263"/>
                  <a:gd name="T27" fmla="*/ 2 h 257"/>
                  <a:gd name="T28" fmla="*/ 79 w 263"/>
                  <a:gd name="T29" fmla="*/ 1 h 257"/>
                  <a:gd name="T30" fmla="*/ 76 w 263"/>
                  <a:gd name="T31" fmla="*/ 5 h 257"/>
                  <a:gd name="T32" fmla="*/ 78 w 263"/>
                  <a:gd name="T33" fmla="*/ 87 h 257"/>
                  <a:gd name="T34" fmla="*/ 3 w 263"/>
                  <a:gd name="T35" fmla="*/ 120 h 257"/>
                  <a:gd name="T36" fmla="*/ 0 w 263"/>
                  <a:gd name="T37" fmla="*/ 124 h 257"/>
                  <a:gd name="T38" fmla="*/ 3 w 263"/>
                  <a:gd name="T39" fmla="*/ 128 h 257"/>
                  <a:gd name="T40" fmla="*/ 100 w 263"/>
                  <a:gd name="T41" fmla="*/ 161 h 257"/>
                  <a:gd name="T42" fmla="*/ 142 w 263"/>
                  <a:gd name="T43" fmla="*/ 2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3" h="257">
                    <a:moveTo>
                      <a:pt x="142" y="255"/>
                    </a:moveTo>
                    <a:cubicBezTo>
                      <a:pt x="143" y="256"/>
                      <a:pt x="144" y="257"/>
                      <a:pt x="146" y="257"/>
                    </a:cubicBezTo>
                    <a:cubicBezTo>
                      <a:pt x="146" y="257"/>
                      <a:pt x="146" y="257"/>
                      <a:pt x="146" y="257"/>
                    </a:cubicBezTo>
                    <a:cubicBezTo>
                      <a:pt x="148" y="257"/>
                      <a:pt x="150" y="256"/>
                      <a:pt x="150" y="254"/>
                    </a:cubicBezTo>
                    <a:cubicBezTo>
                      <a:pt x="177" y="179"/>
                      <a:pt x="177" y="179"/>
                      <a:pt x="177" y="179"/>
                    </a:cubicBezTo>
                    <a:cubicBezTo>
                      <a:pt x="259" y="171"/>
                      <a:pt x="259" y="171"/>
                      <a:pt x="259" y="171"/>
                    </a:cubicBezTo>
                    <a:cubicBezTo>
                      <a:pt x="260" y="170"/>
                      <a:pt x="262" y="169"/>
                      <a:pt x="263" y="168"/>
                    </a:cubicBezTo>
                    <a:cubicBezTo>
                      <a:pt x="263" y="166"/>
                      <a:pt x="263" y="164"/>
                      <a:pt x="262" y="163"/>
                    </a:cubicBezTo>
                    <a:cubicBezTo>
                      <a:pt x="204" y="106"/>
                      <a:pt x="204" y="106"/>
                      <a:pt x="204" y="106"/>
                    </a:cubicBezTo>
                    <a:cubicBezTo>
                      <a:pt x="229" y="28"/>
                      <a:pt x="229" y="28"/>
                      <a:pt x="229" y="28"/>
                    </a:cubicBezTo>
                    <a:cubicBezTo>
                      <a:pt x="229" y="26"/>
                      <a:pt x="229" y="24"/>
                      <a:pt x="228" y="23"/>
                    </a:cubicBezTo>
                    <a:cubicBezTo>
                      <a:pt x="226" y="22"/>
                      <a:pt x="224" y="22"/>
                      <a:pt x="223" y="22"/>
                    </a:cubicBezTo>
                    <a:cubicBezTo>
                      <a:pt x="147" y="53"/>
                      <a:pt x="147" y="53"/>
                      <a:pt x="147" y="53"/>
                    </a:cubicBezTo>
                    <a:cubicBezTo>
                      <a:pt x="83" y="2"/>
                      <a:pt x="83" y="2"/>
                      <a:pt x="83" y="2"/>
                    </a:cubicBezTo>
                    <a:cubicBezTo>
                      <a:pt x="82" y="1"/>
                      <a:pt x="80" y="0"/>
                      <a:pt x="79" y="1"/>
                    </a:cubicBezTo>
                    <a:cubicBezTo>
                      <a:pt x="77" y="2"/>
                      <a:pt x="76" y="4"/>
                      <a:pt x="76" y="5"/>
                    </a:cubicBezTo>
                    <a:cubicBezTo>
                      <a:pt x="78" y="87"/>
                      <a:pt x="78" y="87"/>
                      <a:pt x="78" y="87"/>
                    </a:cubicBezTo>
                    <a:cubicBezTo>
                      <a:pt x="3" y="120"/>
                      <a:pt x="3" y="120"/>
                      <a:pt x="3" y="120"/>
                    </a:cubicBezTo>
                    <a:cubicBezTo>
                      <a:pt x="1" y="120"/>
                      <a:pt x="0" y="122"/>
                      <a:pt x="0" y="124"/>
                    </a:cubicBezTo>
                    <a:cubicBezTo>
                      <a:pt x="0" y="126"/>
                      <a:pt x="1" y="127"/>
                      <a:pt x="3" y="128"/>
                    </a:cubicBezTo>
                    <a:cubicBezTo>
                      <a:pt x="100" y="161"/>
                      <a:pt x="100" y="161"/>
                      <a:pt x="100" y="161"/>
                    </a:cubicBezTo>
                    <a:lnTo>
                      <a:pt x="142" y="255"/>
                    </a:lnTo>
                    <a:close/>
                  </a:path>
                </a:pathLst>
              </a:custGeom>
              <a:grpFill/>
              <a:ln w="9525">
                <a:solidFill>
                  <a:schemeClr val="accent3">
                    <a:lumMod val="75000"/>
                  </a:schemeClr>
                </a:solidFill>
              </a:ln>
            </p:spPr>
            <p:txBody>
              <a:bodyPr vert="horz" wrap="square" lIns="121920" tIns="60960" rIns="121920" bIns="60960" numCol="1" anchor="t" anchorCtr="0" compatLnSpc="1">
                <a:prstTxWarp prst="textNoShape">
                  <a:avLst/>
                </a:prstTxWarp>
              </a:bodyPr>
              <a:lstStyle/>
              <a:p>
                <a:endParaRPr lang="en-GB" sz="3200"/>
              </a:p>
            </p:txBody>
          </p:sp>
          <p:sp>
            <p:nvSpPr>
              <p:cNvPr id="18466" name="Freeform 79">
                <a:extLst>
                  <a:ext uri="{FF2B5EF4-FFF2-40B4-BE49-F238E27FC236}">
                    <a16:creationId xmlns:a16="http://schemas.microsoft.com/office/drawing/2014/main" id="{4D929FDC-F14C-D528-2BCD-8835481D921A}"/>
                  </a:ext>
                </a:extLst>
              </p:cNvPr>
              <p:cNvSpPr>
                <a:spLocks/>
              </p:cNvSpPr>
              <p:nvPr/>
            </p:nvSpPr>
            <p:spPr bwMode="auto">
              <a:xfrm>
                <a:off x="9209968" y="3861653"/>
                <a:ext cx="85725" cy="79375"/>
              </a:xfrm>
              <a:custGeom>
                <a:avLst/>
                <a:gdLst>
                  <a:gd name="T0" fmla="*/ 262 w 264"/>
                  <a:gd name="T1" fmla="*/ 162 h 248"/>
                  <a:gd name="T2" fmla="*/ 201 w 264"/>
                  <a:gd name="T3" fmla="*/ 107 h 248"/>
                  <a:gd name="T4" fmla="*/ 227 w 264"/>
                  <a:gd name="T5" fmla="*/ 32 h 248"/>
                  <a:gd name="T6" fmla="*/ 226 w 264"/>
                  <a:gd name="T7" fmla="*/ 27 h 248"/>
                  <a:gd name="T8" fmla="*/ 221 w 264"/>
                  <a:gd name="T9" fmla="*/ 26 h 248"/>
                  <a:gd name="T10" fmla="*/ 145 w 264"/>
                  <a:gd name="T11" fmla="*/ 54 h 248"/>
                  <a:gd name="T12" fmla="*/ 84 w 264"/>
                  <a:gd name="T13" fmla="*/ 1 h 248"/>
                  <a:gd name="T14" fmla="*/ 79 w 264"/>
                  <a:gd name="T15" fmla="*/ 0 h 248"/>
                  <a:gd name="T16" fmla="*/ 77 w 264"/>
                  <a:gd name="T17" fmla="*/ 4 h 248"/>
                  <a:gd name="T18" fmla="*/ 74 w 264"/>
                  <a:gd name="T19" fmla="*/ 86 h 248"/>
                  <a:gd name="T20" fmla="*/ 3 w 264"/>
                  <a:gd name="T21" fmla="*/ 123 h 248"/>
                  <a:gd name="T22" fmla="*/ 0 w 264"/>
                  <a:gd name="T23" fmla="*/ 127 h 248"/>
                  <a:gd name="T24" fmla="*/ 3 w 264"/>
                  <a:gd name="T25" fmla="*/ 132 h 248"/>
                  <a:gd name="T26" fmla="*/ 79 w 264"/>
                  <a:gd name="T27" fmla="*/ 164 h 248"/>
                  <a:gd name="T28" fmla="*/ 79 w 264"/>
                  <a:gd name="T29" fmla="*/ 244 h 248"/>
                  <a:gd name="T30" fmla="*/ 82 w 264"/>
                  <a:gd name="T31" fmla="*/ 248 h 248"/>
                  <a:gd name="T32" fmla="*/ 83 w 264"/>
                  <a:gd name="T33" fmla="*/ 248 h 248"/>
                  <a:gd name="T34" fmla="*/ 87 w 264"/>
                  <a:gd name="T35" fmla="*/ 247 h 248"/>
                  <a:gd name="T36" fmla="*/ 155 w 264"/>
                  <a:gd name="T37" fmla="*/ 172 h 248"/>
                  <a:gd name="T38" fmla="*/ 259 w 264"/>
                  <a:gd name="T39" fmla="*/ 170 h 248"/>
                  <a:gd name="T40" fmla="*/ 263 w 264"/>
                  <a:gd name="T41" fmla="*/ 167 h 248"/>
                  <a:gd name="T42" fmla="*/ 262 w 264"/>
                  <a:gd name="T43" fmla="*/ 16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4" h="248">
                    <a:moveTo>
                      <a:pt x="262" y="162"/>
                    </a:moveTo>
                    <a:cubicBezTo>
                      <a:pt x="201" y="107"/>
                      <a:pt x="201" y="107"/>
                      <a:pt x="201" y="107"/>
                    </a:cubicBezTo>
                    <a:cubicBezTo>
                      <a:pt x="227" y="32"/>
                      <a:pt x="227" y="32"/>
                      <a:pt x="227" y="32"/>
                    </a:cubicBezTo>
                    <a:cubicBezTo>
                      <a:pt x="228" y="30"/>
                      <a:pt x="227" y="28"/>
                      <a:pt x="226" y="27"/>
                    </a:cubicBezTo>
                    <a:cubicBezTo>
                      <a:pt x="225" y="25"/>
                      <a:pt x="223" y="25"/>
                      <a:pt x="221" y="26"/>
                    </a:cubicBezTo>
                    <a:cubicBezTo>
                      <a:pt x="145" y="54"/>
                      <a:pt x="145" y="54"/>
                      <a:pt x="145" y="54"/>
                    </a:cubicBezTo>
                    <a:cubicBezTo>
                      <a:pt x="84" y="1"/>
                      <a:pt x="84" y="1"/>
                      <a:pt x="84" y="1"/>
                    </a:cubicBezTo>
                    <a:cubicBezTo>
                      <a:pt x="83" y="0"/>
                      <a:pt x="81" y="0"/>
                      <a:pt x="79" y="0"/>
                    </a:cubicBezTo>
                    <a:cubicBezTo>
                      <a:pt x="78" y="1"/>
                      <a:pt x="77" y="3"/>
                      <a:pt x="77" y="4"/>
                    </a:cubicBezTo>
                    <a:cubicBezTo>
                      <a:pt x="74" y="86"/>
                      <a:pt x="74" y="86"/>
                      <a:pt x="74" y="86"/>
                    </a:cubicBezTo>
                    <a:cubicBezTo>
                      <a:pt x="3" y="123"/>
                      <a:pt x="3" y="123"/>
                      <a:pt x="3" y="123"/>
                    </a:cubicBezTo>
                    <a:cubicBezTo>
                      <a:pt x="1" y="124"/>
                      <a:pt x="0" y="126"/>
                      <a:pt x="0" y="127"/>
                    </a:cubicBezTo>
                    <a:cubicBezTo>
                      <a:pt x="0" y="129"/>
                      <a:pt x="1" y="131"/>
                      <a:pt x="3" y="132"/>
                    </a:cubicBezTo>
                    <a:cubicBezTo>
                      <a:pt x="79" y="164"/>
                      <a:pt x="79" y="164"/>
                      <a:pt x="79" y="164"/>
                    </a:cubicBezTo>
                    <a:cubicBezTo>
                      <a:pt x="79" y="244"/>
                      <a:pt x="79" y="244"/>
                      <a:pt x="79" y="244"/>
                    </a:cubicBezTo>
                    <a:cubicBezTo>
                      <a:pt x="79" y="246"/>
                      <a:pt x="80" y="247"/>
                      <a:pt x="82" y="248"/>
                    </a:cubicBezTo>
                    <a:cubicBezTo>
                      <a:pt x="82" y="248"/>
                      <a:pt x="83" y="248"/>
                      <a:pt x="83" y="248"/>
                    </a:cubicBezTo>
                    <a:cubicBezTo>
                      <a:pt x="84" y="248"/>
                      <a:pt x="86" y="248"/>
                      <a:pt x="87" y="247"/>
                    </a:cubicBezTo>
                    <a:cubicBezTo>
                      <a:pt x="155" y="172"/>
                      <a:pt x="155" y="172"/>
                      <a:pt x="155" y="172"/>
                    </a:cubicBezTo>
                    <a:cubicBezTo>
                      <a:pt x="259" y="170"/>
                      <a:pt x="259" y="170"/>
                      <a:pt x="259" y="170"/>
                    </a:cubicBezTo>
                    <a:cubicBezTo>
                      <a:pt x="261" y="170"/>
                      <a:pt x="262" y="169"/>
                      <a:pt x="263" y="167"/>
                    </a:cubicBezTo>
                    <a:cubicBezTo>
                      <a:pt x="264" y="165"/>
                      <a:pt x="263" y="163"/>
                      <a:pt x="262" y="162"/>
                    </a:cubicBezTo>
                    <a:close/>
                  </a:path>
                </a:pathLst>
              </a:custGeom>
              <a:grpFill/>
              <a:ln w="9525">
                <a:solidFill>
                  <a:schemeClr val="accent3">
                    <a:lumMod val="75000"/>
                  </a:schemeClr>
                </a:solidFill>
              </a:ln>
            </p:spPr>
            <p:txBody>
              <a:bodyPr vert="horz" wrap="square" lIns="121920" tIns="60960" rIns="121920" bIns="60960" numCol="1" anchor="t" anchorCtr="0" compatLnSpc="1">
                <a:prstTxWarp prst="textNoShape">
                  <a:avLst/>
                </a:prstTxWarp>
              </a:bodyPr>
              <a:lstStyle/>
              <a:p>
                <a:endParaRPr lang="en-GB" sz="3200"/>
              </a:p>
            </p:txBody>
          </p:sp>
          <p:sp>
            <p:nvSpPr>
              <p:cNvPr id="18467" name="Freeform 80">
                <a:extLst>
                  <a:ext uri="{FF2B5EF4-FFF2-40B4-BE49-F238E27FC236}">
                    <a16:creationId xmlns:a16="http://schemas.microsoft.com/office/drawing/2014/main" id="{19429965-0DD8-8F8F-A6BA-3AAF55853E43}"/>
                  </a:ext>
                </a:extLst>
              </p:cNvPr>
              <p:cNvSpPr>
                <a:spLocks/>
              </p:cNvSpPr>
              <p:nvPr/>
            </p:nvSpPr>
            <p:spPr bwMode="auto">
              <a:xfrm>
                <a:off x="9134819" y="3925643"/>
                <a:ext cx="41275" cy="38100"/>
              </a:xfrm>
              <a:custGeom>
                <a:avLst/>
                <a:gdLst>
                  <a:gd name="T0" fmla="*/ 128 w 129"/>
                  <a:gd name="T1" fmla="*/ 43 h 119"/>
                  <a:gd name="T2" fmla="*/ 124 w 129"/>
                  <a:gd name="T3" fmla="*/ 40 h 119"/>
                  <a:gd name="T4" fmla="*/ 87 w 129"/>
                  <a:gd name="T5" fmla="*/ 38 h 119"/>
                  <a:gd name="T6" fmla="*/ 69 w 129"/>
                  <a:gd name="T7" fmla="*/ 2 h 119"/>
                  <a:gd name="T8" fmla="*/ 65 w 129"/>
                  <a:gd name="T9" fmla="*/ 0 h 119"/>
                  <a:gd name="T10" fmla="*/ 60 w 129"/>
                  <a:gd name="T11" fmla="*/ 3 h 119"/>
                  <a:gd name="T12" fmla="*/ 45 w 129"/>
                  <a:gd name="T13" fmla="*/ 38 h 119"/>
                  <a:gd name="T14" fmla="*/ 5 w 129"/>
                  <a:gd name="T15" fmla="*/ 40 h 119"/>
                  <a:gd name="T16" fmla="*/ 1 w 129"/>
                  <a:gd name="T17" fmla="*/ 43 h 119"/>
                  <a:gd name="T18" fmla="*/ 2 w 129"/>
                  <a:gd name="T19" fmla="*/ 48 h 119"/>
                  <a:gd name="T20" fmla="*/ 28 w 129"/>
                  <a:gd name="T21" fmla="*/ 75 h 119"/>
                  <a:gd name="T22" fmla="*/ 14 w 129"/>
                  <a:gd name="T23" fmla="*/ 113 h 119"/>
                  <a:gd name="T24" fmla="*/ 15 w 129"/>
                  <a:gd name="T25" fmla="*/ 118 h 119"/>
                  <a:gd name="T26" fmla="*/ 18 w 129"/>
                  <a:gd name="T27" fmla="*/ 119 h 119"/>
                  <a:gd name="T28" fmla="*/ 20 w 129"/>
                  <a:gd name="T29" fmla="*/ 119 h 119"/>
                  <a:gd name="T30" fmla="*/ 65 w 129"/>
                  <a:gd name="T31" fmla="*/ 98 h 119"/>
                  <a:gd name="T32" fmla="*/ 112 w 129"/>
                  <a:gd name="T33" fmla="*/ 117 h 119"/>
                  <a:gd name="T34" fmla="*/ 113 w 129"/>
                  <a:gd name="T35" fmla="*/ 117 h 119"/>
                  <a:gd name="T36" fmla="*/ 117 w 129"/>
                  <a:gd name="T37" fmla="*/ 116 h 119"/>
                  <a:gd name="T38" fmla="*/ 117 w 129"/>
                  <a:gd name="T39" fmla="*/ 111 h 119"/>
                  <a:gd name="T40" fmla="*/ 102 w 129"/>
                  <a:gd name="T41" fmla="*/ 75 h 119"/>
                  <a:gd name="T42" fmla="*/ 127 w 129"/>
                  <a:gd name="T43" fmla="*/ 48 h 119"/>
                  <a:gd name="T44" fmla="*/ 128 w 129"/>
                  <a:gd name="T45"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9" h="119">
                    <a:moveTo>
                      <a:pt x="128" y="43"/>
                    </a:moveTo>
                    <a:cubicBezTo>
                      <a:pt x="127" y="41"/>
                      <a:pt x="126" y="40"/>
                      <a:pt x="124" y="40"/>
                    </a:cubicBezTo>
                    <a:cubicBezTo>
                      <a:pt x="87" y="38"/>
                      <a:pt x="87" y="38"/>
                      <a:pt x="87" y="38"/>
                    </a:cubicBezTo>
                    <a:cubicBezTo>
                      <a:pt x="69" y="2"/>
                      <a:pt x="69" y="2"/>
                      <a:pt x="69" y="2"/>
                    </a:cubicBezTo>
                    <a:cubicBezTo>
                      <a:pt x="68" y="1"/>
                      <a:pt x="66" y="0"/>
                      <a:pt x="65" y="0"/>
                    </a:cubicBezTo>
                    <a:cubicBezTo>
                      <a:pt x="63" y="0"/>
                      <a:pt x="61" y="1"/>
                      <a:pt x="60" y="3"/>
                    </a:cubicBezTo>
                    <a:cubicBezTo>
                      <a:pt x="45" y="38"/>
                      <a:pt x="45" y="38"/>
                      <a:pt x="45" y="38"/>
                    </a:cubicBezTo>
                    <a:cubicBezTo>
                      <a:pt x="5" y="40"/>
                      <a:pt x="5" y="40"/>
                      <a:pt x="5" y="40"/>
                    </a:cubicBezTo>
                    <a:cubicBezTo>
                      <a:pt x="3" y="40"/>
                      <a:pt x="2" y="41"/>
                      <a:pt x="1" y="43"/>
                    </a:cubicBezTo>
                    <a:cubicBezTo>
                      <a:pt x="0" y="45"/>
                      <a:pt x="1" y="46"/>
                      <a:pt x="2" y="48"/>
                    </a:cubicBezTo>
                    <a:cubicBezTo>
                      <a:pt x="28" y="75"/>
                      <a:pt x="28" y="75"/>
                      <a:pt x="28" y="75"/>
                    </a:cubicBezTo>
                    <a:cubicBezTo>
                      <a:pt x="14" y="113"/>
                      <a:pt x="14" y="113"/>
                      <a:pt x="14" y="113"/>
                    </a:cubicBezTo>
                    <a:cubicBezTo>
                      <a:pt x="13" y="115"/>
                      <a:pt x="14" y="117"/>
                      <a:pt x="15" y="118"/>
                    </a:cubicBezTo>
                    <a:cubicBezTo>
                      <a:pt x="16" y="119"/>
                      <a:pt x="17" y="119"/>
                      <a:pt x="18" y="119"/>
                    </a:cubicBezTo>
                    <a:cubicBezTo>
                      <a:pt x="19" y="119"/>
                      <a:pt x="19" y="119"/>
                      <a:pt x="20" y="119"/>
                    </a:cubicBezTo>
                    <a:cubicBezTo>
                      <a:pt x="65" y="98"/>
                      <a:pt x="65" y="98"/>
                      <a:pt x="65" y="98"/>
                    </a:cubicBezTo>
                    <a:cubicBezTo>
                      <a:pt x="112" y="117"/>
                      <a:pt x="112" y="117"/>
                      <a:pt x="112" y="117"/>
                    </a:cubicBezTo>
                    <a:cubicBezTo>
                      <a:pt x="112" y="117"/>
                      <a:pt x="113" y="117"/>
                      <a:pt x="113" y="117"/>
                    </a:cubicBezTo>
                    <a:cubicBezTo>
                      <a:pt x="115" y="117"/>
                      <a:pt x="116" y="116"/>
                      <a:pt x="117" y="116"/>
                    </a:cubicBezTo>
                    <a:cubicBezTo>
                      <a:pt x="118" y="114"/>
                      <a:pt x="118" y="112"/>
                      <a:pt x="117" y="111"/>
                    </a:cubicBezTo>
                    <a:cubicBezTo>
                      <a:pt x="102" y="75"/>
                      <a:pt x="102" y="75"/>
                      <a:pt x="102" y="75"/>
                    </a:cubicBezTo>
                    <a:cubicBezTo>
                      <a:pt x="127" y="48"/>
                      <a:pt x="127" y="48"/>
                      <a:pt x="127" y="48"/>
                    </a:cubicBezTo>
                    <a:cubicBezTo>
                      <a:pt x="128" y="46"/>
                      <a:pt x="129" y="45"/>
                      <a:pt x="128" y="43"/>
                    </a:cubicBezTo>
                    <a:close/>
                  </a:path>
                </a:pathLst>
              </a:custGeom>
              <a:grpFill/>
              <a:ln w="9525">
                <a:solidFill>
                  <a:schemeClr val="accent3">
                    <a:lumMod val="75000"/>
                  </a:schemeClr>
                </a:solidFill>
              </a:ln>
            </p:spPr>
            <p:txBody>
              <a:bodyPr vert="horz" wrap="square" lIns="121920" tIns="60960" rIns="121920" bIns="60960" numCol="1" anchor="t" anchorCtr="0" compatLnSpc="1">
                <a:prstTxWarp prst="textNoShape">
                  <a:avLst/>
                </a:prstTxWarp>
              </a:bodyPr>
              <a:lstStyle/>
              <a:p>
                <a:endParaRPr lang="en-GB" sz="3200"/>
              </a:p>
            </p:txBody>
          </p:sp>
          <p:sp>
            <p:nvSpPr>
              <p:cNvPr id="18468" name="Freeform 81">
                <a:extLst>
                  <a:ext uri="{FF2B5EF4-FFF2-40B4-BE49-F238E27FC236}">
                    <a16:creationId xmlns:a16="http://schemas.microsoft.com/office/drawing/2014/main" id="{87CE7ABB-EC2E-B84E-EA4E-167B743C2961}"/>
                  </a:ext>
                </a:extLst>
              </p:cNvPr>
              <p:cNvSpPr>
                <a:spLocks/>
              </p:cNvSpPr>
              <p:nvPr/>
            </p:nvSpPr>
            <p:spPr bwMode="auto">
              <a:xfrm>
                <a:off x="8821738" y="3952875"/>
                <a:ext cx="42863" cy="38100"/>
              </a:xfrm>
              <a:custGeom>
                <a:avLst/>
                <a:gdLst>
                  <a:gd name="T0" fmla="*/ 68 w 130"/>
                  <a:gd name="T1" fmla="*/ 2 h 119"/>
                  <a:gd name="T2" fmla="*/ 64 w 130"/>
                  <a:gd name="T3" fmla="*/ 0 h 119"/>
                  <a:gd name="T4" fmla="*/ 60 w 130"/>
                  <a:gd name="T5" fmla="*/ 2 h 119"/>
                  <a:gd name="T6" fmla="*/ 44 w 130"/>
                  <a:gd name="T7" fmla="*/ 38 h 119"/>
                  <a:gd name="T8" fmla="*/ 5 w 130"/>
                  <a:gd name="T9" fmla="*/ 40 h 119"/>
                  <a:gd name="T10" fmla="*/ 1 w 130"/>
                  <a:gd name="T11" fmla="*/ 43 h 119"/>
                  <a:gd name="T12" fmla="*/ 2 w 130"/>
                  <a:gd name="T13" fmla="*/ 48 h 119"/>
                  <a:gd name="T14" fmla="*/ 29 w 130"/>
                  <a:gd name="T15" fmla="*/ 77 h 119"/>
                  <a:gd name="T16" fmla="*/ 13 w 130"/>
                  <a:gd name="T17" fmla="*/ 112 h 119"/>
                  <a:gd name="T18" fmla="*/ 14 w 130"/>
                  <a:gd name="T19" fmla="*/ 117 h 119"/>
                  <a:gd name="T20" fmla="*/ 18 w 130"/>
                  <a:gd name="T21" fmla="*/ 119 h 119"/>
                  <a:gd name="T22" fmla="*/ 19 w 130"/>
                  <a:gd name="T23" fmla="*/ 118 h 119"/>
                  <a:gd name="T24" fmla="*/ 66 w 130"/>
                  <a:gd name="T25" fmla="*/ 98 h 119"/>
                  <a:gd name="T26" fmla="*/ 111 w 130"/>
                  <a:gd name="T27" fmla="*/ 118 h 119"/>
                  <a:gd name="T28" fmla="*/ 113 w 130"/>
                  <a:gd name="T29" fmla="*/ 119 h 119"/>
                  <a:gd name="T30" fmla="*/ 116 w 130"/>
                  <a:gd name="T31" fmla="*/ 117 h 119"/>
                  <a:gd name="T32" fmla="*/ 117 w 130"/>
                  <a:gd name="T33" fmla="*/ 112 h 119"/>
                  <a:gd name="T34" fmla="*/ 101 w 130"/>
                  <a:gd name="T35" fmla="*/ 77 h 119"/>
                  <a:gd name="T36" fmla="*/ 129 w 130"/>
                  <a:gd name="T37" fmla="*/ 48 h 119"/>
                  <a:gd name="T38" fmla="*/ 130 w 130"/>
                  <a:gd name="T39" fmla="*/ 43 h 119"/>
                  <a:gd name="T40" fmla="*/ 126 w 130"/>
                  <a:gd name="T41" fmla="*/ 40 h 119"/>
                  <a:gd name="T42" fmla="*/ 86 w 130"/>
                  <a:gd name="T43" fmla="*/ 38 h 119"/>
                  <a:gd name="T44" fmla="*/ 68 w 130"/>
                  <a:gd name="T45"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19">
                    <a:moveTo>
                      <a:pt x="68" y="2"/>
                    </a:moveTo>
                    <a:cubicBezTo>
                      <a:pt x="67" y="1"/>
                      <a:pt x="66" y="0"/>
                      <a:pt x="64" y="0"/>
                    </a:cubicBezTo>
                    <a:cubicBezTo>
                      <a:pt x="62" y="0"/>
                      <a:pt x="61" y="1"/>
                      <a:pt x="60" y="2"/>
                    </a:cubicBezTo>
                    <a:cubicBezTo>
                      <a:pt x="44" y="38"/>
                      <a:pt x="44" y="38"/>
                      <a:pt x="44" y="38"/>
                    </a:cubicBezTo>
                    <a:cubicBezTo>
                      <a:pt x="5" y="40"/>
                      <a:pt x="5" y="40"/>
                      <a:pt x="5" y="40"/>
                    </a:cubicBezTo>
                    <a:cubicBezTo>
                      <a:pt x="3" y="40"/>
                      <a:pt x="1" y="41"/>
                      <a:pt x="1" y="43"/>
                    </a:cubicBezTo>
                    <a:cubicBezTo>
                      <a:pt x="0" y="44"/>
                      <a:pt x="0" y="46"/>
                      <a:pt x="2" y="48"/>
                    </a:cubicBezTo>
                    <a:cubicBezTo>
                      <a:pt x="29" y="77"/>
                      <a:pt x="29" y="77"/>
                      <a:pt x="29" y="77"/>
                    </a:cubicBezTo>
                    <a:cubicBezTo>
                      <a:pt x="13" y="112"/>
                      <a:pt x="13" y="112"/>
                      <a:pt x="13" y="112"/>
                    </a:cubicBezTo>
                    <a:cubicBezTo>
                      <a:pt x="13" y="114"/>
                      <a:pt x="13" y="116"/>
                      <a:pt x="14" y="117"/>
                    </a:cubicBezTo>
                    <a:cubicBezTo>
                      <a:pt x="15" y="118"/>
                      <a:pt x="16" y="119"/>
                      <a:pt x="18" y="119"/>
                    </a:cubicBezTo>
                    <a:cubicBezTo>
                      <a:pt x="18" y="119"/>
                      <a:pt x="19" y="119"/>
                      <a:pt x="19" y="118"/>
                    </a:cubicBezTo>
                    <a:cubicBezTo>
                      <a:pt x="66" y="98"/>
                      <a:pt x="66" y="98"/>
                      <a:pt x="66" y="98"/>
                    </a:cubicBezTo>
                    <a:cubicBezTo>
                      <a:pt x="111" y="118"/>
                      <a:pt x="111" y="118"/>
                      <a:pt x="111" y="118"/>
                    </a:cubicBezTo>
                    <a:cubicBezTo>
                      <a:pt x="112" y="119"/>
                      <a:pt x="112" y="119"/>
                      <a:pt x="113" y="119"/>
                    </a:cubicBezTo>
                    <a:cubicBezTo>
                      <a:pt x="114" y="119"/>
                      <a:pt x="115" y="118"/>
                      <a:pt x="116" y="117"/>
                    </a:cubicBezTo>
                    <a:cubicBezTo>
                      <a:pt x="117" y="116"/>
                      <a:pt x="118" y="114"/>
                      <a:pt x="117" y="112"/>
                    </a:cubicBezTo>
                    <a:cubicBezTo>
                      <a:pt x="101" y="77"/>
                      <a:pt x="101" y="77"/>
                      <a:pt x="101" y="77"/>
                    </a:cubicBezTo>
                    <a:cubicBezTo>
                      <a:pt x="129" y="48"/>
                      <a:pt x="129" y="48"/>
                      <a:pt x="129" y="48"/>
                    </a:cubicBezTo>
                    <a:cubicBezTo>
                      <a:pt x="130" y="46"/>
                      <a:pt x="130" y="44"/>
                      <a:pt x="130" y="43"/>
                    </a:cubicBezTo>
                    <a:cubicBezTo>
                      <a:pt x="129" y="41"/>
                      <a:pt x="128" y="40"/>
                      <a:pt x="126" y="40"/>
                    </a:cubicBezTo>
                    <a:cubicBezTo>
                      <a:pt x="86" y="38"/>
                      <a:pt x="86" y="38"/>
                      <a:pt x="86" y="38"/>
                    </a:cubicBezTo>
                    <a:lnTo>
                      <a:pt x="68" y="2"/>
                    </a:lnTo>
                    <a:close/>
                  </a:path>
                </a:pathLst>
              </a:custGeom>
              <a:grpFill/>
              <a:ln w="9525">
                <a:solidFill>
                  <a:schemeClr val="accent3">
                    <a:lumMod val="75000"/>
                  </a:schemeClr>
                </a:solidFill>
              </a:ln>
            </p:spPr>
            <p:txBody>
              <a:bodyPr vert="horz" wrap="square" lIns="121920" tIns="60960" rIns="121920" bIns="60960" numCol="1" anchor="t" anchorCtr="0" compatLnSpc="1">
                <a:prstTxWarp prst="textNoShape">
                  <a:avLst/>
                </a:prstTxWarp>
              </a:bodyPr>
              <a:lstStyle/>
              <a:p>
                <a:endParaRPr lang="en-GB" sz="3200"/>
              </a:p>
            </p:txBody>
          </p:sp>
        </p:grpSp>
      </p:grpSp>
      <p:sp>
        <p:nvSpPr>
          <p:cNvPr id="18469" name="Rectangle 18468">
            <a:extLst>
              <a:ext uri="{FF2B5EF4-FFF2-40B4-BE49-F238E27FC236}">
                <a16:creationId xmlns:a16="http://schemas.microsoft.com/office/drawing/2014/main" id="{23EABD05-33D5-D2C8-A606-CEEB017BE865}"/>
              </a:ext>
            </a:extLst>
          </p:cNvPr>
          <p:cNvSpPr/>
          <p:nvPr/>
        </p:nvSpPr>
        <p:spPr>
          <a:xfrm>
            <a:off x="491766" y="1386596"/>
            <a:ext cx="5479369" cy="318100"/>
          </a:xfrm>
          <a:prstGeom prst="rect">
            <a:avLst/>
          </a:prstGeom>
        </p:spPr>
        <p:txBody>
          <a:bodyPr wrap="none" lIns="120000" anchor="ctr" anchorCtr="0">
            <a:spAutoFit/>
          </a:bodyPr>
          <a:lstStyle/>
          <a:p>
            <a:pPr algn="ctr">
              <a:spcBef>
                <a:spcPts val="800"/>
              </a:spcBef>
              <a:spcAft>
                <a:spcPts val="400"/>
              </a:spcAft>
              <a:buClr>
                <a:srgbClr val="0076C4"/>
              </a:buClr>
              <a:defRPr/>
            </a:pPr>
            <a:r>
              <a:rPr lang="en-US" sz="1467" b="1" kern="0" dirty="0">
                <a:solidFill>
                  <a:schemeClr val="accent2">
                    <a:lumMod val="75000"/>
                  </a:schemeClr>
                </a:solidFill>
                <a:latin typeface="Arial" panose="020B0604020202020204"/>
              </a:rPr>
              <a:t>Progression of neuropsychiatric symptoms in ‘typical’ AD</a:t>
            </a:r>
            <a:r>
              <a:rPr lang="en-US" sz="1467" b="1" kern="0" baseline="30000" dirty="0">
                <a:solidFill>
                  <a:schemeClr val="accent2">
                    <a:lumMod val="75000"/>
                  </a:schemeClr>
                </a:solidFill>
                <a:latin typeface="Arial" panose="020B0604020202020204"/>
              </a:rPr>
              <a:t>1</a:t>
            </a:r>
            <a:endParaRPr lang="en-US" sz="1467" b="1" kern="0" dirty="0">
              <a:solidFill>
                <a:schemeClr val="accent2">
                  <a:lumMod val="75000"/>
                </a:schemeClr>
              </a:solidFill>
              <a:latin typeface="Arial" panose="020B0604020202020204"/>
            </a:endParaRPr>
          </a:p>
        </p:txBody>
      </p:sp>
      <p:grpSp>
        <p:nvGrpSpPr>
          <p:cNvPr id="18471" name="Group 18470">
            <a:extLst>
              <a:ext uri="{FF2B5EF4-FFF2-40B4-BE49-F238E27FC236}">
                <a16:creationId xmlns:a16="http://schemas.microsoft.com/office/drawing/2014/main" id="{31E9E434-CE7C-7DD9-A1FE-55E5797D3410}"/>
              </a:ext>
            </a:extLst>
          </p:cNvPr>
          <p:cNvGrpSpPr/>
          <p:nvPr/>
        </p:nvGrpSpPr>
        <p:grpSpPr>
          <a:xfrm>
            <a:off x="641360" y="4974889"/>
            <a:ext cx="541009" cy="477981"/>
            <a:chOff x="-823108" y="2720491"/>
            <a:chExt cx="749324" cy="662027"/>
          </a:xfrm>
        </p:grpSpPr>
        <p:sp>
          <p:nvSpPr>
            <p:cNvPr id="18472" name="Oval 18471">
              <a:extLst>
                <a:ext uri="{FF2B5EF4-FFF2-40B4-BE49-F238E27FC236}">
                  <a16:creationId xmlns:a16="http://schemas.microsoft.com/office/drawing/2014/main" id="{A6145266-A060-5BD2-8B54-34A9E1FD0252}"/>
                </a:ext>
              </a:extLst>
            </p:cNvPr>
            <p:cNvSpPr/>
            <p:nvPr/>
          </p:nvSpPr>
          <p:spPr>
            <a:xfrm>
              <a:off x="-517597" y="2778332"/>
              <a:ext cx="133109" cy="133109"/>
            </a:xfrm>
            <a:prstGeom prst="ellipse">
              <a:avLst/>
            </a:prstGeom>
            <a:no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473" name="Freeform: Shape 18472">
              <a:extLst>
                <a:ext uri="{FF2B5EF4-FFF2-40B4-BE49-F238E27FC236}">
                  <a16:creationId xmlns:a16="http://schemas.microsoft.com/office/drawing/2014/main" id="{B8EB2961-3BA4-0EF3-16D4-02EC70233025}"/>
                </a:ext>
              </a:extLst>
            </p:cNvPr>
            <p:cNvSpPr/>
            <p:nvPr/>
          </p:nvSpPr>
          <p:spPr>
            <a:xfrm>
              <a:off x="-716246" y="2821721"/>
              <a:ext cx="538894" cy="322500"/>
            </a:xfrm>
            <a:custGeom>
              <a:avLst/>
              <a:gdLst>
                <a:gd name="connsiteX0" fmla="*/ 325721 w 538894"/>
                <a:gd name="connsiteY0" fmla="*/ 85785 h 322500"/>
                <a:gd name="connsiteX1" fmla="*/ 390015 w 538894"/>
                <a:gd name="connsiteY1" fmla="*/ 73879 h 322500"/>
                <a:gd name="connsiteX2" fmla="*/ 501933 w 538894"/>
                <a:gd name="connsiteY2" fmla="*/ 4823 h 322500"/>
                <a:gd name="connsiteX3" fmla="*/ 530508 w 538894"/>
                <a:gd name="connsiteY3" fmla="*/ 28635 h 322500"/>
                <a:gd name="connsiteX4" fmla="*/ 366202 w 538894"/>
                <a:gd name="connsiteY4" fmla="*/ 150079 h 322500"/>
                <a:gd name="connsiteX5" fmla="*/ 351915 w 538894"/>
                <a:gd name="connsiteY5" fmla="*/ 297717 h 322500"/>
                <a:gd name="connsiteX6" fmla="*/ 270952 w 538894"/>
                <a:gd name="connsiteY6" fmla="*/ 314385 h 322500"/>
                <a:gd name="connsiteX7" fmla="*/ 187608 w 538894"/>
                <a:gd name="connsiteY7" fmla="*/ 309623 h 322500"/>
                <a:gd name="connsiteX8" fmla="*/ 185227 w 538894"/>
                <a:gd name="connsiteY8" fmla="*/ 166748 h 322500"/>
                <a:gd name="connsiteX9" fmla="*/ 11396 w 538894"/>
                <a:gd name="connsiteY9" fmla="*/ 38160 h 322500"/>
                <a:gd name="connsiteX10" fmla="*/ 35208 w 538894"/>
                <a:gd name="connsiteY10" fmla="*/ 2442 h 322500"/>
                <a:gd name="connsiteX11" fmla="*/ 185227 w 538894"/>
                <a:gd name="connsiteY11" fmla="*/ 92929 h 322500"/>
                <a:gd name="connsiteX12" fmla="*/ 204277 w 538894"/>
                <a:gd name="connsiteY12" fmla="*/ 92929 h 32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8894" h="322500">
                  <a:moveTo>
                    <a:pt x="325721" y="85785"/>
                  </a:moveTo>
                  <a:cubicBezTo>
                    <a:pt x="343183" y="86579"/>
                    <a:pt x="360646" y="87373"/>
                    <a:pt x="390015" y="73879"/>
                  </a:cubicBezTo>
                  <a:cubicBezTo>
                    <a:pt x="419384" y="60385"/>
                    <a:pt x="478518" y="12364"/>
                    <a:pt x="501933" y="4823"/>
                  </a:cubicBezTo>
                  <a:cubicBezTo>
                    <a:pt x="525348" y="-2718"/>
                    <a:pt x="553130" y="4426"/>
                    <a:pt x="530508" y="28635"/>
                  </a:cubicBezTo>
                  <a:cubicBezTo>
                    <a:pt x="507886" y="52844"/>
                    <a:pt x="395967" y="105232"/>
                    <a:pt x="366202" y="150079"/>
                  </a:cubicBezTo>
                  <a:cubicBezTo>
                    <a:pt x="336437" y="194926"/>
                    <a:pt x="367790" y="270333"/>
                    <a:pt x="351915" y="297717"/>
                  </a:cubicBezTo>
                  <a:cubicBezTo>
                    <a:pt x="336040" y="325101"/>
                    <a:pt x="298336" y="312401"/>
                    <a:pt x="270952" y="314385"/>
                  </a:cubicBezTo>
                  <a:cubicBezTo>
                    <a:pt x="243568" y="316369"/>
                    <a:pt x="201896" y="334229"/>
                    <a:pt x="187608" y="309623"/>
                  </a:cubicBezTo>
                  <a:cubicBezTo>
                    <a:pt x="173320" y="285017"/>
                    <a:pt x="214596" y="211992"/>
                    <a:pt x="185227" y="166748"/>
                  </a:cubicBezTo>
                  <a:cubicBezTo>
                    <a:pt x="155858" y="121504"/>
                    <a:pt x="36399" y="65544"/>
                    <a:pt x="11396" y="38160"/>
                  </a:cubicBezTo>
                  <a:cubicBezTo>
                    <a:pt x="-13607" y="10776"/>
                    <a:pt x="6236" y="-6686"/>
                    <a:pt x="35208" y="2442"/>
                  </a:cubicBezTo>
                  <a:cubicBezTo>
                    <a:pt x="64180" y="11570"/>
                    <a:pt x="157049" y="77848"/>
                    <a:pt x="185227" y="92929"/>
                  </a:cubicBezTo>
                  <a:cubicBezTo>
                    <a:pt x="213405" y="108010"/>
                    <a:pt x="208841" y="100469"/>
                    <a:pt x="204277" y="92929"/>
                  </a:cubicBezTo>
                </a:path>
              </a:pathLst>
            </a:custGeom>
            <a:no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474" name="Freeform: Shape 18473">
              <a:extLst>
                <a:ext uri="{FF2B5EF4-FFF2-40B4-BE49-F238E27FC236}">
                  <a16:creationId xmlns:a16="http://schemas.microsoft.com/office/drawing/2014/main" id="{EF0CDBF2-6403-F957-6319-A9F95F0AD99B}"/>
                </a:ext>
              </a:extLst>
            </p:cNvPr>
            <p:cNvSpPr/>
            <p:nvPr/>
          </p:nvSpPr>
          <p:spPr>
            <a:xfrm>
              <a:off x="-748367" y="3131344"/>
              <a:ext cx="493668" cy="251174"/>
            </a:xfrm>
            <a:custGeom>
              <a:avLst/>
              <a:gdLst>
                <a:gd name="connsiteX0" fmla="*/ 217348 w 493668"/>
                <a:gd name="connsiteY0" fmla="*/ 0 h 251174"/>
                <a:gd name="connsiteX1" fmla="*/ 654 w 493668"/>
                <a:gd name="connsiteY1" fmla="*/ 171450 h 251174"/>
                <a:gd name="connsiteX2" fmla="*/ 279261 w 493668"/>
                <a:gd name="connsiteY2" fmla="*/ 47625 h 251174"/>
                <a:gd name="connsiteX3" fmla="*/ 362604 w 493668"/>
                <a:gd name="connsiteY3" fmla="*/ 92869 h 251174"/>
                <a:gd name="connsiteX4" fmla="*/ 493573 w 493668"/>
                <a:gd name="connsiteY4" fmla="*/ 250031 h 251174"/>
                <a:gd name="connsiteX5" fmla="*/ 379273 w 493668"/>
                <a:gd name="connsiteY5" fmla="*/ 2381 h 251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668" h="251174">
                  <a:moveTo>
                    <a:pt x="217348" y="0"/>
                  </a:moveTo>
                  <a:cubicBezTo>
                    <a:pt x="103841" y="81756"/>
                    <a:pt x="-9665" y="163513"/>
                    <a:pt x="654" y="171450"/>
                  </a:cubicBezTo>
                  <a:cubicBezTo>
                    <a:pt x="10973" y="179387"/>
                    <a:pt x="218936" y="60722"/>
                    <a:pt x="279261" y="47625"/>
                  </a:cubicBezTo>
                  <a:cubicBezTo>
                    <a:pt x="339586" y="34528"/>
                    <a:pt x="326885" y="59135"/>
                    <a:pt x="362604" y="92869"/>
                  </a:cubicBezTo>
                  <a:cubicBezTo>
                    <a:pt x="398323" y="126603"/>
                    <a:pt x="490795" y="265112"/>
                    <a:pt x="493573" y="250031"/>
                  </a:cubicBezTo>
                  <a:cubicBezTo>
                    <a:pt x="496351" y="234950"/>
                    <a:pt x="437812" y="118665"/>
                    <a:pt x="379273" y="2381"/>
                  </a:cubicBezTo>
                </a:path>
              </a:pathLst>
            </a:custGeom>
            <a:no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8475" name="Group 18474">
              <a:extLst>
                <a:ext uri="{FF2B5EF4-FFF2-40B4-BE49-F238E27FC236}">
                  <a16:creationId xmlns:a16="http://schemas.microsoft.com/office/drawing/2014/main" id="{5CECF0DA-477B-436D-62C1-B2EF2BF5D1EE}"/>
                </a:ext>
              </a:extLst>
            </p:cNvPr>
            <p:cNvGrpSpPr/>
            <p:nvPr/>
          </p:nvGrpSpPr>
          <p:grpSpPr>
            <a:xfrm>
              <a:off x="-823108" y="2720491"/>
              <a:ext cx="98375" cy="114310"/>
              <a:chOff x="-517599" y="2471047"/>
              <a:chExt cx="98375" cy="114310"/>
            </a:xfrm>
          </p:grpSpPr>
          <p:cxnSp>
            <p:nvCxnSpPr>
              <p:cNvPr id="18483" name="Straight Connector 18482">
                <a:extLst>
                  <a:ext uri="{FF2B5EF4-FFF2-40B4-BE49-F238E27FC236}">
                    <a16:creationId xmlns:a16="http://schemas.microsoft.com/office/drawing/2014/main" id="{E6A8E58F-4250-3A9E-6F2D-A1DA4BA9CC47}"/>
                  </a:ext>
                </a:extLst>
              </p:cNvPr>
              <p:cNvCxnSpPr>
                <a:cxnSpLocks/>
              </p:cNvCxnSpPr>
              <p:nvPr/>
            </p:nvCxnSpPr>
            <p:spPr>
              <a:xfrm>
                <a:off x="-439967" y="2471047"/>
                <a:ext cx="20743" cy="66324"/>
              </a:xfrm>
              <a:prstGeom prst="line">
                <a:avLst/>
              </a:prstGeom>
              <a:ln cap="rnd">
                <a:solidFill>
                  <a:srgbClr val="6A8F7F"/>
                </a:solidFill>
              </a:ln>
            </p:spPr>
            <p:style>
              <a:lnRef idx="1">
                <a:schemeClr val="accent1"/>
              </a:lnRef>
              <a:fillRef idx="0">
                <a:schemeClr val="accent1"/>
              </a:fillRef>
              <a:effectRef idx="0">
                <a:schemeClr val="accent1"/>
              </a:effectRef>
              <a:fontRef idx="minor">
                <a:schemeClr val="tx1"/>
              </a:fontRef>
            </p:style>
          </p:cxnSp>
          <p:cxnSp>
            <p:nvCxnSpPr>
              <p:cNvPr id="18484" name="Straight Connector 18483">
                <a:extLst>
                  <a:ext uri="{FF2B5EF4-FFF2-40B4-BE49-F238E27FC236}">
                    <a16:creationId xmlns:a16="http://schemas.microsoft.com/office/drawing/2014/main" id="{BF7EE154-3031-9F37-15F4-A28E73418219}"/>
                  </a:ext>
                </a:extLst>
              </p:cNvPr>
              <p:cNvCxnSpPr>
                <a:cxnSpLocks/>
              </p:cNvCxnSpPr>
              <p:nvPr/>
            </p:nvCxnSpPr>
            <p:spPr>
              <a:xfrm flipH="1">
                <a:off x="-517599" y="2583266"/>
                <a:ext cx="57046" cy="2091"/>
              </a:xfrm>
              <a:prstGeom prst="line">
                <a:avLst/>
              </a:prstGeom>
              <a:ln cap="rnd">
                <a:solidFill>
                  <a:srgbClr val="6A8F7F"/>
                </a:solidFill>
              </a:ln>
            </p:spPr>
            <p:style>
              <a:lnRef idx="1">
                <a:schemeClr val="accent1"/>
              </a:lnRef>
              <a:fillRef idx="0">
                <a:schemeClr val="accent1"/>
              </a:fillRef>
              <a:effectRef idx="0">
                <a:schemeClr val="accent1"/>
              </a:effectRef>
              <a:fontRef idx="minor">
                <a:schemeClr val="tx1"/>
              </a:fontRef>
            </p:style>
          </p:cxnSp>
          <p:cxnSp>
            <p:nvCxnSpPr>
              <p:cNvPr id="18485" name="Straight Connector 18484">
                <a:extLst>
                  <a:ext uri="{FF2B5EF4-FFF2-40B4-BE49-F238E27FC236}">
                    <a16:creationId xmlns:a16="http://schemas.microsoft.com/office/drawing/2014/main" id="{1813E89E-5062-1A8C-9459-9ACE5E919AA9}"/>
                  </a:ext>
                </a:extLst>
              </p:cNvPr>
              <p:cNvCxnSpPr>
                <a:cxnSpLocks/>
              </p:cNvCxnSpPr>
              <p:nvPr/>
            </p:nvCxnSpPr>
            <p:spPr>
              <a:xfrm>
                <a:off x="-503444" y="2520523"/>
                <a:ext cx="58201" cy="40688"/>
              </a:xfrm>
              <a:prstGeom prst="line">
                <a:avLst/>
              </a:prstGeom>
              <a:ln cap="rnd">
                <a:solidFill>
                  <a:srgbClr val="6A8F7F"/>
                </a:solidFill>
              </a:ln>
            </p:spPr>
            <p:style>
              <a:lnRef idx="1">
                <a:schemeClr val="accent1"/>
              </a:lnRef>
              <a:fillRef idx="0">
                <a:schemeClr val="accent1"/>
              </a:fillRef>
              <a:effectRef idx="0">
                <a:schemeClr val="accent1"/>
              </a:effectRef>
              <a:fontRef idx="minor">
                <a:schemeClr val="tx1"/>
              </a:fontRef>
            </p:style>
          </p:cxnSp>
        </p:grpSp>
        <p:grpSp>
          <p:nvGrpSpPr>
            <p:cNvPr id="18477" name="Group 18476">
              <a:extLst>
                <a:ext uri="{FF2B5EF4-FFF2-40B4-BE49-F238E27FC236}">
                  <a16:creationId xmlns:a16="http://schemas.microsoft.com/office/drawing/2014/main" id="{E3C275E0-C743-78B9-2239-B62690A5D120}"/>
                </a:ext>
              </a:extLst>
            </p:cNvPr>
            <p:cNvGrpSpPr/>
            <p:nvPr/>
          </p:nvGrpSpPr>
          <p:grpSpPr>
            <a:xfrm rot="5400000">
              <a:off x="-180127" y="2725769"/>
              <a:ext cx="98375" cy="114310"/>
              <a:chOff x="-517599" y="2471047"/>
              <a:chExt cx="98375" cy="114310"/>
            </a:xfrm>
          </p:grpSpPr>
          <p:cxnSp>
            <p:nvCxnSpPr>
              <p:cNvPr id="18479" name="Straight Connector 18478">
                <a:extLst>
                  <a:ext uri="{FF2B5EF4-FFF2-40B4-BE49-F238E27FC236}">
                    <a16:creationId xmlns:a16="http://schemas.microsoft.com/office/drawing/2014/main" id="{8B433012-54A8-47E2-5002-3F841CAA589D}"/>
                  </a:ext>
                </a:extLst>
              </p:cNvPr>
              <p:cNvCxnSpPr>
                <a:cxnSpLocks/>
              </p:cNvCxnSpPr>
              <p:nvPr/>
            </p:nvCxnSpPr>
            <p:spPr>
              <a:xfrm>
                <a:off x="-439967" y="2471047"/>
                <a:ext cx="20743" cy="66324"/>
              </a:xfrm>
              <a:prstGeom prst="line">
                <a:avLst/>
              </a:prstGeom>
              <a:ln cap="rnd">
                <a:solidFill>
                  <a:srgbClr val="6A8F7F"/>
                </a:solidFill>
              </a:ln>
            </p:spPr>
            <p:style>
              <a:lnRef idx="1">
                <a:schemeClr val="accent1"/>
              </a:lnRef>
              <a:fillRef idx="0">
                <a:schemeClr val="accent1"/>
              </a:fillRef>
              <a:effectRef idx="0">
                <a:schemeClr val="accent1"/>
              </a:effectRef>
              <a:fontRef idx="minor">
                <a:schemeClr val="tx1"/>
              </a:fontRef>
            </p:style>
          </p:cxnSp>
          <p:cxnSp>
            <p:nvCxnSpPr>
              <p:cNvPr id="18481" name="Straight Connector 18480">
                <a:extLst>
                  <a:ext uri="{FF2B5EF4-FFF2-40B4-BE49-F238E27FC236}">
                    <a16:creationId xmlns:a16="http://schemas.microsoft.com/office/drawing/2014/main" id="{5DD76B05-714B-DB93-FE5A-FD36D73C5138}"/>
                  </a:ext>
                </a:extLst>
              </p:cNvPr>
              <p:cNvCxnSpPr>
                <a:cxnSpLocks/>
              </p:cNvCxnSpPr>
              <p:nvPr/>
            </p:nvCxnSpPr>
            <p:spPr>
              <a:xfrm flipH="1">
                <a:off x="-517599" y="2583266"/>
                <a:ext cx="57046" cy="2091"/>
              </a:xfrm>
              <a:prstGeom prst="line">
                <a:avLst/>
              </a:prstGeom>
              <a:ln cap="rnd">
                <a:solidFill>
                  <a:srgbClr val="6A8F7F"/>
                </a:solidFill>
              </a:ln>
            </p:spPr>
            <p:style>
              <a:lnRef idx="1">
                <a:schemeClr val="accent1"/>
              </a:lnRef>
              <a:fillRef idx="0">
                <a:schemeClr val="accent1"/>
              </a:fillRef>
              <a:effectRef idx="0">
                <a:schemeClr val="accent1"/>
              </a:effectRef>
              <a:fontRef idx="minor">
                <a:schemeClr val="tx1"/>
              </a:fontRef>
            </p:style>
          </p:cxnSp>
          <p:cxnSp>
            <p:nvCxnSpPr>
              <p:cNvPr id="18482" name="Straight Connector 18481">
                <a:extLst>
                  <a:ext uri="{FF2B5EF4-FFF2-40B4-BE49-F238E27FC236}">
                    <a16:creationId xmlns:a16="http://schemas.microsoft.com/office/drawing/2014/main" id="{A0D726B6-D901-7F44-8025-C96B763600E9}"/>
                  </a:ext>
                </a:extLst>
              </p:cNvPr>
              <p:cNvCxnSpPr>
                <a:cxnSpLocks/>
              </p:cNvCxnSpPr>
              <p:nvPr/>
            </p:nvCxnSpPr>
            <p:spPr>
              <a:xfrm>
                <a:off x="-503444" y="2520523"/>
                <a:ext cx="58201" cy="40688"/>
              </a:xfrm>
              <a:prstGeom prst="line">
                <a:avLst/>
              </a:prstGeom>
              <a:ln cap="rnd">
                <a:solidFill>
                  <a:srgbClr val="6A8F7F"/>
                </a:solidFill>
              </a:ln>
            </p:spPr>
            <p:style>
              <a:lnRef idx="1">
                <a:schemeClr val="accent1"/>
              </a:lnRef>
              <a:fillRef idx="0">
                <a:schemeClr val="accent1"/>
              </a:fillRef>
              <a:effectRef idx="0">
                <a:schemeClr val="accent1"/>
              </a:effectRef>
              <a:fontRef idx="minor">
                <a:schemeClr val="tx1"/>
              </a:fontRef>
            </p:style>
          </p:cxnSp>
        </p:grpSp>
      </p:grpSp>
    </p:spTree>
    <p:custDataLst/>
    <p:extLst>
      <p:ext uri="{BB962C8B-B14F-4D97-AF65-F5344CB8AC3E}">
        <p14:creationId xmlns:p14="http://schemas.microsoft.com/office/powerpoint/2010/main" val="5584247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id="{F9CC88BF-DA40-4197-91D3-9C7C9575AD59}" vid="{1BF6B6FC-CC9B-45F8-8610-D383C32F3D97}"/>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420D85-8171-48BC-A4A0-33A64639BD21}">
  <ds:schemaRefs>
    <ds:schemaRef ds:uri="http://purl.org/dc/term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08562aa6-c0ad-4fb9-8a82-15409d3a28b4"/>
    <ds:schemaRef ds:uri="28627d7c-4416-4bc1-86cf-ca6c3a42a8f2"/>
    <ds:schemaRef ds:uri="http://www.w3.org/XML/1998/namespace"/>
    <ds:schemaRef ds:uri="http://purl.org/dc/dcmitype/"/>
  </ds:schemaRefs>
</ds:datastoreItem>
</file>

<file path=customXml/itemProps2.xml><?xml version="1.0" encoding="utf-8"?>
<ds:datastoreItem xmlns:ds="http://schemas.openxmlformats.org/officeDocument/2006/customXml" ds:itemID="{626784E1-409C-4428-8DC2-E375AA827811}">
  <ds:schemaRefs>
    <ds:schemaRef ds:uri="http://schemas.microsoft.com/sharepoint/v3/contenttype/forms"/>
  </ds:schemaRefs>
</ds:datastoreItem>
</file>

<file path=customXml/itemProps3.xml><?xml version="1.0" encoding="utf-8"?>
<ds:datastoreItem xmlns:ds="http://schemas.openxmlformats.org/officeDocument/2006/customXml" ds:itemID="{C6E7F52C-50B2-4B7B-83DB-EAA996EA22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1469</TotalTime>
  <Words>671</Words>
  <Application>Microsoft Office PowerPoint</Application>
  <PresentationFormat>Widescreen</PresentationFormat>
  <Paragraphs>33</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vt:lpstr>
      <vt:lpstr>The symptoms throughout the Alzheimer’s disease</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Viktoria-Maria Hvidtfelt Lykke</cp:lastModifiedBy>
  <cp:revision>63</cp:revision>
  <cp:lastPrinted>2017-02-10T11:25:14Z</cp:lastPrinted>
  <dcterms:created xsi:type="dcterms:W3CDTF">2015-03-27T12:02:31Z</dcterms:created>
  <dcterms:modified xsi:type="dcterms:W3CDTF">2023-09-21T07:10:19Z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0x01010062B393518E922946AD600E2E02326B8A</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y fmtid="{D5CDD505-2E9C-101B-9397-08002B2CF9AE}" pid="8" name="MediaServiceImageTags">
    <vt:lpwstr/>
  </property>
  <property fmtid="{D5CDD505-2E9C-101B-9397-08002B2CF9AE}" pid="9" name="ArticulateGUID">
    <vt:lpwstr>E8C46D3E-3B48-4858-91C6-D6BBA0AAC488</vt:lpwstr>
  </property>
  <property fmtid="{D5CDD505-2E9C-101B-9397-08002B2CF9AE}" pid="10" name="ArticulatePath">
    <vt:lpwstr>https://primemedica.sharepoint.com/sites/CambridgeLundbeckFoundationandLIC/Shared Documents/General/Lundbeck Foundation/2674 - Neurotorium AD Theme Update/4. Course, Natural History &amp; Prognosis/Studio/Studio brief AD Course, History and Prognosis 30-May-2</vt:lpwstr>
  </property>
</Properties>
</file>