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
  </p:notesMasterIdLst>
  <p:sldIdLst>
    <p:sldId id="934" r:id="rId5"/>
  </p:sldIdLst>
  <p:sldSz cx="12192000" cy="6858000"/>
  <p:notesSz cx="7010400" cy="92964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01E724-D880-589D-7847-075D7484F967}" name="Khoula Afzal" initials="KA" userId="S::Khoula.Afzal@primeglobalpeople.com::8e77703b-8248-40cc-a055-dddb939bf3b5" providerId="AD"/>
  <p188:author id="{666C122B-1FF1-7FD1-911E-03AFAA06F6A3}" name="Wendy Haywood" initials="WH" userId="S::Wendy.Haywood@primeglobalpeople.com::153c5827-61be-4dc0-9422-f15b9b92b541" providerId="AD"/>
  <p188:author id="{BAFB692C-2DFB-4433-BA2B-0D4F185CF30B}" name="Aoife Gratte" initials="AG" userId="S::Aoife.Gratte@primeglobalpeople.com::c48a97b4-164b-412e-b235-2ebf0a8f49bd" providerId="AD"/>
  <p188:author id="{3F50E932-CC23-323A-8B7A-72BD7DDAD2D7}" name="joseph.therriault1@gmail.com" initials="jo" userId="S::urn:spo:guest#joseph.therriault1@gmail.com::" providerId="AD"/>
  <p188:author id="{E2833B56-E688-C873-AF40-6846034F7AEE}" name="Laura Edwards-Ingram" initials="LEI" userId="S::Laura.Edwards-Ingram@primeglobalpeople.com::e4f8a1d5-4dcf-4866-90cf-c2cbd767f4bb" providerId="AD"/>
  <p188:author id="{C07A505D-5E7E-6BEB-4195-801D42364FA7}" name="Ceren Akdeniz Vogt" initials="CAV" userId="S::cak@lundbeckfonden.com::6291f9b8-8487-4396-8769-615d243e0f4b" providerId="AD"/>
  <p188:author id="{1B5F0080-9B2C-5279-9946-D71FA06EAFDA}" name="Alice Field" initials="AF" userId="S::alice.field@primeglobalpeople.com::3c465571-fc00-42d5-85b5-b26e00ad8602" providerId="AD"/>
  <p188:author id="{5ACDF9C1-C97A-4004-6B13-08511EB5CE41}" name="Rachel Jagger" initials="RJ" userId="S::Rachel.Jagger@primeglobalpeople.com::cf4acb15-657a-45e0-bad4-d602a69c192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Morgan, Celia" initials="MC" lastIdx="67" clrIdx="6">
    <p:extLst>
      <p:ext uri="{19B8F6BF-5375-455C-9EA6-DF929625EA0E}">
        <p15:presenceInfo xmlns:p15="http://schemas.microsoft.com/office/powerpoint/2012/main" userId="S::celia.morgan@exeter.ac.uk::29bcb0e8-5fe3-4c38-a669-f58f3a61a3c4" providerId="AD"/>
      </p:ext>
    </p:extLst>
  </p:cmAuthor>
  <p:cmAuthor id="1" name="Chris Edge" initials="CE" lastIdx="143" clrIdx="0">
    <p:extLst>
      <p:ext uri="{19B8F6BF-5375-455C-9EA6-DF929625EA0E}">
        <p15:presenceInfo xmlns:p15="http://schemas.microsoft.com/office/powerpoint/2012/main" userId="S::Chris.Edge@primeglobalpeople.com::9878e1fe-fc43-4c11-846c-29f97c46eb4b" providerId="AD"/>
      </p:ext>
    </p:extLst>
  </p:cmAuthor>
  <p:cmAuthor id="2" name="Maria Nordfang" initials="MN" lastIdx="123" clrIdx="1">
    <p:extLst>
      <p:ext uri="{19B8F6BF-5375-455C-9EA6-DF929625EA0E}">
        <p15:presenceInfo xmlns:p15="http://schemas.microsoft.com/office/powerpoint/2012/main" userId="S::mno@lundbeckfonden.com::e583feeb-07ad-4ed7-a8f6-7e310be5d8a8" providerId="AD"/>
      </p:ext>
    </p:extLst>
  </p:cmAuthor>
  <p:cmAuthor id="3" name="Liz Kelly" initials="LK" lastIdx="6" clrIdx="2">
    <p:extLst>
      <p:ext uri="{19B8F6BF-5375-455C-9EA6-DF929625EA0E}">
        <p15:presenceInfo xmlns:p15="http://schemas.microsoft.com/office/powerpoint/2012/main" userId="S::Liz.Kelly@primeglobalpeople.com::ea0208fa-6df2-415d-becb-429db93c62ca" providerId="AD"/>
      </p:ext>
    </p:extLst>
  </p:cmAuthor>
  <p:cmAuthor id="4" name="Liz Kelly" initials="LK [2]" lastIdx="29" clrIdx="3">
    <p:extLst>
      <p:ext uri="{19B8F6BF-5375-455C-9EA6-DF929625EA0E}">
        <p15:presenceInfo xmlns:p15="http://schemas.microsoft.com/office/powerpoint/2012/main" userId="S::Liz.Kelly@primeglobalpeople.com::1665768a-a9f2-46a1-98e1-9ec4752cde79" providerId="AD"/>
      </p:ext>
    </p:extLst>
  </p:cmAuthor>
  <p:cmAuthor id="5" name="Maria Nordfang" initials="MN [2]" lastIdx="4" clrIdx="4">
    <p:extLst>
      <p:ext uri="{19B8F6BF-5375-455C-9EA6-DF929625EA0E}">
        <p15:presenceInfo xmlns:p15="http://schemas.microsoft.com/office/powerpoint/2012/main" userId="Maria Nordfang" providerId="None"/>
      </p:ext>
    </p:extLst>
  </p:cmAuthor>
  <p:cmAuthor id="6" name="Laura Edwards-Ingram" initials="LEI" lastIdx="70" clrIdx="5">
    <p:extLst>
      <p:ext uri="{19B8F6BF-5375-455C-9EA6-DF929625EA0E}">
        <p15:presenceInfo xmlns:p15="http://schemas.microsoft.com/office/powerpoint/2012/main" userId="S::Laura.Edwards-Ingram@primeglobalpeople.com::e4f8a1d5-4dcf-4866-90cf-c2cbd767f4b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E1CC"/>
    <a:srgbClr val="E2E7EA"/>
    <a:srgbClr val="F8F7F6"/>
    <a:srgbClr val="FFFFFF"/>
    <a:srgbClr val="717171"/>
    <a:srgbClr val="B2A499"/>
    <a:srgbClr val="EA1E3B"/>
    <a:srgbClr val="9AA49C"/>
    <a:srgbClr val="D9D1CC"/>
    <a:srgbClr val="F0F0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D5ABB26-0587-4C30-8999-92F81FD0307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607" autoAdjust="0"/>
  </p:normalViewPr>
  <p:slideViewPr>
    <p:cSldViewPr snapToGrid="0">
      <p:cViewPr varScale="1">
        <p:scale>
          <a:sx n="78" d="100"/>
          <a:sy n="78" d="100"/>
        </p:scale>
        <p:origin x="1146" y="96"/>
      </p:cViewPr>
      <p:guideLst/>
    </p:cSldViewPr>
  </p:slideViewPr>
  <p:notesTextViewPr>
    <p:cViewPr>
      <p:scale>
        <a:sx n="1" d="1"/>
        <a:sy n="1" d="1"/>
      </p:scale>
      <p:origin x="0" y="0"/>
    </p:cViewPr>
  </p:notesTextViewPr>
  <p:notesViewPr>
    <p:cSldViewPr snapToGrid="0">
      <p:cViewPr varScale="1">
        <p:scale>
          <a:sx n="90" d="100"/>
          <a:sy n="90" d="100"/>
        </p:scale>
        <p:origin x="4032" y="53"/>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commentAuthors" Target="commentAuthors.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5"/>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970938" y="0"/>
            <a:ext cx="3037840" cy="466435"/>
          </a:xfrm>
          <a:prstGeom prst="rect">
            <a:avLst/>
          </a:prstGeom>
        </p:spPr>
        <p:txBody>
          <a:bodyPr vert="horz" lIns="91440" tIns="45720" rIns="91440" bIns="45720" rtlCol="0"/>
          <a:lstStyle>
            <a:lvl1pPr algn="r">
              <a:defRPr sz="1200"/>
            </a:lvl1pPr>
          </a:lstStyle>
          <a:p>
            <a:fld id="{165C1F25-C198-4B70-BD0D-E53FE2A6A47F}" type="datetimeFigureOut">
              <a:rPr lang="da-DK" smtClean="0"/>
              <a:t>07-11-2023</a:t>
            </a:fld>
            <a:endParaRPr lang="da-DK"/>
          </a:p>
        </p:txBody>
      </p:sp>
      <p:sp>
        <p:nvSpPr>
          <p:cNvPr id="6" name="Footer Placeholder 5"/>
          <p:cNvSpPr>
            <a:spLocks noGrp="1"/>
          </p:cNvSpPr>
          <p:nvPr>
            <p:ph type="ftr" sz="quarter" idx="4"/>
          </p:nvPr>
        </p:nvSpPr>
        <p:spPr>
          <a:xfrm>
            <a:off x="0" y="8829968"/>
            <a:ext cx="3037840" cy="466434"/>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970938" y="8829968"/>
            <a:ext cx="3037840" cy="466434"/>
          </a:xfrm>
          <a:prstGeom prst="rect">
            <a:avLst/>
          </a:prstGeom>
        </p:spPr>
        <p:txBody>
          <a:bodyPr vert="horz" lIns="91440" tIns="45720" rIns="91440" bIns="45720" rtlCol="0" anchor="b"/>
          <a:lstStyle>
            <a:lvl1pPr algn="r">
              <a:defRPr sz="1200"/>
            </a:lvl1pPr>
          </a:lstStyle>
          <a:p>
            <a:fld id="{85263BDD-FA8D-4E6D-96A3-4835BF873E0B}" type="slidenum">
              <a:rPr lang="da-DK" smtClean="0"/>
              <a:t>‹#›</a:t>
            </a:fld>
            <a:endParaRPr lang="da-DK"/>
          </a:p>
        </p:txBody>
      </p:sp>
      <p:sp>
        <p:nvSpPr>
          <p:cNvPr id="8" name="Slide Image Placeholder 3">
            <a:extLst>
              <a:ext uri="{FF2B5EF4-FFF2-40B4-BE49-F238E27FC236}">
                <a16:creationId xmlns:a16="http://schemas.microsoft.com/office/drawing/2014/main" id="{58E3F423-979E-11EF-3A5D-E91C1BF4A260}"/>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9" name="Notes Placeholder 4">
            <a:extLst>
              <a:ext uri="{FF2B5EF4-FFF2-40B4-BE49-F238E27FC236}">
                <a16:creationId xmlns:a16="http://schemas.microsoft.com/office/drawing/2014/main" id="{614C4E0D-804E-81EA-9ED5-9CF0F4C5453F}"/>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25099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lvl="0"/>
            <a:r>
              <a:rPr lang="en-US"/>
              <a:t>The National Institute on Aging-Alzheimer’s Association (NIA-AA) workgroup recently published a research framework which defined AD by neuropathological or biomarker evidence of amyloid-</a:t>
            </a:r>
            <a:r>
              <a:rPr lang="en-US">
                <a:sym typeface="Symbol" panose="05050102010706020507" pitchFamily="18" charset="2"/>
              </a:rPr>
              <a:t></a:t>
            </a:r>
            <a:r>
              <a:rPr lang="en-US"/>
              <a:t> plaques and tau tangles, rather than clinical symptoms.</a:t>
            </a:r>
            <a:r>
              <a:rPr lang="en-US" baseline="30000"/>
              <a:t>1</a:t>
            </a:r>
            <a:r>
              <a:rPr lang="en-US"/>
              <a:t> They then aimed to address the question: ‘what is the prevalence of AD defined biologically using biomarkers compared with the prevalence using conventional definitions based on clinical symptoms?’</a:t>
            </a:r>
            <a:r>
              <a:rPr lang="en-US" baseline="30000"/>
              <a:t>2</a:t>
            </a:r>
            <a:r>
              <a:rPr lang="en-US"/>
              <a:t> Biologically defined AD entities investigated included Alzheimer continuum, Alzheimer pathologic change, and AD, whereas clinically defined syndromes were mild cognitive impairment (MCI) or dementia, and clinically defined probable AD.</a:t>
            </a:r>
            <a:r>
              <a:rPr lang="en-US" baseline="30000"/>
              <a:t>2</a:t>
            </a:r>
            <a:r>
              <a:rPr lang="en-US"/>
              <a:t> The study found that the sex- and age-specific prevalence of biologically versus clinically defined diagnostic entities rapidly increased with age, with the exception of Alzheimer pathologic change, which plateaued around the age of 80 in men and women.</a:t>
            </a:r>
            <a:r>
              <a:rPr lang="en-US" baseline="30000"/>
              <a:t>2</a:t>
            </a:r>
            <a:r>
              <a:rPr lang="en-US"/>
              <a:t>  In both men and women, Alzheimer continuum was the most frequent diagnostic entity.</a:t>
            </a:r>
            <a:r>
              <a:rPr lang="en-US" baseline="30000"/>
              <a:t>2</a:t>
            </a:r>
            <a:r>
              <a:rPr lang="en-US"/>
              <a:t> The prevalence of MCI increases with age, with greater prevalence in men compared with women aged 75 years and older.</a:t>
            </a:r>
            <a:r>
              <a:rPr lang="en-US" baseline="30000"/>
              <a:t>2</a:t>
            </a:r>
            <a:r>
              <a:rPr lang="en-US"/>
              <a:t> The prevalence of dementia and clinically defined probable AD consistently increases with age, with comparable prevalence in men and women.</a:t>
            </a:r>
            <a:r>
              <a:rPr lang="en-US" baseline="30000"/>
              <a:t>2</a:t>
            </a:r>
          </a:p>
          <a:p>
            <a:endParaRPr lang="en-US"/>
          </a:p>
          <a:p>
            <a:r>
              <a:rPr lang="en-US"/>
              <a:t>References: </a:t>
            </a:r>
          </a:p>
          <a:p>
            <a:pPr marL="228600" indent="-228600">
              <a:buFont typeface="+mj-lt"/>
              <a:buAutoNum type="arabicPeriod"/>
            </a:pPr>
            <a:r>
              <a:rPr lang="en-US"/>
              <a:t>Jack CR Jr, Bennett DA, </a:t>
            </a:r>
            <a:r>
              <a:rPr lang="en-US" err="1"/>
              <a:t>Blennow</a:t>
            </a:r>
            <a:r>
              <a:rPr lang="en-US"/>
              <a:t> K, et al; Contributors. NIA-AA Research Framework: toward a biological definition of Alzheimer's disease. </a:t>
            </a:r>
            <a:r>
              <a:rPr lang="en-US" err="1"/>
              <a:t>Alzheimers</a:t>
            </a:r>
            <a:r>
              <a:rPr lang="en-US"/>
              <a:t> Dement 2018; 14 (4): 535–562. </a:t>
            </a:r>
          </a:p>
          <a:p>
            <a:pPr marL="228600" indent="-228600">
              <a:buFont typeface="+mj-lt"/>
              <a:buAutoNum type="arabicPeriod"/>
            </a:pPr>
            <a:r>
              <a:rPr lang="en-US"/>
              <a:t>Jack CR Jr, </a:t>
            </a:r>
            <a:r>
              <a:rPr lang="en-US" err="1"/>
              <a:t>Therneau</a:t>
            </a:r>
            <a:r>
              <a:rPr lang="en-US"/>
              <a:t> TM, Weigand SD, et al. Prevalence of biologically vs clinically defined Alzheimer spectrum entities using the National Institute on Aging-Alzheimer's Association research framework. JAMA Neurol 2019; 76 (10): 1174–1183. </a:t>
            </a:r>
          </a:p>
          <a:p>
            <a:endParaRPr lang="en-US"/>
          </a:p>
        </p:txBody>
      </p:sp>
      <p:sp>
        <p:nvSpPr>
          <p:cNvPr id="4" name="Slide Number Placeholder 3"/>
          <p:cNvSpPr>
            <a:spLocks noGrp="1"/>
          </p:cNvSpPr>
          <p:nvPr>
            <p:ph type="sldNum" sz="quarter" idx="5"/>
          </p:nvPr>
        </p:nvSpPr>
        <p:spPr/>
        <p:txBody>
          <a:bodyPr/>
          <a:lstStyle/>
          <a:p>
            <a:fld id="{85263BDD-FA8D-4E6D-96A3-4835BF873E0B}" type="slidenum">
              <a:rPr lang="da-DK" smtClean="0"/>
              <a:pPr/>
              <a:t>1</a:t>
            </a:fld>
            <a:endParaRPr lang="da-DK"/>
          </a:p>
        </p:txBody>
      </p:sp>
      <p:sp>
        <p:nvSpPr>
          <p:cNvPr id="7" name="Slide Image Placeholder 6">
            <a:extLst>
              <a:ext uri="{FF2B5EF4-FFF2-40B4-BE49-F238E27FC236}">
                <a16:creationId xmlns:a16="http://schemas.microsoft.com/office/drawing/2014/main" id="{F095110B-6293-6045-7B1C-6A5807C96DBD}"/>
              </a:ext>
            </a:extLst>
          </p:cNvPr>
          <p:cNvSpPr>
            <a:spLocks noGrp="1" noRot="1" noChangeAspect="1"/>
          </p:cNvSpPr>
          <p:nvPr>
            <p:ph type="sldImg"/>
          </p:nvPr>
        </p:nvSpPr>
        <p:spPr/>
      </p:sp>
    </p:spTree>
    <p:extLst>
      <p:ext uri="{BB962C8B-B14F-4D97-AF65-F5344CB8AC3E}">
        <p14:creationId xmlns:p14="http://schemas.microsoft.com/office/powerpoint/2010/main" val="20520414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655754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355065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05364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87543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859017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79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46008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930034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490559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760994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6475641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482633138"/>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7441838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6048865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214972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5329466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7464461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9968041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002444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5621719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6278608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217882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131400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1942280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503771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70696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5397416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6014413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826250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2857084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7544247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8642124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9918240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8770145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18265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26713340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877637586"/>
      </p:ext>
    </p:extLst>
  </p:cSld>
  <p:clrMap bg1="lt1" tx1="dk1" bg2="lt2" tx2="dk2" accent1="accent1" accent2="accent2" accent3="accent3" accent4="accent4" accent5="accent5" accent6="accent6" hlink="hlink" folHlink="folHlink"/>
  <p:sldLayoutIdLst>
    <p:sldLayoutId id="2147483660" r:id="rId1"/>
    <p:sldLayoutId id="2147483650" r:id="rId2"/>
    <p:sldLayoutId id="2147483663" r:id="rId3"/>
    <p:sldLayoutId id="2147483652" r:id="rId4"/>
    <p:sldLayoutId id="2147483675" r:id="rId5"/>
    <p:sldLayoutId id="2147483731" r:id="rId6"/>
    <p:sldLayoutId id="2147483732" r:id="rId7"/>
    <p:sldLayoutId id="2147483733" r:id="rId8"/>
    <p:sldLayoutId id="2147483734" r:id="rId9"/>
    <p:sldLayoutId id="2147483676" r:id="rId10"/>
    <p:sldLayoutId id="2147483674" r:id="rId11"/>
    <p:sldLayoutId id="2147483677" r:id="rId12"/>
    <p:sldLayoutId id="2147483657" r:id="rId13"/>
    <p:sldLayoutId id="2147483719" r:id="rId14"/>
    <p:sldLayoutId id="2147483701" r:id="rId15"/>
    <p:sldLayoutId id="2147483654" r:id="rId16"/>
    <p:sldLayoutId id="2147483655" r:id="rId17"/>
    <p:sldLayoutId id="2147483708" r:id="rId18"/>
    <p:sldLayoutId id="2147483709" r:id="rId19"/>
    <p:sldLayoutId id="2147483718" r:id="rId20"/>
    <p:sldLayoutId id="2147483710" r:id="rId21"/>
    <p:sldLayoutId id="2147483712" r:id="rId22"/>
    <p:sldLayoutId id="2147483715" r:id="rId23"/>
    <p:sldLayoutId id="2147483714" r:id="rId24"/>
    <p:sldLayoutId id="2147483713" r:id="rId25"/>
    <p:sldLayoutId id="2147483711" r:id="rId26"/>
    <p:sldLayoutId id="2147483716" r:id="rId27"/>
    <p:sldLayoutId id="2147483717" r:id="rId28"/>
    <p:sldLayoutId id="2147483730" r:id="rId29"/>
    <p:sldLayoutId id="2147483729" r:id="rId30"/>
    <p:sldLayoutId id="2147483725" r:id="rId31"/>
    <p:sldLayoutId id="2147483726" r:id="rId32"/>
    <p:sldLayoutId id="2147483727" r:id="rId33"/>
    <p:sldLayoutId id="2147483728" r:id="rId34"/>
    <p:sldLayoutId id="2147483735" r:id="rId35"/>
    <p:sldLayoutId id="214748373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7680" userDrawn="1">
          <p15:clr>
            <a:srgbClr val="F26B43"/>
          </p15:clr>
        </p15:guide>
        <p15:guide id="3" pos="340" userDrawn="1">
          <p15:clr>
            <a:srgbClr val="F26B43"/>
          </p15:clr>
        </p15:guide>
        <p15:guide id="4" pos="767" userDrawn="1">
          <p15:clr>
            <a:srgbClr val="F26B43"/>
          </p15:clr>
        </p15:guide>
        <p15:guide id="5" pos="937" userDrawn="1">
          <p15:clr>
            <a:srgbClr val="F26B43"/>
          </p15:clr>
        </p15:guide>
        <p15:guide id="6" pos="1365" userDrawn="1">
          <p15:clr>
            <a:srgbClr val="F26B43"/>
          </p15:clr>
        </p15:guide>
        <p15:guide id="7" pos="1535" userDrawn="1">
          <p15:clr>
            <a:srgbClr val="F26B43"/>
          </p15:clr>
        </p15:guide>
        <p15:guide id="8" pos="1962" userDrawn="1">
          <p15:clr>
            <a:srgbClr val="F26B43"/>
          </p15:clr>
        </p15:guide>
        <p15:guide id="9" pos="2132" userDrawn="1">
          <p15:clr>
            <a:srgbClr val="F26B43"/>
          </p15:clr>
        </p15:guide>
        <p15:guide id="10" pos="2560" userDrawn="1">
          <p15:clr>
            <a:srgbClr val="F26B43"/>
          </p15:clr>
        </p15:guide>
        <p15:guide id="11" pos="2730" userDrawn="1">
          <p15:clr>
            <a:srgbClr val="F26B43"/>
          </p15:clr>
        </p15:guide>
        <p15:guide id="12" pos="3157" userDrawn="1">
          <p15:clr>
            <a:srgbClr val="F26B43"/>
          </p15:clr>
        </p15:guide>
        <p15:guide id="13" pos="3327" userDrawn="1">
          <p15:clr>
            <a:srgbClr val="F26B43"/>
          </p15:clr>
        </p15:guide>
        <p15:guide id="14" pos="3754" userDrawn="1">
          <p15:clr>
            <a:srgbClr val="F26B43"/>
          </p15:clr>
        </p15:guide>
        <p15:guide id="15" pos="3925" userDrawn="1">
          <p15:clr>
            <a:srgbClr val="F26B43"/>
          </p15:clr>
        </p15:guide>
        <p15:guide id="16" pos="4352" userDrawn="1">
          <p15:clr>
            <a:srgbClr val="F26B43"/>
          </p15:clr>
        </p15:guide>
        <p15:guide id="17" pos="4522" userDrawn="1">
          <p15:clr>
            <a:srgbClr val="F26B43"/>
          </p15:clr>
        </p15:guide>
        <p15:guide id="18" pos="4949" userDrawn="1">
          <p15:clr>
            <a:srgbClr val="F26B43"/>
          </p15:clr>
        </p15:guide>
        <p15:guide id="19" pos="5120" userDrawn="1">
          <p15:clr>
            <a:srgbClr val="F26B43"/>
          </p15:clr>
        </p15:guide>
        <p15:guide id="20" pos="5547" userDrawn="1">
          <p15:clr>
            <a:srgbClr val="F26B43"/>
          </p15:clr>
        </p15:guide>
        <p15:guide id="21" pos="5717" userDrawn="1">
          <p15:clr>
            <a:srgbClr val="F26B43"/>
          </p15:clr>
        </p15:guide>
        <p15:guide id="22" pos="6144" userDrawn="1">
          <p15:clr>
            <a:srgbClr val="F26B43"/>
          </p15:clr>
        </p15:guide>
        <p15:guide id="23" pos="6314" userDrawn="1">
          <p15:clr>
            <a:srgbClr val="F26B43"/>
          </p15:clr>
        </p15:guide>
        <p15:guide id="24" pos="6742" userDrawn="1">
          <p15:clr>
            <a:srgbClr val="F26B43"/>
          </p15:clr>
        </p15:guide>
        <p15:guide id="25" pos="6912" userDrawn="1">
          <p15:clr>
            <a:srgbClr val="F26B43"/>
          </p15:clr>
        </p15:guide>
        <p15:guide id="26" pos="7339" userDrawn="1">
          <p15:clr>
            <a:srgbClr val="F26B43"/>
          </p15:clr>
        </p15:guide>
        <p15:guide id="27" orient="horz" userDrawn="1">
          <p15:clr>
            <a:srgbClr val="F26B43"/>
          </p15:clr>
        </p15:guide>
        <p15:guide id="28" orient="horz" pos="4320" userDrawn="1">
          <p15:clr>
            <a:srgbClr val="F26B43"/>
          </p15:clr>
        </p15:guide>
        <p15:guide id="29" orient="horz" pos="340" userDrawn="1">
          <p15:clr>
            <a:srgbClr val="F26B43"/>
          </p15:clr>
        </p15:guide>
        <p15:guide id="32" orient="horz" pos="3675" userDrawn="1">
          <p15:clr>
            <a:srgbClr val="F26B43"/>
          </p15:clr>
        </p15:guide>
        <p15:guide id="33" orient="horz" pos="3793" userDrawn="1">
          <p15:clr>
            <a:srgbClr val="F26B43"/>
          </p15:clr>
        </p15:guide>
        <p15:guide id="34" orient="horz" pos="4235" userDrawn="1">
          <p15:clr>
            <a:srgbClr val="F26B43"/>
          </p15:clr>
        </p15:guide>
        <p15:guide id="36" orient="horz" pos="504" userDrawn="1">
          <p15:clr>
            <a:srgbClr val="F26B43"/>
          </p15:clr>
        </p15:guide>
        <p15:guide id="37" orient="horz" pos="720" userDrawn="1">
          <p15:clr>
            <a:srgbClr val="F26B43"/>
          </p15:clr>
        </p15:guide>
        <p15:guide id="38" orient="horz" pos="88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E1D103F-FDEB-D4C1-00B0-60C64790B363}"/>
              </a:ext>
            </a:extLst>
          </p:cNvPr>
          <p:cNvSpPr>
            <a:spLocks noGrp="1"/>
          </p:cNvSpPr>
          <p:nvPr>
            <p:ph type="body" sz="quarter" idx="17"/>
          </p:nvPr>
        </p:nvSpPr>
        <p:spPr/>
        <p:txBody>
          <a:bodyPr/>
          <a:lstStyle/>
          <a:p>
            <a:r>
              <a:rPr lang="da-DK">
                <a:solidFill>
                  <a:schemeClr val="accent2">
                    <a:lumMod val="50000"/>
                  </a:schemeClr>
                </a:solidFill>
              </a:rPr>
              <a:t>Alzheimer’s disease (AD) </a:t>
            </a:r>
            <a:r>
              <a:rPr lang="en-GB">
                <a:solidFill>
                  <a:schemeClr val="accent2">
                    <a:lumMod val="50000"/>
                  </a:schemeClr>
                </a:solidFill>
              </a:rPr>
              <a:t>– Epidemiology and burden</a:t>
            </a:r>
            <a:endParaRPr lang="en-US">
              <a:solidFill>
                <a:schemeClr val="accent2">
                  <a:lumMod val="50000"/>
                </a:schemeClr>
              </a:solidFill>
            </a:endParaRPr>
          </a:p>
        </p:txBody>
      </p:sp>
      <p:sp>
        <p:nvSpPr>
          <p:cNvPr id="3" name="Title 2">
            <a:extLst>
              <a:ext uri="{FF2B5EF4-FFF2-40B4-BE49-F238E27FC236}">
                <a16:creationId xmlns:a16="http://schemas.microsoft.com/office/drawing/2014/main" id="{2BC5832D-8A0B-A918-15DD-050B33BA3CA0}"/>
              </a:ext>
            </a:extLst>
          </p:cNvPr>
          <p:cNvSpPr>
            <a:spLocks noGrp="1"/>
          </p:cNvSpPr>
          <p:nvPr>
            <p:ph type="title"/>
          </p:nvPr>
        </p:nvSpPr>
        <p:spPr/>
        <p:txBody>
          <a:bodyPr/>
          <a:lstStyle/>
          <a:p>
            <a:r>
              <a:rPr lang="en-GB"/>
              <a:t>Prevalence of Alzheimer’s disease increases with age </a:t>
            </a:r>
            <a:endParaRPr lang="en-US"/>
          </a:p>
        </p:txBody>
      </p:sp>
      <p:sp>
        <p:nvSpPr>
          <p:cNvPr id="4" name="Content Placeholder 3">
            <a:extLst>
              <a:ext uri="{FF2B5EF4-FFF2-40B4-BE49-F238E27FC236}">
                <a16:creationId xmlns:a16="http://schemas.microsoft.com/office/drawing/2014/main" id="{1839EA16-4C4E-3915-62E2-900FE8E95C18}"/>
              </a:ext>
            </a:extLst>
          </p:cNvPr>
          <p:cNvSpPr>
            <a:spLocks noGrp="1"/>
          </p:cNvSpPr>
          <p:nvPr>
            <p:ph idx="19"/>
          </p:nvPr>
        </p:nvSpPr>
        <p:spPr>
          <a:xfrm>
            <a:off x="539750" y="1416785"/>
            <a:ext cx="10737880" cy="4415215"/>
          </a:xfrm>
        </p:spPr>
        <p:txBody>
          <a:bodyPr/>
          <a:lstStyle/>
          <a:p>
            <a:r>
              <a:rPr lang="en-GB">
                <a:solidFill>
                  <a:schemeClr val="tx1"/>
                </a:solidFill>
              </a:rPr>
              <a:t>It is worth noting that the current research frameworks distinguish biological AD from clinically defined AD dementia</a:t>
            </a:r>
            <a:r>
              <a:rPr lang="en-GB" baseline="30000">
                <a:solidFill>
                  <a:schemeClr val="tx1"/>
                </a:solidFill>
              </a:rPr>
              <a:t>1</a:t>
            </a:r>
            <a:br>
              <a:rPr lang="en-GB">
                <a:solidFill>
                  <a:schemeClr val="tx1"/>
                </a:solidFill>
              </a:rPr>
            </a:br>
            <a:r>
              <a:rPr lang="en-GB">
                <a:solidFill>
                  <a:schemeClr val="tx1"/>
                </a:solidFill>
              </a:rPr>
              <a:t>The prevalence of biological AD (elevated amyloid and tau biomarkers irrespective of clinical symptoms) is higher than the prevalence of clinically defined probable AD due to asymptomatic individuals</a:t>
            </a:r>
            <a:r>
              <a:rPr lang="en-GB" baseline="30000">
                <a:solidFill>
                  <a:schemeClr val="tx1"/>
                </a:solidFill>
              </a:rPr>
              <a:t>2</a:t>
            </a:r>
            <a:endParaRPr lang="en-US" baseline="30000">
              <a:solidFill>
                <a:schemeClr val="tx1"/>
              </a:solidFill>
            </a:endParaRPr>
          </a:p>
        </p:txBody>
      </p:sp>
      <p:sp>
        <p:nvSpPr>
          <p:cNvPr id="5" name="Text Placeholder 4">
            <a:extLst>
              <a:ext uri="{FF2B5EF4-FFF2-40B4-BE49-F238E27FC236}">
                <a16:creationId xmlns:a16="http://schemas.microsoft.com/office/drawing/2014/main" id="{FF9E9C48-C878-95D9-55ED-909E5A1BDBF6}"/>
              </a:ext>
            </a:extLst>
          </p:cNvPr>
          <p:cNvSpPr>
            <a:spLocks noGrp="1"/>
          </p:cNvSpPr>
          <p:nvPr>
            <p:ph type="body" sz="quarter" idx="18"/>
          </p:nvPr>
        </p:nvSpPr>
        <p:spPr/>
        <p:txBody>
          <a:bodyPr/>
          <a:lstStyle/>
          <a:p>
            <a:r>
              <a:rPr lang="da-DK">
                <a:solidFill>
                  <a:schemeClr val="accent2">
                    <a:lumMod val="50000"/>
                  </a:schemeClr>
                </a:solidFill>
              </a:rPr>
              <a:t>Shaded areas on the graph represent 95% CIs</a:t>
            </a:r>
            <a:br>
              <a:rPr lang="da-DK">
                <a:solidFill>
                  <a:schemeClr val="accent2">
                    <a:lumMod val="50000"/>
                  </a:schemeClr>
                </a:solidFill>
              </a:rPr>
            </a:br>
            <a:r>
              <a:rPr lang="en-US">
                <a:solidFill>
                  <a:schemeClr val="accent2">
                    <a:lumMod val="50000"/>
                  </a:schemeClr>
                </a:solidFill>
                <a:ea typeface="Calibri" panose="020F0502020204030204" pitchFamily="34" charset="0"/>
              </a:rPr>
              <a:t>This work is adapted from 'Prevalence of biologically vs clinically defined Alzheimer spectrum entities using the National Institute on Aging-Alzheimer’s </a:t>
            </a:r>
            <a:br>
              <a:rPr lang="en-US">
                <a:solidFill>
                  <a:schemeClr val="accent2">
                    <a:lumMod val="50000"/>
                  </a:schemeClr>
                </a:solidFill>
                <a:ea typeface="Calibri" panose="020F0502020204030204" pitchFamily="34" charset="0"/>
              </a:rPr>
            </a:br>
            <a:r>
              <a:rPr lang="en-US">
                <a:solidFill>
                  <a:schemeClr val="accent2">
                    <a:lumMod val="50000"/>
                  </a:schemeClr>
                </a:solidFill>
                <a:ea typeface="Calibri" panose="020F0502020204030204" pitchFamily="34" charset="0"/>
              </a:rPr>
              <a:t>Association Research Framework' by Jack et al., used under CC-BY. This work is licensed under Creative Commons license CC-BY-SA by The Lundbeck Foundation.</a:t>
            </a:r>
            <a:br>
              <a:rPr lang="da-DK">
                <a:solidFill>
                  <a:schemeClr val="accent2">
                    <a:lumMod val="50000"/>
                  </a:schemeClr>
                </a:solidFill>
              </a:rPr>
            </a:br>
            <a:r>
              <a:rPr lang="da-DK">
                <a:solidFill>
                  <a:schemeClr val="accent2">
                    <a:lumMod val="50000"/>
                  </a:schemeClr>
                </a:solidFill>
              </a:rPr>
              <a:t>CI=confidence interval; MCI=mild cognitive impairment</a:t>
            </a:r>
            <a:br>
              <a:rPr lang="da-DK">
                <a:solidFill>
                  <a:schemeClr val="accent2">
                    <a:lumMod val="50000"/>
                  </a:schemeClr>
                </a:solidFill>
              </a:rPr>
            </a:br>
            <a:br>
              <a:rPr lang="da-DK">
                <a:solidFill>
                  <a:schemeClr val="accent2">
                    <a:lumMod val="50000"/>
                  </a:schemeClr>
                </a:solidFill>
              </a:rPr>
            </a:br>
            <a:r>
              <a:rPr lang="da-DK">
                <a:solidFill>
                  <a:schemeClr val="accent2">
                    <a:lumMod val="50000"/>
                  </a:schemeClr>
                </a:solidFill>
              </a:rPr>
              <a:t>1. Jack et al. </a:t>
            </a:r>
            <a:r>
              <a:rPr lang="fr-FR" err="1">
                <a:solidFill>
                  <a:schemeClr val="accent2">
                    <a:lumMod val="50000"/>
                  </a:schemeClr>
                </a:solidFill>
              </a:rPr>
              <a:t>Alzheimers</a:t>
            </a:r>
            <a:r>
              <a:rPr lang="fr-FR">
                <a:solidFill>
                  <a:schemeClr val="accent2">
                    <a:lumMod val="50000"/>
                  </a:schemeClr>
                </a:solidFill>
              </a:rPr>
              <a:t> </a:t>
            </a:r>
            <a:r>
              <a:rPr lang="fr-FR" err="1">
                <a:solidFill>
                  <a:schemeClr val="accent2">
                    <a:lumMod val="50000"/>
                  </a:schemeClr>
                </a:solidFill>
              </a:rPr>
              <a:t>Dement</a:t>
            </a:r>
            <a:r>
              <a:rPr lang="fr-FR">
                <a:solidFill>
                  <a:schemeClr val="accent2">
                    <a:lumMod val="50000"/>
                  </a:schemeClr>
                </a:solidFill>
              </a:rPr>
              <a:t> 2018;14(4):535–562; </a:t>
            </a:r>
            <a:r>
              <a:rPr lang="da-DK">
                <a:solidFill>
                  <a:schemeClr val="accent2">
                    <a:lumMod val="50000"/>
                  </a:schemeClr>
                </a:solidFill>
              </a:rPr>
              <a:t>2. Jack et al. JAMA Neurol 2019;76(10):1174–1183</a:t>
            </a:r>
          </a:p>
        </p:txBody>
      </p:sp>
      <p:grpSp>
        <p:nvGrpSpPr>
          <p:cNvPr id="92" name="Group 91">
            <a:extLst>
              <a:ext uri="{FF2B5EF4-FFF2-40B4-BE49-F238E27FC236}">
                <a16:creationId xmlns:a16="http://schemas.microsoft.com/office/drawing/2014/main" id="{F9AE598E-9AAA-8760-AD3C-3F7A1363848D}"/>
              </a:ext>
            </a:extLst>
          </p:cNvPr>
          <p:cNvGrpSpPr/>
          <p:nvPr/>
        </p:nvGrpSpPr>
        <p:grpSpPr>
          <a:xfrm>
            <a:off x="8861609" y="5826000"/>
            <a:ext cx="1954615" cy="307777"/>
            <a:chOff x="5361422" y="5413821"/>
            <a:chExt cx="1954615" cy="307777"/>
          </a:xfrm>
        </p:grpSpPr>
        <p:cxnSp>
          <p:nvCxnSpPr>
            <p:cNvPr id="93" name="Straight Connector 92">
              <a:extLst>
                <a:ext uri="{FF2B5EF4-FFF2-40B4-BE49-F238E27FC236}">
                  <a16:creationId xmlns:a16="http://schemas.microsoft.com/office/drawing/2014/main" id="{90CA3645-5B03-CE76-AF75-35D39B437EFA}"/>
                </a:ext>
              </a:extLst>
            </p:cNvPr>
            <p:cNvCxnSpPr>
              <a:cxnSpLocks/>
            </p:cNvCxnSpPr>
            <p:nvPr/>
          </p:nvCxnSpPr>
          <p:spPr>
            <a:xfrm>
              <a:off x="6299387" y="5552320"/>
              <a:ext cx="257268" cy="0"/>
            </a:xfrm>
            <a:prstGeom prst="line">
              <a:avLst/>
            </a:prstGeom>
            <a:ln w="19050" cap="rnd">
              <a:solidFill>
                <a:schemeClr val="accent4">
                  <a:lumMod val="75000"/>
                </a:schemeClr>
              </a:solidFill>
              <a:prstDash val="sysDash"/>
              <a:round/>
            </a:ln>
          </p:spPr>
          <p:style>
            <a:lnRef idx="1">
              <a:schemeClr val="accent1"/>
            </a:lnRef>
            <a:fillRef idx="0">
              <a:schemeClr val="accent1"/>
            </a:fillRef>
            <a:effectRef idx="0">
              <a:schemeClr val="accent1"/>
            </a:effectRef>
            <a:fontRef idx="minor">
              <a:schemeClr val="tx1"/>
            </a:fontRef>
          </p:style>
        </p:cxnSp>
        <p:sp>
          <p:nvSpPr>
            <p:cNvPr id="94" name="TextBox 93">
              <a:extLst>
                <a:ext uri="{FF2B5EF4-FFF2-40B4-BE49-F238E27FC236}">
                  <a16:creationId xmlns:a16="http://schemas.microsoft.com/office/drawing/2014/main" id="{3002C42A-67F2-DF09-CED1-0BA9173C647B}"/>
                </a:ext>
              </a:extLst>
            </p:cNvPr>
            <p:cNvSpPr txBox="1"/>
            <p:nvPr/>
          </p:nvSpPr>
          <p:spPr>
            <a:xfrm>
              <a:off x="5580111" y="5413821"/>
              <a:ext cx="532518"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GB" sz="1400" b="0" i="0" u="none" strike="noStrike" kern="1200" cap="none" spc="0" normalizeH="0" baseline="0" noProof="0">
                  <a:ln>
                    <a:noFill/>
                  </a:ln>
                  <a:solidFill>
                    <a:schemeClr val="tx2"/>
                  </a:solidFill>
                  <a:effectLst/>
                  <a:uLnTx/>
                  <a:uFillTx/>
                  <a:latin typeface="Arial" pitchFamily="34" charset="0"/>
                  <a:ea typeface="ＭＳ Ｐゴシック" pitchFamily="34" charset="-128"/>
                  <a:cs typeface="+mn-cs"/>
                </a:rPr>
                <a:t>Men</a:t>
              </a:r>
            </a:p>
          </p:txBody>
        </p:sp>
        <p:cxnSp>
          <p:nvCxnSpPr>
            <p:cNvPr id="95" name="Straight Connector 94">
              <a:extLst>
                <a:ext uri="{FF2B5EF4-FFF2-40B4-BE49-F238E27FC236}">
                  <a16:creationId xmlns:a16="http://schemas.microsoft.com/office/drawing/2014/main" id="{6F872EF5-F04B-EEE7-89A4-9973A3B77255}"/>
                </a:ext>
              </a:extLst>
            </p:cNvPr>
            <p:cNvCxnSpPr>
              <a:cxnSpLocks/>
            </p:cNvCxnSpPr>
            <p:nvPr/>
          </p:nvCxnSpPr>
          <p:spPr>
            <a:xfrm>
              <a:off x="5361422" y="5552320"/>
              <a:ext cx="257268" cy="0"/>
            </a:xfrm>
            <a:prstGeom prst="line">
              <a:avLst/>
            </a:prstGeom>
            <a:ln w="19050" cap="rnd">
              <a:solidFill>
                <a:schemeClr val="accent5"/>
              </a:solidFill>
              <a:prstDash val="sysDash"/>
              <a:round/>
            </a:ln>
          </p:spPr>
          <p:style>
            <a:lnRef idx="1">
              <a:schemeClr val="accent1"/>
            </a:lnRef>
            <a:fillRef idx="0">
              <a:schemeClr val="accent1"/>
            </a:fillRef>
            <a:effectRef idx="0">
              <a:schemeClr val="accent1"/>
            </a:effectRef>
            <a:fontRef idx="minor">
              <a:schemeClr val="tx1"/>
            </a:fontRef>
          </p:style>
        </p:cxnSp>
        <p:sp>
          <p:nvSpPr>
            <p:cNvPr id="96" name="TextBox 95">
              <a:extLst>
                <a:ext uri="{FF2B5EF4-FFF2-40B4-BE49-F238E27FC236}">
                  <a16:creationId xmlns:a16="http://schemas.microsoft.com/office/drawing/2014/main" id="{A87C2D19-174F-2A8C-B2F0-792F078505C2}"/>
                </a:ext>
              </a:extLst>
            </p:cNvPr>
            <p:cNvSpPr txBox="1"/>
            <p:nvPr/>
          </p:nvSpPr>
          <p:spPr>
            <a:xfrm>
              <a:off x="6517485" y="5413821"/>
              <a:ext cx="798552"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GB" sz="1400" b="0" i="0" u="none" strike="noStrike" kern="1200" cap="none" spc="0" normalizeH="0" baseline="0" noProof="0">
                  <a:ln>
                    <a:noFill/>
                  </a:ln>
                  <a:solidFill>
                    <a:schemeClr val="tx2"/>
                  </a:solidFill>
                  <a:effectLst/>
                  <a:uLnTx/>
                  <a:uFillTx/>
                  <a:latin typeface="Arial" pitchFamily="34" charset="0"/>
                  <a:ea typeface="ＭＳ Ｐゴシック" pitchFamily="34" charset="-128"/>
                  <a:cs typeface="+mn-cs"/>
                </a:rPr>
                <a:t>Women</a:t>
              </a:r>
            </a:p>
          </p:txBody>
        </p:sp>
      </p:grpSp>
      <p:sp>
        <p:nvSpPr>
          <p:cNvPr id="100" name="TextBox 99">
            <a:extLst>
              <a:ext uri="{FF2B5EF4-FFF2-40B4-BE49-F238E27FC236}">
                <a16:creationId xmlns:a16="http://schemas.microsoft.com/office/drawing/2014/main" id="{6A765DF1-7CEA-7C6C-B32B-86ABF478AA12}"/>
              </a:ext>
            </a:extLst>
          </p:cNvPr>
          <p:cNvSpPr txBox="1"/>
          <p:nvPr/>
        </p:nvSpPr>
        <p:spPr>
          <a:xfrm rot="16200000">
            <a:off x="3010010" y="3711242"/>
            <a:ext cx="2719347" cy="307777"/>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GB" sz="1400" b="1" i="0" u="none" strike="noStrike" kern="1200" cap="none" spc="0" normalizeH="0" baseline="0" noProof="0">
                <a:ln>
                  <a:noFill/>
                </a:ln>
                <a:solidFill>
                  <a:schemeClr val="tx2"/>
                </a:solidFill>
                <a:effectLst/>
                <a:uLnTx/>
                <a:uFillTx/>
                <a:latin typeface="Arial" pitchFamily="34" charset="0"/>
                <a:ea typeface="ＭＳ Ｐゴシック" pitchFamily="34" charset="-128"/>
                <a:cs typeface="+mn-cs"/>
              </a:rPr>
              <a:t>Prevalence</a:t>
            </a:r>
            <a:endParaRPr kumimoji="1" lang="en-US" sz="1400" b="1" i="0" u="none" strike="noStrike" kern="1200" cap="none" spc="0" normalizeH="0" baseline="0" noProof="0">
              <a:ln>
                <a:noFill/>
              </a:ln>
              <a:solidFill>
                <a:schemeClr val="tx2"/>
              </a:solidFill>
              <a:effectLst/>
              <a:uLnTx/>
              <a:uFillTx/>
              <a:latin typeface="Arial" pitchFamily="34" charset="0"/>
              <a:ea typeface="ＭＳ Ｐゴシック" pitchFamily="34" charset="-128"/>
              <a:cs typeface="+mn-cs"/>
            </a:endParaRPr>
          </a:p>
        </p:txBody>
      </p:sp>
      <p:sp>
        <p:nvSpPr>
          <p:cNvPr id="101" name="TextBox 100">
            <a:extLst>
              <a:ext uri="{FF2B5EF4-FFF2-40B4-BE49-F238E27FC236}">
                <a16:creationId xmlns:a16="http://schemas.microsoft.com/office/drawing/2014/main" id="{EC3DEED7-4366-25FE-8E30-67ABDE87FD69}"/>
              </a:ext>
            </a:extLst>
          </p:cNvPr>
          <p:cNvSpPr txBox="1"/>
          <p:nvPr/>
        </p:nvSpPr>
        <p:spPr>
          <a:xfrm>
            <a:off x="5812939" y="5441215"/>
            <a:ext cx="522900" cy="307777"/>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GB" sz="1400" b="1" i="0" u="none" strike="noStrike" kern="1200" cap="none" spc="0" normalizeH="0" baseline="0" noProof="0">
                <a:ln>
                  <a:noFill/>
                </a:ln>
                <a:solidFill>
                  <a:schemeClr val="tx2"/>
                </a:solidFill>
                <a:effectLst/>
                <a:uLnTx/>
                <a:uFillTx/>
                <a:latin typeface="Arial" pitchFamily="34" charset="0"/>
                <a:ea typeface="ＭＳ Ｐゴシック" pitchFamily="34" charset="-128"/>
                <a:cs typeface="+mn-cs"/>
              </a:rPr>
              <a:t>Age</a:t>
            </a:r>
            <a:endParaRPr kumimoji="1" lang="en-US" sz="1400" b="1" i="0" u="none" strike="noStrike" kern="1200" cap="none" spc="0" normalizeH="0" baseline="0" noProof="0">
              <a:ln>
                <a:noFill/>
              </a:ln>
              <a:solidFill>
                <a:schemeClr val="tx2"/>
              </a:solidFill>
              <a:effectLst/>
              <a:uLnTx/>
              <a:uFillTx/>
              <a:latin typeface="Arial" pitchFamily="34" charset="0"/>
              <a:ea typeface="ＭＳ Ｐゴシック" pitchFamily="34" charset="-128"/>
              <a:cs typeface="+mn-cs"/>
            </a:endParaRPr>
          </a:p>
        </p:txBody>
      </p:sp>
      <p:sp>
        <p:nvSpPr>
          <p:cNvPr id="103" name="TextBox 102">
            <a:extLst>
              <a:ext uri="{FF2B5EF4-FFF2-40B4-BE49-F238E27FC236}">
                <a16:creationId xmlns:a16="http://schemas.microsoft.com/office/drawing/2014/main" id="{4A639A2A-ED15-C6AF-4C47-D04FF4B91641}"/>
              </a:ext>
            </a:extLst>
          </p:cNvPr>
          <p:cNvSpPr txBox="1"/>
          <p:nvPr/>
        </p:nvSpPr>
        <p:spPr>
          <a:xfrm>
            <a:off x="4590054" y="2383250"/>
            <a:ext cx="3024518" cy="307777"/>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GB" sz="1400" b="1">
                <a:solidFill>
                  <a:schemeClr val="tx2"/>
                </a:solidFill>
                <a:latin typeface="Arial" pitchFamily="34" charset="0"/>
                <a:ea typeface="ＭＳ Ｐゴシック" pitchFamily="34" charset="-128"/>
              </a:rPr>
              <a:t>C</a:t>
            </a:r>
            <a:r>
              <a:rPr kumimoji="1" lang="en-GB" sz="1400" b="1" i="0" u="none" strike="noStrike" kern="1200" cap="none" spc="0" normalizeH="0" baseline="0" noProof="0" err="1">
                <a:ln>
                  <a:noFill/>
                </a:ln>
                <a:solidFill>
                  <a:schemeClr val="tx2"/>
                </a:solidFill>
                <a:effectLst/>
                <a:uLnTx/>
                <a:uFillTx/>
                <a:latin typeface="Arial" pitchFamily="34" charset="0"/>
                <a:ea typeface="ＭＳ Ｐゴシック" pitchFamily="34" charset="-128"/>
                <a:cs typeface="+mn-cs"/>
              </a:rPr>
              <a:t>linically</a:t>
            </a:r>
            <a:r>
              <a:rPr kumimoji="1" lang="en-GB" sz="1400" b="1" i="0" u="none" strike="noStrike" kern="1200" cap="none" spc="0" normalizeH="0" baseline="0" noProof="0">
                <a:ln>
                  <a:noFill/>
                </a:ln>
                <a:solidFill>
                  <a:schemeClr val="tx2"/>
                </a:solidFill>
                <a:effectLst/>
                <a:uLnTx/>
                <a:uFillTx/>
                <a:latin typeface="Arial" pitchFamily="34" charset="0"/>
                <a:ea typeface="ＭＳ Ｐゴシック" pitchFamily="34" charset="-128"/>
                <a:cs typeface="+mn-cs"/>
              </a:rPr>
              <a:t> defined dementia</a:t>
            </a:r>
          </a:p>
        </p:txBody>
      </p:sp>
      <p:sp>
        <p:nvSpPr>
          <p:cNvPr id="109" name="TextBox 108">
            <a:extLst>
              <a:ext uri="{FF2B5EF4-FFF2-40B4-BE49-F238E27FC236}">
                <a16:creationId xmlns:a16="http://schemas.microsoft.com/office/drawing/2014/main" id="{B77146F6-FB09-EE6B-3AC4-C101554D1B07}"/>
              </a:ext>
            </a:extLst>
          </p:cNvPr>
          <p:cNvSpPr txBox="1"/>
          <p:nvPr/>
        </p:nvSpPr>
        <p:spPr>
          <a:xfrm rot="16200000">
            <a:off x="-500980" y="3711242"/>
            <a:ext cx="2719347" cy="307777"/>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GB" sz="1400" b="1" i="0" u="none" strike="noStrike" kern="1200" cap="none" spc="0" normalizeH="0" baseline="0" noProof="0">
                <a:ln>
                  <a:noFill/>
                </a:ln>
                <a:solidFill>
                  <a:schemeClr val="tx2"/>
                </a:solidFill>
                <a:effectLst/>
                <a:uLnTx/>
                <a:uFillTx/>
                <a:latin typeface="Arial" pitchFamily="34" charset="0"/>
                <a:ea typeface="ＭＳ Ｐゴシック" pitchFamily="34" charset="-128"/>
                <a:cs typeface="+mn-cs"/>
              </a:rPr>
              <a:t>Prevalence</a:t>
            </a:r>
            <a:endParaRPr kumimoji="1" lang="en-US" sz="1400" b="1" i="0" u="none" strike="noStrike" kern="1200" cap="none" spc="0" normalizeH="0" baseline="0" noProof="0">
              <a:ln>
                <a:noFill/>
              </a:ln>
              <a:solidFill>
                <a:schemeClr val="tx2"/>
              </a:solidFill>
              <a:effectLst/>
              <a:uLnTx/>
              <a:uFillTx/>
              <a:latin typeface="Arial" pitchFamily="34" charset="0"/>
              <a:ea typeface="ＭＳ Ｐゴシック" pitchFamily="34" charset="-128"/>
              <a:cs typeface="+mn-cs"/>
            </a:endParaRPr>
          </a:p>
        </p:txBody>
      </p:sp>
      <p:sp>
        <p:nvSpPr>
          <p:cNvPr id="110" name="TextBox 109">
            <a:extLst>
              <a:ext uri="{FF2B5EF4-FFF2-40B4-BE49-F238E27FC236}">
                <a16:creationId xmlns:a16="http://schemas.microsoft.com/office/drawing/2014/main" id="{8BBCD3D1-4C2F-9200-2F33-F25DFE0AD7F2}"/>
              </a:ext>
            </a:extLst>
          </p:cNvPr>
          <p:cNvSpPr txBox="1"/>
          <p:nvPr/>
        </p:nvSpPr>
        <p:spPr>
          <a:xfrm>
            <a:off x="2410786" y="5441215"/>
            <a:ext cx="522900" cy="307777"/>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GB" sz="1400" b="1" i="0" u="none" strike="noStrike" kern="1200" cap="none" spc="0" normalizeH="0" baseline="0" noProof="0">
                <a:ln>
                  <a:noFill/>
                </a:ln>
                <a:solidFill>
                  <a:schemeClr val="tx2"/>
                </a:solidFill>
                <a:effectLst/>
                <a:uLnTx/>
                <a:uFillTx/>
                <a:latin typeface="Arial" pitchFamily="34" charset="0"/>
                <a:ea typeface="ＭＳ Ｐゴシック" pitchFamily="34" charset="-128"/>
                <a:cs typeface="+mn-cs"/>
              </a:rPr>
              <a:t>Age</a:t>
            </a:r>
            <a:endParaRPr kumimoji="1" lang="en-US" sz="1400" b="1" i="0" u="none" strike="noStrike" kern="1200" cap="none" spc="0" normalizeH="0" baseline="0" noProof="0">
              <a:ln>
                <a:noFill/>
              </a:ln>
              <a:solidFill>
                <a:schemeClr val="tx2"/>
              </a:solidFill>
              <a:effectLst/>
              <a:uLnTx/>
              <a:uFillTx/>
              <a:latin typeface="Arial" pitchFamily="34" charset="0"/>
              <a:ea typeface="ＭＳ Ｐゴシック" pitchFamily="34" charset="-128"/>
              <a:cs typeface="+mn-cs"/>
            </a:endParaRPr>
          </a:p>
        </p:txBody>
      </p:sp>
      <p:sp>
        <p:nvSpPr>
          <p:cNvPr id="112" name="TextBox 111">
            <a:extLst>
              <a:ext uri="{FF2B5EF4-FFF2-40B4-BE49-F238E27FC236}">
                <a16:creationId xmlns:a16="http://schemas.microsoft.com/office/drawing/2014/main" id="{89823943-172A-A6BD-0C54-64ABED38FD63}"/>
              </a:ext>
            </a:extLst>
          </p:cNvPr>
          <p:cNvSpPr txBox="1"/>
          <p:nvPr/>
        </p:nvSpPr>
        <p:spPr>
          <a:xfrm>
            <a:off x="1159976" y="2383250"/>
            <a:ext cx="2769402" cy="307777"/>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GB" sz="1400" b="1">
                <a:solidFill>
                  <a:schemeClr val="tx2"/>
                </a:solidFill>
                <a:latin typeface="Arial" pitchFamily="34" charset="0"/>
                <a:ea typeface="ＭＳ Ｐゴシック" pitchFamily="34" charset="-128"/>
              </a:rPr>
              <a:t>C</a:t>
            </a:r>
            <a:r>
              <a:rPr kumimoji="1" lang="en-GB" sz="1400" b="1" i="0" u="none" strike="noStrike" kern="1200" cap="none" spc="0" normalizeH="0" baseline="0" noProof="0" err="1">
                <a:ln>
                  <a:noFill/>
                </a:ln>
                <a:solidFill>
                  <a:schemeClr val="tx2"/>
                </a:solidFill>
                <a:effectLst/>
                <a:uLnTx/>
                <a:uFillTx/>
                <a:latin typeface="Arial" pitchFamily="34" charset="0"/>
                <a:ea typeface="ＭＳ Ｐゴシック" pitchFamily="34" charset="-128"/>
                <a:cs typeface="+mn-cs"/>
              </a:rPr>
              <a:t>linically</a:t>
            </a:r>
            <a:r>
              <a:rPr kumimoji="1" lang="en-GB" sz="1400" b="1" i="0" u="none" strike="noStrike" kern="1200" cap="none" spc="0" normalizeH="0" baseline="0" noProof="0">
                <a:ln>
                  <a:noFill/>
                </a:ln>
                <a:solidFill>
                  <a:schemeClr val="tx2"/>
                </a:solidFill>
                <a:effectLst/>
                <a:uLnTx/>
                <a:uFillTx/>
                <a:latin typeface="Arial" pitchFamily="34" charset="0"/>
                <a:ea typeface="ＭＳ Ｐゴシック" pitchFamily="34" charset="-128"/>
                <a:cs typeface="+mn-cs"/>
              </a:rPr>
              <a:t> defined MCI</a:t>
            </a:r>
          </a:p>
        </p:txBody>
      </p:sp>
      <p:grpSp>
        <p:nvGrpSpPr>
          <p:cNvPr id="7" name="Group 6">
            <a:extLst>
              <a:ext uri="{FF2B5EF4-FFF2-40B4-BE49-F238E27FC236}">
                <a16:creationId xmlns:a16="http://schemas.microsoft.com/office/drawing/2014/main" id="{8A673FD8-D1E4-A405-B6C0-E28FBD3EB362}"/>
              </a:ext>
            </a:extLst>
          </p:cNvPr>
          <p:cNvGrpSpPr/>
          <p:nvPr/>
        </p:nvGrpSpPr>
        <p:grpSpPr>
          <a:xfrm>
            <a:off x="4554349" y="2710145"/>
            <a:ext cx="2922278" cy="2633982"/>
            <a:chOff x="4641840" y="2505456"/>
            <a:chExt cx="3173019" cy="2859986"/>
          </a:xfrm>
        </p:grpSpPr>
        <p:sp>
          <p:nvSpPr>
            <p:cNvPr id="88" name="Rectangle 87">
              <a:extLst>
                <a:ext uri="{FF2B5EF4-FFF2-40B4-BE49-F238E27FC236}">
                  <a16:creationId xmlns:a16="http://schemas.microsoft.com/office/drawing/2014/main" id="{101353C6-3FDA-9D15-B018-A6F7D1D021F0}"/>
                </a:ext>
              </a:extLst>
            </p:cNvPr>
            <p:cNvSpPr/>
            <p:nvPr/>
          </p:nvSpPr>
          <p:spPr>
            <a:xfrm>
              <a:off x="4758458" y="2505457"/>
              <a:ext cx="3044407" cy="2719336"/>
            </a:xfrm>
            <a:prstGeom prst="rect">
              <a:avLst/>
            </a:prstGeom>
            <a:solidFill>
              <a:srgbClr val="B59E5F">
                <a:alpha val="534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GB" sz="675" b="1" i="0" u="none" strike="noStrike" kern="1200" cap="none" spc="0" normalizeH="0" baseline="0" noProof="0">
                <a:ln>
                  <a:noFill/>
                </a:ln>
                <a:solidFill>
                  <a:srgbClr val="FFFFFF"/>
                </a:solidFill>
                <a:effectLst/>
                <a:uLnTx/>
                <a:uFillTx/>
                <a:latin typeface="Arial"/>
                <a:ea typeface="+mn-ea"/>
                <a:cs typeface="+mn-cs"/>
              </a:endParaRPr>
            </a:p>
          </p:txBody>
        </p:sp>
        <p:sp>
          <p:nvSpPr>
            <p:cNvPr id="90" name="Freeform: Shape 51">
              <a:extLst>
                <a:ext uri="{FF2B5EF4-FFF2-40B4-BE49-F238E27FC236}">
                  <a16:creationId xmlns:a16="http://schemas.microsoft.com/office/drawing/2014/main" id="{8A9A3C36-2A26-A4CA-FB87-6636EF0A6D81}"/>
                </a:ext>
              </a:extLst>
            </p:cNvPr>
            <p:cNvSpPr/>
            <p:nvPr/>
          </p:nvSpPr>
          <p:spPr>
            <a:xfrm>
              <a:off x="4842383" y="2949161"/>
              <a:ext cx="2963501" cy="2139755"/>
            </a:xfrm>
            <a:custGeom>
              <a:avLst/>
              <a:gdLst>
                <a:gd name="connsiteX0" fmla="*/ 2963501 w 2963501"/>
                <a:gd name="connsiteY0" fmla="*/ 0 h 2139636"/>
                <a:gd name="connsiteX1" fmla="*/ 2963501 w 2963501"/>
                <a:gd name="connsiteY1" fmla="*/ 651850 h 2139636"/>
                <a:gd name="connsiteX2" fmla="*/ 0 w 2963501"/>
                <a:gd name="connsiteY2" fmla="*/ 2139636 h 2139636"/>
                <a:gd name="connsiteX3" fmla="*/ 0 w 2963501"/>
                <a:gd name="connsiteY3" fmla="*/ 2112475 h 2139636"/>
                <a:gd name="connsiteX4" fmla="*/ 2963501 w 2963501"/>
                <a:gd name="connsiteY4" fmla="*/ 0 h 2139636"/>
                <a:gd name="connsiteX0" fmla="*/ 2963501 w 2963501"/>
                <a:gd name="connsiteY0" fmla="*/ 0 h 2139636"/>
                <a:gd name="connsiteX1" fmla="*/ 2963501 w 2963501"/>
                <a:gd name="connsiteY1" fmla="*/ 651850 h 2139636"/>
                <a:gd name="connsiteX2" fmla="*/ 0 w 2963501"/>
                <a:gd name="connsiteY2" fmla="*/ 2139636 h 2139636"/>
                <a:gd name="connsiteX3" fmla="*/ 0 w 2963501"/>
                <a:gd name="connsiteY3" fmla="*/ 2112475 h 2139636"/>
                <a:gd name="connsiteX4" fmla="*/ 2963501 w 2963501"/>
                <a:gd name="connsiteY4" fmla="*/ 0 h 2139636"/>
                <a:gd name="connsiteX0" fmla="*/ 2963501 w 2963501"/>
                <a:gd name="connsiteY0" fmla="*/ 0 h 2139636"/>
                <a:gd name="connsiteX1" fmla="*/ 2963501 w 2963501"/>
                <a:gd name="connsiteY1" fmla="*/ 651850 h 2139636"/>
                <a:gd name="connsiteX2" fmla="*/ 0 w 2963501"/>
                <a:gd name="connsiteY2" fmla="*/ 2139636 h 2139636"/>
                <a:gd name="connsiteX3" fmla="*/ 0 w 2963501"/>
                <a:gd name="connsiteY3" fmla="*/ 2112475 h 2139636"/>
                <a:gd name="connsiteX4" fmla="*/ 2963501 w 2963501"/>
                <a:gd name="connsiteY4" fmla="*/ 0 h 2139636"/>
                <a:gd name="connsiteX0" fmla="*/ 2963501 w 2963501"/>
                <a:gd name="connsiteY0" fmla="*/ 0 h 2139636"/>
                <a:gd name="connsiteX1" fmla="*/ 2963501 w 2963501"/>
                <a:gd name="connsiteY1" fmla="*/ 651850 h 2139636"/>
                <a:gd name="connsiteX2" fmla="*/ 0 w 2963501"/>
                <a:gd name="connsiteY2" fmla="*/ 2139636 h 2139636"/>
                <a:gd name="connsiteX3" fmla="*/ 0 w 2963501"/>
                <a:gd name="connsiteY3" fmla="*/ 2112475 h 2139636"/>
                <a:gd name="connsiteX4" fmla="*/ 2963501 w 2963501"/>
                <a:gd name="connsiteY4" fmla="*/ 0 h 2139636"/>
                <a:gd name="connsiteX0" fmla="*/ 2963501 w 2963501"/>
                <a:gd name="connsiteY0" fmla="*/ 0 h 2139636"/>
                <a:gd name="connsiteX1" fmla="*/ 2963501 w 2963501"/>
                <a:gd name="connsiteY1" fmla="*/ 651850 h 2139636"/>
                <a:gd name="connsiteX2" fmla="*/ 0 w 2963501"/>
                <a:gd name="connsiteY2" fmla="*/ 2139636 h 2139636"/>
                <a:gd name="connsiteX3" fmla="*/ 0 w 2963501"/>
                <a:gd name="connsiteY3" fmla="*/ 2112475 h 2139636"/>
                <a:gd name="connsiteX4" fmla="*/ 2963501 w 2963501"/>
                <a:gd name="connsiteY4" fmla="*/ 0 h 2139636"/>
                <a:gd name="connsiteX0" fmla="*/ 2963501 w 2963501"/>
                <a:gd name="connsiteY0" fmla="*/ 0 h 2139640"/>
                <a:gd name="connsiteX1" fmla="*/ 2963501 w 2963501"/>
                <a:gd name="connsiteY1" fmla="*/ 651850 h 2139640"/>
                <a:gd name="connsiteX2" fmla="*/ 0 w 2963501"/>
                <a:gd name="connsiteY2" fmla="*/ 2139636 h 2139640"/>
                <a:gd name="connsiteX3" fmla="*/ 0 w 2963501"/>
                <a:gd name="connsiteY3" fmla="*/ 2112475 h 2139640"/>
                <a:gd name="connsiteX4" fmla="*/ 2963501 w 2963501"/>
                <a:gd name="connsiteY4" fmla="*/ 0 h 2139640"/>
                <a:gd name="connsiteX0" fmla="*/ 2963501 w 2963501"/>
                <a:gd name="connsiteY0" fmla="*/ 0 h 2139661"/>
                <a:gd name="connsiteX1" fmla="*/ 2963501 w 2963501"/>
                <a:gd name="connsiteY1" fmla="*/ 651850 h 2139661"/>
                <a:gd name="connsiteX2" fmla="*/ 0 w 2963501"/>
                <a:gd name="connsiteY2" fmla="*/ 2139636 h 2139661"/>
                <a:gd name="connsiteX3" fmla="*/ 0 w 2963501"/>
                <a:gd name="connsiteY3" fmla="*/ 2112475 h 2139661"/>
                <a:gd name="connsiteX4" fmla="*/ 2963501 w 2963501"/>
                <a:gd name="connsiteY4" fmla="*/ 0 h 2139661"/>
                <a:gd name="connsiteX0" fmla="*/ 2963501 w 2963501"/>
                <a:gd name="connsiteY0" fmla="*/ 0 h 2139661"/>
                <a:gd name="connsiteX1" fmla="*/ 2963501 w 2963501"/>
                <a:gd name="connsiteY1" fmla="*/ 651850 h 2139661"/>
                <a:gd name="connsiteX2" fmla="*/ 0 w 2963501"/>
                <a:gd name="connsiteY2" fmla="*/ 2139636 h 2139661"/>
                <a:gd name="connsiteX3" fmla="*/ 0 w 2963501"/>
                <a:gd name="connsiteY3" fmla="*/ 2112475 h 2139661"/>
                <a:gd name="connsiteX4" fmla="*/ 2963501 w 2963501"/>
                <a:gd name="connsiteY4" fmla="*/ 0 h 2139661"/>
                <a:gd name="connsiteX0" fmla="*/ 2963501 w 2963501"/>
                <a:gd name="connsiteY0" fmla="*/ 0 h 2139661"/>
                <a:gd name="connsiteX1" fmla="*/ 2963501 w 2963501"/>
                <a:gd name="connsiteY1" fmla="*/ 651850 h 2139661"/>
                <a:gd name="connsiteX2" fmla="*/ 0 w 2963501"/>
                <a:gd name="connsiteY2" fmla="*/ 2139636 h 2139661"/>
                <a:gd name="connsiteX3" fmla="*/ 0 w 2963501"/>
                <a:gd name="connsiteY3" fmla="*/ 2112475 h 2139661"/>
                <a:gd name="connsiteX4" fmla="*/ 2963501 w 2963501"/>
                <a:gd name="connsiteY4" fmla="*/ 0 h 2139661"/>
                <a:gd name="connsiteX0" fmla="*/ 2963501 w 2963501"/>
                <a:gd name="connsiteY0" fmla="*/ 0 h 2139755"/>
                <a:gd name="connsiteX1" fmla="*/ 2963501 w 2963501"/>
                <a:gd name="connsiteY1" fmla="*/ 651850 h 2139755"/>
                <a:gd name="connsiteX2" fmla="*/ 0 w 2963501"/>
                <a:gd name="connsiteY2" fmla="*/ 2139636 h 2139755"/>
                <a:gd name="connsiteX3" fmla="*/ 0 w 2963501"/>
                <a:gd name="connsiteY3" fmla="*/ 2112475 h 2139755"/>
                <a:gd name="connsiteX4" fmla="*/ 2963501 w 2963501"/>
                <a:gd name="connsiteY4" fmla="*/ 0 h 2139755"/>
                <a:gd name="connsiteX0" fmla="*/ 2963501 w 2963501"/>
                <a:gd name="connsiteY0" fmla="*/ 0 h 2139755"/>
                <a:gd name="connsiteX1" fmla="*/ 2963501 w 2963501"/>
                <a:gd name="connsiteY1" fmla="*/ 651850 h 2139755"/>
                <a:gd name="connsiteX2" fmla="*/ 0 w 2963501"/>
                <a:gd name="connsiteY2" fmla="*/ 2139636 h 2139755"/>
                <a:gd name="connsiteX3" fmla="*/ 0 w 2963501"/>
                <a:gd name="connsiteY3" fmla="*/ 2112475 h 2139755"/>
                <a:gd name="connsiteX4" fmla="*/ 2963501 w 2963501"/>
                <a:gd name="connsiteY4" fmla="*/ 0 h 2139755"/>
                <a:gd name="connsiteX0" fmla="*/ 2963501 w 2963501"/>
                <a:gd name="connsiteY0" fmla="*/ 0 h 2139755"/>
                <a:gd name="connsiteX1" fmla="*/ 2963501 w 2963501"/>
                <a:gd name="connsiteY1" fmla="*/ 651850 h 2139755"/>
                <a:gd name="connsiteX2" fmla="*/ 0 w 2963501"/>
                <a:gd name="connsiteY2" fmla="*/ 2139636 h 2139755"/>
                <a:gd name="connsiteX3" fmla="*/ 0 w 2963501"/>
                <a:gd name="connsiteY3" fmla="*/ 2112475 h 2139755"/>
                <a:gd name="connsiteX4" fmla="*/ 2963501 w 2963501"/>
                <a:gd name="connsiteY4" fmla="*/ 0 h 2139755"/>
                <a:gd name="connsiteX0" fmla="*/ 2963501 w 2963501"/>
                <a:gd name="connsiteY0" fmla="*/ 0 h 2139755"/>
                <a:gd name="connsiteX1" fmla="*/ 2963501 w 2963501"/>
                <a:gd name="connsiteY1" fmla="*/ 651850 h 2139755"/>
                <a:gd name="connsiteX2" fmla="*/ 0 w 2963501"/>
                <a:gd name="connsiteY2" fmla="*/ 2139636 h 2139755"/>
                <a:gd name="connsiteX3" fmla="*/ 0 w 2963501"/>
                <a:gd name="connsiteY3" fmla="*/ 2112475 h 2139755"/>
                <a:gd name="connsiteX4" fmla="*/ 2963501 w 2963501"/>
                <a:gd name="connsiteY4" fmla="*/ 0 h 2139755"/>
                <a:gd name="connsiteX0" fmla="*/ 2963501 w 2963501"/>
                <a:gd name="connsiteY0" fmla="*/ 0 h 2139755"/>
                <a:gd name="connsiteX1" fmla="*/ 2963501 w 2963501"/>
                <a:gd name="connsiteY1" fmla="*/ 651850 h 2139755"/>
                <a:gd name="connsiteX2" fmla="*/ 0 w 2963501"/>
                <a:gd name="connsiteY2" fmla="*/ 2139636 h 2139755"/>
                <a:gd name="connsiteX3" fmla="*/ 0 w 2963501"/>
                <a:gd name="connsiteY3" fmla="*/ 2112475 h 2139755"/>
                <a:gd name="connsiteX4" fmla="*/ 2963501 w 2963501"/>
                <a:gd name="connsiteY4" fmla="*/ 0 h 2139755"/>
                <a:gd name="connsiteX0" fmla="*/ 2963501 w 2963501"/>
                <a:gd name="connsiteY0" fmla="*/ 0 h 2139755"/>
                <a:gd name="connsiteX1" fmla="*/ 2963501 w 2963501"/>
                <a:gd name="connsiteY1" fmla="*/ 651850 h 2139755"/>
                <a:gd name="connsiteX2" fmla="*/ 0 w 2963501"/>
                <a:gd name="connsiteY2" fmla="*/ 2139636 h 2139755"/>
                <a:gd name="connsiteX3" fmla="*/ 0 w 2963501"/>
                <a:gd name="connsiteY3" fmla="*/ 2112475 h 2139755"/>
                <a:gd name="connsiteX4" fmla="*/ 2963501 w 2963501"/>
                <a:gd name="connsiteY4" fmla="*/ 0 h 2139755"/>
                <a:gd name="connsiteX0" fmla="*/ 2963501 w 2963501"/>
                <a:gd name="connsiteY0" fmla="*/ 0 h 2139755"/>
                <a:gd name="connsiteX1" fmla="*/ 2963501 w 2963501"/>
                <a:gd name="connsiteY1" fmla="*/ 651850 h 2139755"/>
                <a:gd name="connsiteX2" fmla="*/ 0 w 2963501"/>
                <a:gd name="connsiteY2" fmla="*/ 2139636 h 2139755"/>
                <a:gd name="connsiteX3" fmla="*/ 0 w 2963501"/>
                <a:gd name="connsiteY3" fmla="*/ 2112475 h 2139755"/>
                <a:gd name="connsiteX4" fmla="*/ 2963501 w 2963501"/>
                <a:gd name="connsiteY4" fmla="*/ 0 h 2139755"/>
                <a:gd name="connsiteX0" fmla="*/ 2963501 w 2963501"/>
                <a:gd name="connsiteY0" fmla="*/ 0 h 2139755"/>
                <a:gd name="connsiteX1" fmla="*/ 2963501 w 2963501"/>
                <a:gd name="connsiteY1" fmla="*/ 651850 h 2139755"/>
                <a:gd name="connsiteX2" fmla="*/ 0 w 2963501"/>
                <a:gd name="connsiteY2" fmla="*/ 2139636 h 2139755"/>
                <a:gd name="connsiteX3" fmla="*/ 0 w 2963501"/>
                <a:gd name="connsiteY3" fmla="*/ 2112475 h 2139755"/>
                <a:gd name="connsiteX4" fmla="*/ 2963501 w 2963501"/>
                <a:gd name="connsiteY4" fmla="*/ 0 h 2139755"/>
                <a:gd name="connsiteX0" fmla="*/ 2963501 w 2963501"/>
                <a:gd name="connsiteY0" fmla="*/ 0 h 2139755"/>
                <a:gd name="connsiteX1" fmla="*/ 2963501 w 2963501"/>
                <a:gd name="connsiteY1" fmla="*/ 651850 h 2139755"/>
                <a:gd name="connsiteX2" fmla="*/ 0 w 2963501"/>
                <a:gd name="connsiteY2" fmla="*/ 2139636 h 2139755"/>
                <a:gd name="connsiteX3" fmla="*/ 0 w 2963501"/>
                <a:gd name="connsiteY3" fmla="*/ 2112475 h 2139755"/>
                <a:gd name="connsiteX4" fmla="*/ 2963501 w 2963501"/>
                <a:gd name="connsiteY4" fmla="*/ 0 h 2139755"/>
                <a:gd name="connsiteX0" fmla="*/ 2963501 w 2963501"/>
                <a:gd name="connsiteY0" fmla="*/ 0 h 2139755"/>
                <a:gd name="connsiteX1" fmla="*/ 2963501 w 2963501"/>
                <a:gd name="connsiteY1" fmla="*/ 651850 h 2139755"/>
                <a:gd name="connsiteX2" fmla="*/ 0 w 2963501"/>
                <a:gd name="connsiteY2" fmla="*/ 2139636 h 2139755"/>
                <a:gd name="connsiteX3" fmla="*/ 0 w 2963501"/>
                <a:gd name="connsiteY3" fmla="*/ 2112475 h 2139755"/>
                <a:gd name="connsiteX4" fmla="*/ 2963501 w 2963501"/>
                <a:gd name="connsiteY4" fmla="*/ 0 h 2139755"/>
                <a:gd name="connsiteX0" fmla="*/ 2963501 w 2963501"/>
                <a:gd name="connsiteY0" fmla="*/ 0 h 2139755"/>
                <a:gd name="connsiteX1" fmla="*/ 2963501 w 2963501"/>
                <a:gd name="connsiteY1" fmla="*/ 651850 h 2139755"/>
                <a:gd name="connsiteX2" fmla="*/ 0 w 2963501"/>
                <a:gd name="connsiteY2" fmla="*/ 2139636 h 2139755"/>
                <a:gd name="connsiteX3" fmla="*/ 0 w 2963501"/>
                <a:gd name="connsiteY3" fmla="*/ 2112475 h 2139755"/>
                <a:gd name="connsiteX4" fmla="*/ 2963501 w 2963501"/>
                <a:gd name="connsiteY4" fmla="*/ 0 h 2139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3501" h="2139755">
                  <a:moveTo>
                    <a:pt x="2963501" y="0"/>
                  </a:moveTo>
                  <a:lnTo>
                    <a:pt x="2963501" y="651850"/>
                  </a:lnTo>
                  <a:cubicBezTo>
                    <a:pt x="2313663" y="1392222"/>
                    <a:pt x="1775485" y="2150700"/>
                    <a:pt x="0" y="2139636"/>
                  </a:cubicBezTo>
                  <a:lnTo>
                    <a:pt x="0" y="2112475"/>
                  </a:lnTo>
                  <a:cubicBezTo>
                    <a:pt x="1998804" y="1978685"/>
                    <a:pt x="2458519" y="1072330"/>
                    <a:pt x="2963501" y="0"/>
                  </a:cubicBezTo>
                  <a:close/>
                </a:path>
              </a:pathLst>
            </a:custGeom>
            <a:solidFill>
              <a:srgbClr val="E2E7EA"/>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GB" sz="675" b="1" i="0" u="none" strike="noStrike" kern="1200" cap="none" spc="0" normalizeH="0" baseline="0" noProof="0">
                <a:ln>
                  <a:noFill/>
                </a:ln>
                <a:solidFill>
                  <a:srgbClr val="FFFFFF"/>
                </a:solidFill>
                <a:effectLst/>
                <a:uLnTx/>
                <a:uFillTx/>
                <a:latin typeface="Arial"/>
                <a:ea typeface="+mn-ea"/>
                <a:cs typeface="+mn-cs"/>
              </a:endParaRPr>
            </a:p>
          </p:txBody>
        </p:sp>
        <p:sp>
          <p:nvSpPr>
            <p:cNvPr id="91" name="Freeform: Shape 52">
              <a:extLst>
                <a:ext uri="{FF2B5EF4-FFF2-40B4-BE49-F238E27FC236}">
                  <a16:creationId xmlns:a16="http://schemas.microsoft.com/office/drawing/2014/main" id="{532EF3CE-19C3-4389-B145-C3E614E9A724}"/>
                </a:ext>
              </a:extLst>
            </p:cNvPr>
            <p:cNvSpPr/>
            <p:nvPr/>
          </p:nvSpPr>
          <p:spPr>
            <a:xfrm>
              <a:off x="4842383" y="2973304"/>
              <a:ext cx="2960483" cy="2133600"/>
            </a:xfrm>
            <a:custGeom>
              <a:avLst/>
              <a:gdLst>
                <a:gd name="connsiteX0" fmla="*/ 2960483 w 2960483"/>
                <a:gd name="connsiteY0" fmla="*/ 0 h 2133600"/>
                <a:gd name="connsiteX1" fmla="*/ 2960483 w 2960483"/>
                <a:gd name="connsiteY1" fmla="*/ 600546 h 2133600"/>
                <a:gd name="connsiteX2" fmla="*/ 0 w 2960483"/>
                <a:gd name="connsiteY2" fmla="*/ 2133600 h 2133600"/>
                <a:gd name="connsiteX3" fmla="*/ 0 w 2960483"/>
                <a:gd name="connsiteY3" fmla="*/ 2103422 h 2133600"/>
                <a:gd name="connsiteX4" fmla="*/ 2960483 w 2960483"/>
                <a:gd name="connsiteY4" fmla="*/ 0 h 2133600"/>
                <a:gd name="connsiteX0" fmla="*/ 2960483 w 2960483"/>
                <a:gd name="connsiteY0" fmla="*/ 0 h 2133600"/>
                <a:gd name="connsiteX1" fmla="*/ 2960483 w 2960483"/>
                <a:gd name="connsiteY1" fmla="*/ 600546 h 2133600"/>
                <a:gd name="connsiteX2" fmla="*/ 0 w 2960483"/>
                <a:gd name="connsiteY2" fmla="*/ 2133600 h 2133600"/>
                <a:gd name="connsiteX3" fmla="*/ 0 w 2960483"/>
                <a:gd name="connsiteY3" fmla="*/ 2103422 h 2133600"/>
                <a:gd name="connsiteX4" fmla="*/ 2960483 w 2960483"/>
                <a:gd name="connsiteY4" fmla="*/ 0 h 2133600"/>
                <a:gd name="connsiteX0" fmla="*/ 2960483 w 2960483"/>
                <a:gd name="connsiteY0" fmla="*/ 0 h 2133600"/>
                <a:gd name="connsiteX1" fmla="*/ 2960483 w 2960483"/>
                <a:gd name="connsiteY1" fmla="*/ 600546 h 2133600"/>
                <a:gd name="connsiteX2" fmla="*/ 0 w 2960483"/>
                <a:gd name="connsiteY2" fmla="*/ 2133600 h 2133600"/>
                <a:gd name="connsiteX3" fmla="*/ 0 w 2960483"/>
                <a:gd name="connsiteY3" fmla="*/ 2103422 h 2133600"/>
                <a:gd name="connsiteX4" fmla="*/ 2960483 w 2960483"/>
                <a:gd name="connsiteY4" fmla="*/ 0 h 2133600"/>
                <a:gd name="connsiteX0" fmla="*/ 2960483 w 2960483"/>
                <a:gd name="connsiteY0" fmla="*/ 0 h 2133600"/>
                <a:gd name="connsiteX1" fmla="*/ 2960483 w 2960483"/>
                <a:gd name="connsiteY1" fmla="*/ 600546 h 2133600"/>
                <a:gd name="connsiteX2" fmla="*/ 0 w 2960483"/>
                <a:gd name="connsiteY2" fmla="*/ 2133600 h 2133600"/>
                <a:gd name="connsiteX3" fmla="*/ 0 w 2960483"/>
                <a:gd name="connsiteY3" fmla="*/ 2103422 h 2133600"/>
                <a:gd name="connsiteX4" fmla="*/ 2960483 w 2960483"/>
                <a:gd name="connsiteY4" fmla="*/ 0 h 2133600"/>
                <a:gd name="connsiteX0" fmla="*/ 2960483 w 2960483"/>
                <a:gd name="connsiteY0" fmla="*/ 0 h 2133600"/>
                <a:gd name="connsiteX1" fmla="*/ 2960483 w 2960483"/>
                <a:gd name="connsiteY1" fmla="*/ 600546 h 2133600"/>
                <a:gd name="connsiteX2" fmla="*/ 0 w 2960483"/>
                <a:gd name="connsiteY2" fmla="*/ 2133600 h 2133600"/>
                <a:gd name="connsiteX3" fmla="*/ 0 w 2960483"/>
                <a:gd name="connsiteY3" fmla="*/ 2103422 h 2133600"/>
                <a:gd name="connsiteX4" fmla="*/ 2960483 w 2960483"/>
                <a:gd name="connsiteY4" fmla="*/ 0 h 2133600"/>
                <a:gd name="connsiteX0" fmla="*/ 2960483 w 2960483"/>
                <a:gd name="connsiteY0" fmla="*/ 0 h 2133600"/>
                <a:gd name="connsiteX1" fmla="*/ 2960483 w 2960483"/>
                <a:gd name="connsiteY1" fmla="*/ 600546 h 2133600"/>
                <a:gd name="connsiteX2" fmla="*/ 0 w 2960483"/>
                <a:gd name="connsiteY2" fmla="*/ 2133600 h 2133600"/>
                <a:gd name="connsiteX3" fmla="*/ 0 w 2960483"/>
                <a:gd name="connsiteY3" fmla="*/ 2103422 h 2133600"/>
                <a:gd name="connsiteX4" fmla="*/ 2960483 w 2960483"/>
                <a:gd name="connsiteY4" fmla="*/ 0 h 2133600"/>
                <a:gd name="connsiteX0" fmla="*/ 2960483 w 2960483"/>
                <a:gd name="connsiteY0" fmla="*/ 0 h 2133600"/>
                <a:gd name="connsiteX1" fmla="*/ 2960483 w 2960483"/>
                <a:gd name="connsiteY1" fmla="*/ 600546 h 2133600"/>
                <a:gd name="connsiteX2" fmla="*/ 0 w 2960483"/>
                <a:gd name="connsiteY2" fmla="*/ 2133600 h 2133600"/>
                <a:gd name="connsiteX3" fmla="*/ 0 w 2960483"/>
                <a:gd name="connsiteY3" fmla="*/ 2103422 h 2133600"/>
                <a:gd name="connsiteX4" fmla="*/ 2960483 w 2960483"/>
                <a:gd name="connsiteY4" fmla="*/ 0 h 2133600"/>
                <a:gd name="connsiteX0" fmla="*/ 2960483 w 2960483"/>
                <a:gd name="connsiteY0" fmla="*/ 0 h 2133600"/>
                <a:gd name="connsiteX1" fmla="*/ 2960483 w 2960483"/>
                <a:gd name="connsiteY1" fmla="*/ 600546 h 2133600"/>
                <a:gd name="connsiteX2" fmla="*/ 0 w 2960483"/>
                <a:gd name="connsiteY2" fmla="*/ 2133600 h 2133600"/>
                <a:gd name="connsiteX3" fmla="*/ 0 w 2960483"/>
                <a:gd name="connsiteY3" fmla="*/ 2103422 h 2133600"/>
                <a:gd name="connsiteX4" fmla="*/ 2960483 w 2960483"/>
                <a:gd name="connsiteY4" fmla="*/ 0 h 2133600"/>
                <a:gd name="connsiteX0" fmla="*/ 2960483 w 2960483"/>
                <a:gd name="connsiteY0" fmla="*/ 0 h 2133600"/>
                <a:gd name="connsiteX1" fmla="*/ 2960483 w 2960483"/>
                <a:gd name="connsiteY1" fmla="*/ 600546 h 2133600"/>
                <a:gd name="connsiteX2" fmla="*/ 0 w 2960483"/>
                <a:gd name="connsiteY2" fmla="*/ 2133600 h 2133600"/>
                <a:gd name="connsiteX3" fmla="*/ 0 w 2960483"/>
                <a:gd name="connsiteY3" fmla="*/ 2103422 h 2133600"/>
                <a:gd name="connsiteX4" fmla="*/ 2960483 w 2960483"/>
                <a:gd name="connsiteY4" fmla="*/ 0 h 2133600"/>
                <a:gd name="connsiteX0" fmla="*/ 2960483 w 2960483"/>
                <a:gd name="connsiteY0" fmla="*/ 0 h 2133600"/>
                <a:gd name="connsiteX1" fmla="*/ 2960483 w 2960483"/>
                <a:gd name="connsiteY1" fmla="*/ 600546 h 2133600"/>
                <a:gd name="connsiteX2" fmla="*/ 0 w 2960483"/>
                <a:gd name="connsiteY2" fmla="*/ 2133600 h 2133600"/>
                <a:gd name="connsiteX3" fmla="*/ 0 w 2960483"/>
                <a:gd name="connsiteY3" fmla="*/ 2103422 h 2133600"/>
                <a:gd name="connsiteX4" fmla="*/ 2960483 w 2960483"/>
                <a:gd name="connsiteY4" fmla="*/ 0 h 2133600"/>
                <a:gd name="connsiteX0" fmla="*/ 2960483 w 2960483"/>
                <a:gd name="connsiteY0" fmla="*/ 0 h 2133600"/>
                <a:gd name="connsiteX1" fmla="*/ 2960483 w 2960483"/>
                <a:gd name="connsiteY1" fmla="*/ 600546 h 2133600"/>
                <a:gd name="connsiteX2" fmla="*/ 0 w 2960483"/>
                <a:gd name="connsiteY2" fmla="*/ 2133600 h 2133600"/>
                <a:gd name="connsiteX3" fmla="*/ 0 w 2960483"/>
                <a:gd name="connsiteY3" fmla="*/ 2103422 h 2133600"/>
                <a:gd name="connsiteX4" fmla="*/ 2960483 w 2960483"/>
                <a:gd name="connsiteY4" fmla="*/ 0 h 2133600"/>
                <a:gd name="connsiteX0" fmla="*/ 2960483 w 2960483"/>
                <a:gd name="connsiteY0" fmla="*/ 0 h 2133600"/>
                <a:gd name="connsiteX1" fmla="*/ 2960483 w 2960483"/>
                <a:gd name="connsiteY1" fmla="*/ 600546 h 2133600"/>
                <a:gd name="connsiteX2" fmla="*/ 0 w 2960483"/>
                <a:gd name="connsiteY2" fmla="*/ 2133600 h 2133600"/>
                <a:gd name="connsiteX3" fmla="*/ 0 w 2960483"/>
                <a:gd name="connsiteY3" fmla="*/ 2103422 h 2133600"/>
                <a:gd name="connsiteX4" fmla="*/ 2960483 w 2960483"/>
                <a:gd name="connsiteY4" fmla="*/ 0 h 2133600"/>
                <a:gd name="connsiteX0" fmla="*/ 2960483 w 2960483"/>
                <a:gd name="connsiteY0" fmla="*/ 0 h 2133600"/>
                <a:gd name="connsiteX1" fmla="*/ 2960483 w 2960483"/>
                <a:gd name="connsiteY1" fmla="*/ 600546 h 2133600"/>
                <a:gd name="connsiteX2" fmla="*/ 0 w 2960483"/>
                <a:gd name="connsiteY2" fmla="*/ 2133600 h 2133600"/>
                <a:gd name="connsiteX3" fmla="*/ 0 w 2960483"/>
                <a:gd name="connsiteY3" fmla="*/ 2103422 h 2133600"/>
                <a:gd name="connsiteX4" fmla="*/ 2960483 w 2960483"/>
                <a:gd name="connsiteY4" fmla="*/ 0 h 213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0483" h="2133600">
                  <a:moveTo>
                    <a:pt x="2960483" y="0"/>
                  </a:moveTo>
                  <a:lnTo>
                    <a:pt x="2960483" y="600546"/>
                  </a:lnTo>
                  <a:cubicBezTo>
                    <a:pt x="2311650" y="1594416"/>
                    <a:pt x="1877085" y="2111468"/>
                    <a:pt x="0" y="2133600"/>
                  </a:cubicBezTo>
                  <a:lnTo>
                    <a:pt x="0" y="2103422"/>
                  </a:lnTo>
                  <a:cubicBezTo>
                    <a:pt x="2106440" y="2054131"/>
                    <a:pt x="2541005" y="1096475"/>
                    <a:pt x="2960483" y="0"/>
                  </a:cubicBezTo>
                  <a:close/>
                </a:path>
              </a:pathLst>
            </a:custGeom>
            <a:solidFill>
              <a:schemeClr val="accent2">
                <a:lumMod val="40000"/>
                <a:lumOff val="6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GB" sz="675" b="1" i="0" u="none" strike="noStrike" kern="1200" cap="none" spc="0" normalizeH="0" baseline="0" noProof="0">
                <a:ln>
                  <a:noFill/>
                </a:ln>
                <a:solidFill>
                  <a:srgbClr val="FFFFFF"/>
                </a:solidFill>
                <a:effectLst/>
                <a:uLnTx/>
                <a:uFillTx/>
                <a:latin typeface="Arial"/>
                <a:ea typeface="+mn-ea"/>
                <a:cs typeface="+mn-cs"/>
              </a:endParaRPr>
            </a:p>
          </p:txBody>
        </p:sp>
        <p:sp>
          <p:nvSpPr>
            <p:cNvPr id="97" name="Freeform: Shape 50">
              <a:extLst>
                <a:ext uri="{FF2B5EF4-FFF2-40B4-BE49-F238E27FC236}">
                  <a16:creationId xmlns:a16="http://schemas.microsoft.com/office/drawing/2014/main" id="{B4974189-9023-7376-31E9-53F1C872F4E7}"/>
                </a:ext>
              </a:extLst>
            </p:cNvPr>
            <p:cNvSpPr/>
            <p:nvPr/>
          </p:nvSpPr>
          <p:spPr>
            <a:xfrm>
              <a:off x="4845400" y="3275085"/>
              <a:ext cx="2963501" cy="1816729"/>
            </a:xfrm>
            <a:custGeom>
              <a:avLst/>
              <a:gdLst>
                <a:gd name="connsiteX0" fmla="*/ 0 w 2975572"/>
                <a:gd name="connsiteY0" fmla="*/ 1810693 h 1810693"/>
                <a:gd name="connsiteX1" fmla="*/ 2975572 w 2975572"/>
                <a:gd name="connsiteY1" fmla="*/ 0 h 1810693"/>
                <a:gd name="connsiteX0" fmla="*/ 0 w 2975572"/>
                <a:gd name="connsiteY0" fmla="*/ 1810693 h 1810693"/>
                <a:gd name="connsiteX1" fmla="*/ 2975572 w 2975572"/>
                <a:gd name="connsiteY1" fmla="*/ 0 h 1810693"/>
                <a:gd name="connsiteX0" fmla="*/ 0 w 2975572"/>
                <a:gd name="connsiteY0" fmla="*/ 1810693 h 1810930"/>
                <a:gd name="connsiteX1" fmla="*/ 2975572 w 2975572"/>
                <a:gd name="connsiteY1" fmla="*/ 0 h 1810930"/>
                <a:gd name="connsiteX0" fmla="*/ 0 w 2975572"/>
                <a:gd name="connsiteY0" fmla="*/ 1810693 h 1811058"/>
                <a:gd name="connsiteX1" fmla="*/ 2975572 w 2975572"/>
                <a:gd name="connsiteY1" fmla="*/ 0 h 1811058"/>
                <a:gd name="connsiteX0" fmla="*/ 0 w 2975572"/>
                <a:gd name="connsiteY0" fmla="*/ 1810693 h 1811212"/>
                <a:gd name="connsiteX1" fmla="*/ 2975572 w 2975572"/>
                <a:gd name="connsiteY1" fmla="*/ 0 h 1811212"/>
                <a:gd name="connsiteX0" fmla="*/ 0 w 2975572"/>
                <a:gd name="connsiteY0" fmla="*/ 1810693 h 1811390"/>
                <a:gd name="connsiteX1" fmla="*/ 2975572 w 2975572"/>
                <a:gd name="connsiteY1" fmla="*/ 0 h 1811390"/>
                <a:gd name="connsiteX0" fmla="*/ 0 w 2975572"/>
                <a:gd name="connsiteY0" fmla="*/ 1810693 h 1811381"/>
                <a:gd name="connsiteX1" fmla="*/ 2975572 w 2975572"/>
                <a:gd name="connsiteY1" fmla="*/ 0 h 1811381"/>
                <a:gd name="connsiteX0" fmla="*/ 0 w 2972554"/>
                <a:gd name="connsiteY0" fmla="*/ 1810693 h 1811381"/>
                <a:gd name="connsiteX1" fmla="*/ 2972554 w 2972554"/>
                <a:gd name="connsiteY1" fmla="*/ 0 h 1811381"/>
                <a:gd name="connsiteX0" fmla="*/ 0 w 2966519"/>
                <a:gd name="connsiteY0" fmla="*/ 1807675 h 1808367"/>
                <a:gd name="connsiteX1" fmla="*/ 2966519 w 2966519"/>
                <a:gd name="connsiteY1" fmla="*/ 0 h 1808367"/>
                <a:gd name="connsiteX0" fmla="*/ 0 w 2966519"/>
                <a:gd name="connsiteY0" fmla="*/ 1819747 h 1820423"/>
                <a:gd name="connsiteX1" fmla="*/ 2966519 w 2966519"/>
                <a:gd name="connsiteY1" fmla="*/ 0 h 1820423"/>
                <a:gd name="connsiteX0" fmla="*/ 0 w 2963501"/>
                <a:gd name="connsiteY0" fmla="*/ 1816729 h 1817409"/>
                <a:gd name="connsiteX1" fmla="*/ 2963501 w 2963501"/>
                <a:gd name="connsiteY1" fmla="*/ 0 h 1817409"/>
                <a:gd name="connsiteX0" fmla="*/ 0 w 2963501"/>
                <a:gd name="connsiteY0" fmla="*/ 1816729 h 1816788"/>
                <a:gd name="connsiteX1" fmla="*/ 2963501 w 2963501"/>
                <a:gd name="connsiteY1" fmla="*/ 0 h 1816788"/>
                <a:gd name="connsiteX0" fmla="*/ 0 w 2963501"/>
                <a:gd name="connsiteY0" fmla="*/ 1816729 h 1816729"/>
                <a:gd name="connsiteX1" fmla="*/ 2963501 w 2963501"/>
                <a:gd name="connsiteY1" fmla="*/ 0 h 1816729"/>
                <a:gd name="connsiteX0" fmla="*/ 0 w 2963501"/>
                <a:gd name="connsiteY0" fmla="*/ 1816729 h 1816729"/>
                <a:gd name="connsiteX1" fmla="*/ 2963501 w 2963501"/>
                <a:gd name="connsiteY1" fmla="*/ 0 h 1816729"/>
                <a:gd name="connsiteX0" fmla="*/ 0 w 2963501"/>
                <a:gd name="connsiteY0" fmla="*/ 1816729 h 1816729"/>
                <a:gd name="connsiteX1" fmla="*/ 2963501 w 2963501"/>
                <a:gd name="connsiteY1" fmla="*/ 0 h 1816729"/>
                <a:gd name="connsiteX0" fmla="*/ 0 w 2963501"/>
                <a:gd name="connsiteY0" fmla="*/ 1816729 h 1816729"/>
                <a:gd name="connsiteX1" fmla="*/ 2963501 w 2963501"/>
                <a:gd name="connsiteY1" fmla="*/ 0 h 1816729"/>
                <a:gd name="connsiteX0" fmla="*/ 0 w 2963501"/>
                <a:gd name="connsiteY0" fmla="*/ 1816729 h 1816729"/>
                <a:gd name="connsiteX1" fmla="*/ 2963501 w 2963501"/>
                <a:gd name="connsiteY1" fmla="*/ 0 h 1816729"/>
                <a:gd name="connsiteX0" fmla="*/ 0 w 2963501"/>
                <a:gd name="connsiteY0" fmla="*/ 1816729 h 1816729"/>
                <a:gd name="connsiteX1" fmla="*/ 2963501 w 2963501"/>
                <a:gd name="connsiteY1" fmla="*/ 0 h 1816729"/>
              </a:gdLst>
              <a:ahLst/>
              <a:cxnLst>
                <a:cxn ang="0">
                  <a:pos x="connsiteX0" y="connsiteY0"/>
                </a:cxn>
                <a:cxn ang="0">
                  <a:pos x="connsiteX1" y="connsiteY1"/>
                </a:cxn>
              </a:cxnLst>
              <a:rect l="l" t="t" r="r" b="b"/>
              <a:pathLst>
                <a:path w="2963501" h="1816729">
                  <a:moveTo>
                    <a:pt x="0" y="1816729"/>
                  </a:moveTo>
                  <a:cubicBezTo>
                    <a:pt x="1604475" y="1780515"/>
                    <a:pt x="2261356" y="1460626"/>
                    <a:pt x="2963501" y="0"/>
                  </a:cubicBezTo>
                </a:path>
              </a:pathLst>
            </a:custGeom>
            <a:noFill/>
            <a:ln w="19050" cap="rnd">
              <a:solidFill>
                <a:schemeClr val="accent4">
                  <a:lumMod val="75000"/>
                </a:schemeClr>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GB" sz="675" b="1" i="0" u="none" strike="noStrike" kern="1200" cap="none" spc="0" normalizeH="0" baseline="0" noProof="0">
                <a:ln>
                  <a:noFill/>
                </a:ln>
                <a:solidFill>
                  <a:srgbClr val="FFFFFF"/>
                </a:solidFill>
                <a:effectLst/>
                <a:uLnTx/>
                <a:uFillTx/>
                <a:latin typeface="Arial"/>
                <a:ea typeface="+mn-ea"/>
                <a:cs typeface="+mn-cs"/>
              </a:endParaRPr>
            </a:p>
          </p:txBody>
        </p:sp>
        <p:cxnSp>
          <p:nvCxnSpPr>
            <p:cNvPr id="98" name="Straight Connector 97">
              <a:extLst>
                <a:ext uri="{FF2B5EF4-FFF2-40B4-BE49-F238E27FC236}">
                  <a16:creationId xmlns:a16="http://schemas.microsoft.com/office/drawing/2014/main" id="{6F6AE430-4334-44CA-2028-E01F68125039}"/>
                </a:ext>
              </a:extLst>
            </p:cNvPr>
            <p:cNvCxnSpPr>
              <a:cxnSpLocks/>
            </p:cNvCxnSpPr>
            <p:nvPr/>
          </p:nvCxnSpPr>
          <p:spPr>
            <a:xfrm>
              <a:off x="4758459" y="2505457"/>
              <a:ext cx="0" cy="2719346"/>
            </a:xfrm>
            <a:prstGeom prst="line">
              <a:avLst/>
            </a:prstGeom>
            <a:ln w="12700" cap="sq">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0126BFC3-56AA-17C9-306B-C1645C6BDAA8}"/>
                </a:ext>
              </a:extLst>
            </p:cNvPr>
            <p:cNvCxnSpPr>
              <a:cxnSpLocks/>
            </p:cNvCxnSpPr>
            <p:nvPr/>
          </p:nvCxnSpPr>
          <p:spPr>
            <a:xfrm flipH="1">
              <a:off x="4758459" y="5228128"/>
              <a:ext cx="3044406" cy="0"/>
            </a:xfrm>
            <a:prstGeom prst="line">
              <a:avLst/>
            </a:prstGeom>
            <a:ln w="12700" cap="sq">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Arrow Connector 101">
              <a:extLst>
                <a:ext uri="{FF2B5EF4-FFF2-40B4-BE49-F238E27FC236}">
                  <a16:creationId xmlns:a16="http://schemas.microsoft.com/office/drawing/2014/main" id="{E32078C2-2A8D-988F-34A8-9C2072381D8E}"/>
                </a:ext>
              </a:extLst>
            </p:cNvPr>
            <p:cNvCxnSpPr>
              <a:cxnSpLocks/>
            </p:cNvCxnSpPr>
            <p:nvPr/>
          </p:nvCxnSpPr>
          <p:spPr>
            <a:xfrm>
              <a:off x="4758459" y="5365442"/>
              <a:ext cx="3056400" cy="0"/>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04" name="Freeform: Shape 49">
              <a:extLst>
                <a:ext uri="{FF2B5EF4-FFF2-40B4-BE49-F238E27FC236}">
                  <a16:creationId xmlns:a16="http://schemas.microsoft.com/office/drawing/2014/main" id="{8597A78F-9B11-7BCE-5C71-F86B3803D79D}"/>
                </a:ext>
              </a:extLst>
            </p:cNvPr>
            <p:cNvSpPr/>
            <p:nvPr/>
          </p:nvSpPr>
          <p:spPr>
            <a:xfrm>
              <a:off x="4845400" y="3266032"/>
              <a:ext cx="2960483" cy="1807676"/>
            </a:xfrm>
            <a:custGeom>
              <a:avLst/>
              <a:gdLst>
                <a:gd name="connsiteX0" fmla="*/ 0 w 2963501"/>
                <a:gd name="connsiteY0" fmla="*/ 1804658 h 1804658"/>
                <a:gd name="connsiteX1" fmla="*/ 2963501 w 2963501"/>
                <a:gd name="connsiteY1" fmla="*/ 0 h 1804658"/>
                <a:gd name="connsiteX0" fmla="*/ 0 w 2963501"/>
                <a:gd name="connsiteY0" fmla="*/ 1804658 h 1804658"/>
                <a:gd name="connsiteX1" fmla="*/ 2963501 w 2963501"/>
                <a:gd name="connsiteY1" fmla="*/ 0 h 1804658"/>
                <a:gd name="connsiteX0" fmla="*/ 0 w 2963501"/>
                <a:gd name="connsiteY0" fmla="*/ 1804658 h 1804658"/>
                <a:gd name="connsiteX1" fmla="*/ 2963501 w 2963501"/>
                <a:gd name="connsiteY1" fmla="*/ 0 h 1804658"/>
                <a:gd name="connsiteX0" fmla="*/ 0 w 2963501"/>
                <a:gd name="connsiteY0" fmla="*/ 1804658 h 1804658"/>
                <a:gd name="connsiteX1" fmla="*/ 2963501 w 2963501"/>
                <a:gd name="connsiteY1" fmla="*/ 0 h 1804658"/>
                <a:gd name="connsiteX0" fmla="*/ 0 w 2963501"/>
                <a:gd name="connsiteY0" fmla="*/ 1804658 h 1804658"/>
                <a:gd name="connsiteX1" fmla="*/ 2963501 w 2963501"/>
                <a:gd name="connsiteY1" fmla="*/ 0 h 1804658"/>
                <a:gd name="connsiteX0" fmla="*/ 0 w 2963501"/>
                <a:gd name="connsiteY0" fmla="*/ 1804658 h 1804658"/>
                <a:gd name="connsiteX1" fmla="*/ 2963501 w 2963501"/>
                <a:gd name="connsiteY1" fmla="*/ 0 h 1804658"/>
                <a:gd name="connsiteX0" fmla="*/ 0 w 2963501"/>
                <a:gd name="connsiteY0" fmla="*/ 1804658 h 1804658"/>
                <a:gd name="connsiteX1" fmla="*/ 2963501 w 2963501"/>
                <a:gd name="connsiteY1" fmla="*/ 0 h 1804658"/>
                <a:gd name="connsiteX0" fmla="*/ 0 w 2963501"/>
                <a:gd name="connsiteY0" fmla="*/ 1804658 h 1804658"/>
                <a:gd name="connsiteX1" fmla="*/ 2963501 w 2963501"/>
                <a:gd name="connsiteY1" fmla="*/ 0 h 1804658"/>
                <a:gd name="connsiteX0" fmla="*/ 0 w 2963501"/>
                <a:gd name="connsiteY0" fmla="*/ 1804658 h 1804658"/>
                <a:gd name="connsiteX1" fmla="*/ 2963501 w 2963501"/>
                <a:gd name="connsiteY1" fmla="*/ 0 h 1804658"/>
                <a:gd name="connsiteX0" fmla="*/ 0 w 2963501"/>
                <a:gd name="connsiteY0" fmla="*/ 1804658 h 1804658"/>
                <a:gd name="connsiteX1" fmla="*/ 2963501 w 2963501"/>
                <a:gd name="connsiteY1" fmla="*/ 0 h 1804658"/>
                <a:gd name="connsiteX0" fmla="*/ 0 w 2963501"/>
                <a:gd name="connsiteY0" fmla="*/ 1804658 h 1804658"/>
                <a:gd name="connsiteX1" fmla="*/ 2963501 w 2963501"/>
                <a:gd name="connsiteY1" fmla="*/ 0 h 1804658"/>
                <a:gd name="connsiteX0" fmla="*/ 0 w 2960483"/>
                <a:gd name="connsiteY0" fmla="*/ 1807676 h 1807676"/>
                <a:gd name="connsiteX1" fmla="*/ 2960483 w 2960483"/>
                <a:gd name="connsiteY1" fmla="*/ 0 h 1807676"/>
                <a:gd name="connsiteX0" fmla="*/ 0 w 2960483"/>
                <a:gd name="connsiteY0" fmla="*/ 1807676 h 1807676"/>
                <a:gd name="connsiteX1" fmla="*/ 2960483 w 2960483"/>
                <a:gd name="connsiteY1" fmla="*/ 0 h 1807676"/>
                <a:gd name="connsiteX0" fmla="*/ 0 w 2960483"/>
                <a:gd name="connsiteY0" fmla="*/ 1807676 h 1807676"/>
                <a:gd name="connsiteX1" fmla="*/ 2960483 w 2960483"/>
                <a:gd name="connsiteY1" fmla="*/ 0 h 1807676"/>
                <a:gd name="connsiteX0" fmla="*/ 0 w 2960483"/>
                <a:gd name="connsiteY0" fmla="*/ 1807676 h 1807676"/>
                <a:gd name="connsiteX1" fmla="*/ 2960483 w 2960483"/>
                <a:gd name="connsiteY1" fmla="*/ 0 h 1807676"/>
              </a:gdLst>
              <a:ahLst/>
              <a:cxnLst>
                <a:cxn ang="0">
                  <a:pos x="connsiteX0" y="connsiteY0"/>
                </a:cxn>
                <a:cxn ang="0">
                  <a:pos x="connsiteX1" y="connsiteY1"/>
                </a:cxn>
              </a:cxnLst>
              <a:rect l="l" t="t" r="r" b="b"/>
              <a:pathLst>
                <a:path w="2960483" h="1807676">
                  <a:moveTo>
                    <a:pt x="0" y="1807676"/>
                  </a:moveTo>
                  <a:cubicBezTo>
                    <a:pt x="1612523" y="1758385"/>
                    <a:pt x="2271413" y="1208135"/>
                    <a:pt x="2960483" y="0"/>
                  </a:cubicBezTo>
                </a:path>
              </a:pathLst>
            </a:custGeom>
            <a:noFill/>
            <a:ln w="19050" cap="rnd">
              <a:solidFill>
                <a:schemeClr val="accent5"/>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GB" sz="675" b="1" i="0" u="none" strike="noStrike" kern="1200" cap="none" spc="0" normalizeH="0" baseline="0" noProof="0">
                <a:ln>
                  <a:noFill/>
                </a:ln>
                <a:solidFill>
                  <a:srgbClr val="FFFFFF"/>
                </a:solidFill>
                <a:effectLst/>
                <a:uLnTx/>
                <a:uFillTx/>
                <a:latin typeface="Arial"/>
                <a:ea typeface="+mn-ea"/>
                <a:cs typeface="+mn-cs"/>
              </a:endParaRPr>
            </a:p>
          </p:txBody>
        </p:sp>
        <p:cxnSp>
          <p:nvCxnSpPr>
            <p:cNvPr id="119" name="Straight Arrow Connector 118">
              <a:extLst>
                <a:ext uri="{FF2B5EF4-FFF2-40B4-BE49-F238E27FC236}">
                  <a16:creationId xmlns:a16="http://schemas.microsoft.com/office/drawing/2014/main" id="{9E69FEB0-9B95-37CF-D61D-4D2068984353}"/>
                </a:ext>
              </a:extLst>
            </p:cNvPr>
            <p:cNvCxnSpPr>
              <a:cxnSpLocks/>
            </p:cNvCxnSpPr>
            <p:nvPr/>
          </p:nvCxnSpPr>
          <p:spPr>
            <a:xfrm flipV="1">
              <a:off x="4641840" y="2505456"/>
              <a:ext cx="0" cy="2719335"/>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4DA0D575-7A04-EAD4-ECB3-40D1E9D16833}"/>
              </a:ext>
            </a:extLst>
          </p:cNvPr>
          <p:cNvGrpSpPr/>
          <p:nvPr/>
        </p:nvGrpSpPr>
        <p:grpSpPr>
          <a:xfrm>
            <a:off x="1043359" y="2706172"/>
            <a:ext cx="2922278" cy="2637955"/>
            <a:chOff x="792987" y="2501142"/>
            <a:chExt cx="3173019" cy="2864300"/>
          </a:xfrm>
        </p:grpSpPr>
        <p:sp>
          <p:nvSpPr>
            <p:cNvPr id="89" name="Rectangle 88">
              <a:extLst>
                <a:ext uri="{FF2B5EF4-FFF2-40B4-BE49-F238E27FC236}">
                  <a16:creationId xmlns:a16="http://schemas.microsoft.com/office/drawing/2014/main" id="{BBEFB4AE-4305-5C25-E35A-0DD68A169A32}"/>
                </a:ext>
              </a:extLst>
            </p:cNvPr>
            <p:cNvSpPr/>
            <p:nvPr/>
          </p:nvSpPr>
          <p:spPr>
            <a:xfrm>
              <a:off x="914370" y="2501142"/>
              <a:ext cx="3007026" cy="2719336"/>
            </a:xfrm>
            <a:prstGeom prst="rect">
              <a:avLst/>
            </a:prstGeom>
            <a:solidFill>
              <a:srgbClr val="B59E5F">
                <a:alpha val="534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GB" sz="675" b="1" i="0" u="none" strike="noStrike" kern="1200" cap="none" spc="0" normalizeH="0" baseline="0" noProof="0">
                <a:ln>
                  <a:noFill/>
                </a:ln>
                <a:solidFill>
                  <a:srgbClr val="FFFFFF"/>
                </a:solidFill>
                <a:effectLst/>
                <a:uLnTx/>
                <a:uFillTx/>
                <a:latin typeface="Arial"/>
                <a:ea typeface="+mn-ea"/>
                <a:cs typeface="+mn-cs"/>
              </a:endParaRPr>
            </a:p>
          </p:txBody>
        </p:sp>
        <p:sp>
          <p:nvSpPr>
            <p:cNvPr id="105" name="Freeform: Shape 38">
              <a:extLst>
                <a:ext uri="{FF2B5EF4-FFF2-40B4-BE49-F238E27FC236}">
                  <a16:creationId xmlns:a16="http://schemas.microsoft.com/office/drawing/2014/main" id="{16391930-678E-62FA-F7AE-38D91C3B686F}"/>
                </a:ext>
              </a:extLst>
            </p:cNvPr>
            <p:cNvSpPr/>
            <p:nvPr/>
          </p:nvSpPr>
          <p:spPr>
            <a:xfrm>
              <a:off x="1011646" y="2638401"/>
              <a:ext cx="2909751" cy="2276203"/>
            </a:xfrm>
            <a:custGeom>
              <a:avLst/>
              <a:gdLst>
                <a:gd name="connsiteX0" fmla="*/ 2909751 w 2909751"/>
                <a:gd name="connsiteY0" fmla="*/ 698863 h 2276203"/>
                <a:gd name="connsiteX1" fmla="*/ 2909751 w 2909751"/>
                <a:gd name="connsiteY1" fmla="*/ 0 h 2276203"/>
                <a:gd name="connsiteX2" fmla="*/ 0 w 2909751"/>
                <a:gd name="connsiteY2" fmla="*/ 2063931 h 2276203"/>
                <a:gd name="connsiteX3" fmla="*/ 0 w 2909751"/>
                <a:gd name="connsiteY3" fmla="*/ 2276203 h 2276203"/>
                <a:gd name="connsiteX4" fmla="*/ 2909751 w 2909751"/>
                <a:gd name="connsiteY4" fmla="*/ 698863 h 2276203"/>
                <a:gd name="connsiteX0" fmla="*/ 2909751 w 2909751"/>
                <a:gd name="connsiteY0" fmla="*/ 698863 h 2276203"/>
                <a:gd name="connsiteX1" fmla="*/ 2909751 w 2909751"/>
                <a:gd name="connsiteY1" fmla="*/ 0 h 2276203"/>
                <a:gd name="connsiteX2" fmla="*/ 0 w 2909751"/>
                <a:gd name="connsiteY2" fmla="*/ 2063931 h 2276203"/>
                <a:gd name="connsiteX3" fmla="*/ 0 w 2909751"/>
                <a:gd name="connsiteY3" fmla="*/ 2276203 h 2276203"/>
                <a:gd name="connsiteX4" fmla="*/ 2909751 w 2909751"/>
                <a:gd name="connsiteY4" fmla="*/ 698863 h 2276203"/>
                <a:gd name="connsiteX0" fmla="*/ 2909751 w 2909751"/>
                <a:gd name="connsiteY0" fmla="*/ 698863 h 2276203"/>
                <a:gd name="connsiteX1" fmla="*/ 2909751 w 2909751"/>
                <a:gd name="connsiteY1" fmla="*/ 0 h 2276203"/>
                <a:gd name="connsiteX2" fmla="*/ 0 w 2909751"/>
                <a:gd name="connsiteY2" fmla="*/ 2063931 h 2276203"/>
                <a:gd name="connsiteX3" fmla="*/ 0 w 2909751"/>
                <a:gd name="connsiteY3" fmla="*/ 2276203 h 2276203"/>
                <a:gd name="connsiteX4" fmla="*/ 2909751 w 2909751"/>
                <a:gd name="connsiteY4" fmla="*/ 698863 h 2276203"/>
                <a:gd name="connsiteX0" fmla="*/ 2909751 w 2909751"/>
                <a:gd name="connsiteY0" fmla="*/ 698863 h 2276203"/>
                <a:gd name="connsiteX1" fmla="*/ 2909751 w 2909751"/>
                <a:gd name="connsiteY1" fmla="*/ 0 h 2276203"/>
                <a:gd name="connsiteX2" fmla="*/ 0 w 2909751"/>
                <a:gd name="connsiteY2" fmla="*/ 2063931 h 2276203"/>
                <a:gd name="connsiteX3" fmla="*/ 0 w 2909751"/>
                <a:gd name="connsiteY3" fmla="*/ 2276203 h 2276203"/>
                <a:gd name="connsiteX4" fmla="*/ 2909751 w 2909751"/>
                <a:gd name="connsiteY4" fmla="*/ 698863 h 2276203"/>
                <a:gd name="connsiteX0" fmla="*/ 2909751 w 2909751"/>
                <a:gd name="connsiteY0" fmla="*/ 698863 h 2276203"/>
                <a:gd name="connsiteX1" fmla="*/ 2909751 w 2909751"/>
                <a:gd name="connsiteY1" fmla="*/ 0 h 2276203"/>
                <a:gd name="connsiteX2" fmla="*/ 0 w 2909751"/>
                <a:gd name="connsiteY2" fmla="*/ 2063931 h 2276203"/>
                <a:gd name="connsiteX3" fmla="*/ 0 w 2909751"/>
                <a:gd name="connsiteY3" fmla="*/ 2276203 h 2276203"/>
                <a:gd name="connsiteX4" fmla="*/ 2909751 w 2909751"/>
                <a:gd name="connsiteY4" fmla="*/ 698863 h 2276203"/>
                <a:gd name="connsiteX0" fmla="*/ 2909751 w 2909751"/>
                <a:gd name="connsiteY0" fmla="*/ 698863 h 2276203"/>
                <a:gd name="connsiteX1" fmla="*/ 2909751 w 2909751"/>
                <a:gd name="connsiteY1" fmla="*/ 0 h 2276203"/>
                <a:gd name="connsiteX2" fmla="*/ 0 w 2909751"/>
                <a:gd name="connsiteY2" fmla="*/ 2063931 h 2276203"/>
                <a:gd name="connsiteX3" fmla="*/ 0 w 2909751"/>
                <a:gd name="connsiteY3" fmla="*/ 2276203 h 2276203"/>
                <a:gd name="connsiteX4" fmla="*/ 2909751 w 2909751"/>
                <a:gd name="connsiteY4" fmla="*/ 698863 h 2276203"/>
                <a:gd name="connsiteX0" fmla="*/ 2909751 w 2909751"/>
                <a:gd name="connsiteY0" fmla="*/ 698863 h 2276203"/>
                <a:gd name="connsiteX1" fmla="*/ 2909751 w 2909751"/>
                <a:gd name="connsiteY1" fmla="*/ 0 h 2276203"/>
                <a:gd name="connsiteX2" fmla="*/ 0 w 2909751"/>
                <a:gd name="connsiteY2" fmla="*/ 2063931 h 2276203"/>
                <a:gd name="connsiteX3" fmla="*/ 0 w 2909751"/>
                <a:gd name="connsiteY3" fmla="*/ 2276203 h 2276203"/>
                <a:gd name="connsiteX4" fmla="*/ 2909751 w 2909751"/>
                <a:gd name="connsiteY4" fmla="*/ 698863 h 2276203"/>
                <a:gd name="connsiteX0" fmla="*/ 2909751 w 2909751"/>
                <a:gd name="connsiteY0" fmla="*/ 698863 h 2276203"/>
                <a:gd name="connsiteX1" fmla="*/ 2909751 w 2909751"/>
                <a:gd name="connsiteY1" fmla="*/ 0 h 2276203"/>
                <a:gd name="connsiteX2" fmla="*/ 1743891 w 2909751"/>
                <a:gd name="connsiteY2" fmla="*/ 1146266 h 2276203"/>
                <a:gd name="connsiteX3" fmla="*/ 0 w 2909751"/>
                <a:gd name="connsiteY3" fmla="*/ 2063931 h 2276203"/>
                <a:gd name="connsiteX4" fmla="*/ 0 w 2909751"/>
                <a:gd name="connsiteY4" fmla="*/ 2276203 h 2276203"/>
                <a:gd name="connsiteX5" fmla="*/ 2909751 w 2909751"/>
                <a:gd name="connsiteY5" fmla="*/ 698863 h 2276203"/>
                <a:gd name="connsiteX0" fmla="*/ 2909751 w 2909751"/>
                <a:gd name="connsiteY0" fmla="*/ 698863 h 2276203"/>
                <a:gd name="connsiteX1" fmla="*/ 2909751 w 2909751"/>
                <a:gd name="connsiteY1" fmla="*/ 0 h 2276203"/>
                <a:gd name="connsiteX2" fmla="*/ 1743891 w 2909751"/>
                <a:gd name="connsiteY2" fmla="*/ 1146266 h 2276203"/>
                <a:gd name="connsiteX3" fmla="*/ 0 w 2909751"/>
                <a:gd name="connsiteY3" fmla="*/ 2063931 h 2276203"/>
                <a:gd name="connsiteX4" fmla="*/ 0 w 2909751"/>
                <a:gd name="connsiteY4" fmla="*/ 2276203 h 2276203"/>
                <a:gd name="connsiteX5" fmla="*/ 2909751 w 2909751"/>
                <a:gd name="connsiteY5" fmla="*/ 698863 h 2276203"/>
                <a:gd name="connsiteX0" fmla="*/ 2909751 w 2909751"/>
                <a:gd name="connsiteY0" fmla="*/ 698863 h 2276203"/>
                <a:gd name="connsiteX1" fmla="*/ 2909751 w 2909751"/>
                <a:gd name="connsiteY1" fmla="*/ 0 h 2276203"/>
                <a:gd name="connsiteX2" fmla="*/ 1743891 w 2909751"/>
                <a:gd name="connsiteY2" fmla="*/ 1146266 h 2276203"/>
                <a:gd name="connsiteX3" fmla="*/ 0 w 2909751"/>
                <a:gd name="connsiteY3" fmla="*/ 2063931 h 2276203"/>
                <a:gd name="connsiteX4" fmla="*/ 0 w 2909751"/>
                <a:gd name="connsiteY4" fmla="*/ 2276203 h 2276203"/>
                <a:gd name="connsiteX5" fmla="*/ 2909751 w 2909751"/>
                <a:gd name="connsiteY5" fmla="*/ 698863 h 2276203"/>
                <a:gd name="connsiteX0" fmla="*/ 2909751 w 2909751"/>
                <a:gd name="connsiteY0" fmla="*/ 698863 h 2276203"/>
                <a:gd name="connsiteX1" fmla="*/ 2909751 w 2909751"/>
                <a:gd name="connsiteY1" fmla="*/ 0 h 2276203"/>
                <a:gd name="connsiteX2" fmla="*/ 1743891 w 2909751"/>
                <a:gd name="connsiteY2" fmla="*/ 1146266 h 2276203"/>
                <a:gd name="connsiteX3" fmla="*/ 0 w 2909751"/>
                <a:gd name="connsiteY3" fmla="*/ 2063931 h 2276203"/>
                <a:gd name="connsiteX4" fmla="*/ 0 w 2909751"/>
                <a:gd name="connsiteY4" fmla="*/ 2276203 h 2276203"/>
                <a:gd name="connsiteX5" fmla="*/ 2909751 w 2909751"/>
                <a:gd name="connsiteY5" fmla="*/ 698863 h 2276203"/>
                <a:gd name="connsiteX0" fmla="*/ 2909751 w 2909751"/>
                <a:gd name="connsiteY0" fmla="*/ 698863 h 2276203"/>
                <a:gd name="connsiteX1" fmla="*/ 2909751 w 2909751"/>
                <a:gd name="connsiteY1" fmla="*/ 0 h 2276203"/>
                <a:gd name="connsiteX2" fmla="*/ 1743891 w 2909751"/>
                <a:gd name="connsiteY2" fmla="*/ 1146266 h 2276203"/>
                <a:gd name="connsiteX3" fmla="*/ 0 w 2909751"/>
                <a:gd name="connsiteY3" fmla="*/ 2063931 h 2276203"/>
                <a:gd name="connsiteX4" fmla="*/ 0 w 2909751"/>
                <a:gd name="connsiteY4" fmla="*/ 2276203 h 2276203"/>
                <a:gd name="connsiteX5" fmla="*/ 2909751 w 2909751"/>
                <a:gd name="connsiteY5" fmla="*/ 698863 h 2276203"/>
                <a:gd name="connsiteX0" fmla="*/ 2909751 w 2909751"/>
                <a:gd name="connsiteY0" fmla="*/ 698863 h 2276203"/>
                <a:gd name="connsiteX1" fmla="*/ 2909751 w 2909751"/>
                <a:gd name="connsiteY1" fmla="*/ 0 h 2276203"/>
                <a:gd name="connsiteX2" fmla="*/ 1743891 w 2909751"/>
                <a:gd name="connsiteY2" fmla="*/ 1146266 h 2276203"/>
                <a:gd name="connsiteX3" fmla="*/ 0 w 2909751"/>
                <a:gd name="connsiteY3" fmla="*/ 2063931 h 2276203"/>
                <a:gd name="connsiteX4" fmla="*/ 0 w 2909751"/>
                <a:gd name="connsiteY4" fmla="*/ 2276203 h 2276203"/>
                <a:gd name="connsiteX5" fmla="*/ 2909751 w 2909751"/>
                <a:gd name="connsiteY5" fmla="*/ 698863 h 2276203"/>
                <a:gd name="connsiteX0" fmla="*/ 2909751 w 2909751"/>
                <a:gd name="connsiteY0" fmla="*/ 698863 h 2276203"/>
                <a:gd name="connsiteX1" fmla="*/ 2909751 w 2909751"/>
                <a:gd name="connsiteY1" fmla="*/ 0 h 2276203"/>
                <a:gd name="connsiteX2" fmla="*/ 1743891 w 2909751"/>
                <a:gd name="connsiteY2" fmla="*/ 1146266 h 2276203"/>
                <a:gd name="connsiteX3" fmla="*/ 0 w 2909751"/>
                <a:gd name="connsiteY3" fmla="*/ 2063931 h 2276203"/>
                <a:gd name="connsiteX4" fmla="*/ 0 w 2909751"/>
                <a:gd name="connsiteY4" fmla="*/ 2276203 h 2276203"/>
                <a:gd name="connsiteX5" fmla="*/ 2909751 w 2909751"/>
                <a:gd name="connsiteY5" fmla="*/ 698863 h 2276203"/>
                <a:gd name="connsiteX0" fmla="*/ 2909751 w 2909751"/>
                <a:gd name="connsiteY0" fmla="*/ 698863 h 2276203"/>
                <a:gd name="connsiteX1" fmla="*/ 2909751 w 2909751"/>
                <a:gd name="connsiteY1" fmla="*/ 0 h 2276203"/>
                <a:gd name="connsiteX2" fmla="*/ 1743891 w 2909751"/>
                <a:gd name="connsiteY2" fmla="*/ 1146266 h 2276203"/>
                <a:gd name="connsiteX3" fmla="*/ 0 w 2909751"/>
                <a:gd name="connsiteY3" fmla="*/ 2063931 h 2276203"/>
                <a:gd name="connsiteX4" fmla="*/ 0 w 2909751"/>
                <a:gd name="connsiteY4" fmla="*/ 2276203 h 2276203"/>
                <a:gd name="connsiteX5" fmla="*/ 2909751 w 2909751"/>
                <a:gd name="connsiteY5" fmla="*/ 698863 h 2276203"/>
                <a:gd name="connsiteX0" fmla="*/ 2909751 w 2909751"/>
                <a:gd name="connsiteY0" fmla="*/ 698863 h 2276203"/>
                <a:gd name="connsiteX1" fmla="*/ 2909751 w 2909751"/>
                <a:gd name="connsiteY1" fmla="*/ 0 h 2276203"/>
                <a:gd name="connsiteX2" fmla="*/ 1743891 w 2909751"/>
                <a:gd name="connsiteY2" fmla="*/ 1146266 h 2276203"/>
                <a:gd name="connsiteX3" fmla="*/ 0 w 2909751"/>
                <a:gd name="connsiteY3" fmla="*/ 2063931 h 2276203"/>
                <a:gd name="connsiteX4" fmla="*/ 0 w 2909751"/>
                <a:gd name="connsiteY4" fmla="*/ 2276203 h 2276203"/>
                <a:gd name="connsiteX5" fmla="*/ 2909751 w 2909751"/>
                <a:gd name="connsiteY5" fmla="*/ 698863 h 2276203"/>
                <a:gd name="connsiteX0" fmla="*/ 2909751 w 2909751"/>
                <a:gd name="connsiteY0" fmla="*/ 698863 h 2276203"/>
                <a:gd name="connsiteX1" fmla="*/ 2909751 w 2909751"/>
                <a:gd name="connsiteY1" fmla="*/ 0 h 2276203"/>
                <a:gd name="connsiteX2" fmla="*/ 1743891 w 2909751"/>
                <a:gd name="connsiteY2" fmla="*/ 1146266 h 2276203"/>
                <a:gd name="connsiteX3" fmla="*/ 0 w 2909751"/>
                <a:gd name="connsiteY3" fmla="*/ 2063931 h 2276203"/>
                <a:gd name="connsiteX4" fmla="*/ 0 w 2909751"/>
                <a:gd name="connsiteY4" fmla="*/ 2276203 h 2276203"/>
                <a:gd name="connsiteX5" fmla="*/ 2909751 w 2909751"/>
                <a:gd name="connsiteY5" fmla="*/ 698863 h 2276203"/>
                <a:gd name="connsiteX0" fmla="*/ 2909751 w 2909751"/>
                <a:gd name="connsiteY0" fmla="*/ 698863 h 2276203"/>
                <a:gd name="connsiteX1" fmla="*/ 2909751 w 2909751"/>
                <a:gd name="connsiteY1" fmla="*/ 0 h 2276203"/>
                <a:gd name="connsiteX2" fmla="*/ 1743891 w 2909751"/>
                <a:gd name="connsiteY2" fmla="*/ 1146266 h 2276203"/>
                <a:gd name="connsiteX3" fmla="*/ 0 w 2909751"/>
                <a:gd name="connsiteY3" fmla="*/ 2063931 h 2276203"/>
                <a:gd name="connsiteX4" fmla="*/ 0 w 2909751"/>
                <a:gd name="connsiteY4" fmla="*/ 2276203 h 2276203"/>
                <a:gd name="connsiteX5" fmla="*/ 2909751 w 2909751"/>
                <a:gd name="connsiteY5" fmla="*/ 698863 h 2276203"/>
                <a:gd name="connsiteX0" fmla="*/ 2909751 w 2909751"/>
                <a:gd name="connsiteY0" fmla="*/ 698863 h 2276203"/>
                <a:gd name="connsiteX1" fmla="*/ 2909751 w 2909751"/>
                <a:gd name="connsiteY1" fmla="*/ 0 h 2276203"/>
                <a:gd name="connsiteX2" fmla="*/ 1743891 w 2909751"/>
                <a:gd name="connsiteY2" fmla="*/ 1146266 h 2276203"/>
                <a:gd name="connsiteX3" fmla="*/ 0 w 2909751"/>
                <a:gd name="connsiteY3" fmla="*/ 2063931 h 2276203"/>
                <a:gd name="connsiteX4" fmla="*/ 0 w 2909751"/>
                <a:gd name="connsiteY4" fmla="*/ 2276203 h 2276203"/>
                <a:gd name="connsiteX5" fmla="*/ 2909751 w 2909751"/>
                <a:gd name="connsiteY5" fmla="*/ 698863 h 2276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09751" h="2276203">
                  <a:moveTo>
                    <a:pt x="2909751" y="698863"/>
                  </a:moveTo>
                  <a:lnTo>
                    <a:pt x="2909751" y="0"/>
                  </a:lnTo>
                  <a:cubicBezTo>
                    <a:pt x="2748098" y="90896"/>
                    <a:pt x="2222317" y="759823"/>
                    <a:pt x="1743891" y="1146266"/>
                  </a:cubicBezTo>
                  <a:cubicBezTo>
                    <a:pt x="1278527" y="1513114"/>
                    <a:pt x="1074964" y="1714499"/>
                    <a:pt x="0" y="2063931"/>
                  </a:cubicBezTo>
                  <a:lnTo>
                    <a:pt x="0" y="2276203"/>
                  </a:lnTo>
                  <a:cubicBezTo>
                    <a:pt x="1358537" y="2028008"/>
                    <a:pt x="1916973" y="989511"/>
                    <a:pt x="2909751" y="698863"/>
                  </a:cubicBezTo>
                  <a:close/>
                </a:path>
              </a:pathLst>
            </a:custGeom>
            <a:solidFill>
              <a:srgbClr val="E2E7EA"/>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GB" sz="675" b="1" i="0" u="none" strike="noStrike" kern="1200" cap="none" spc="0" normalizeH="0" baseline="0" noProof="0">
                <a:ln>
                  <a:noFill/>
                </a:ln>
                <a:solidFill>
                  <a:srgbClr val="FFFFFF"/>
                </a:solidFill>
                <a:effectLst/>
                <a:uLnTx/>
                <a:uFillTx/>
                <a:latin typeface="Arial"/>
                <a:ea typeface="+mn-ea"/>
                <a:cs typeface="+mn-cs"/>
              </a:endParaRPr>
            </a:p>
          </p:txBody>
        </p:sp>
        <p:sp>
          <p:nvSpPr>
            <p:cNvPr id="106" name="Freeform: Shape 39">
              <a:extLst>
                <a:ext uri="{FF2B5EF4-FFF2-40B4-BE49-F238E27FC236}">
                  <a16:creationId xmlns:a16="http://schemas.microsoft.com/office/drawing/2014/main" id="{AEBC7C72-F080-6C3E-919E-E7FB66A4F2CC}"/>
                </a:ext>
              </a:extLst>
            </p:cNvPr>
            <p:cNvSpPr/>
            <p:nvPr/>
          </p:nvSpPr>
          <p:spPr>
            <a:xfrm>
              <a:off x="1008379" y="3484221"/>
              <a:ext cx="2913017" cy="1440180"/>
            </a:xfrm>
            <a:custGeom>
              <a:avLst/>
              <a:gdLst>
                <a:gd name="connsiteX0" fmla="*/ 2922814 w 2922814"/>
                <a:gd name="connsiteY0" fmla="*/ 0 h 1446711"/>
                <a:gd name="connsiteX1" fmla="*/ 2922814 w 2922814"/>
                <a:gd name="connsiteY1" fmla="*/ 535577 h 1446711"/>
                <a:gd name="connsiteX2" fmla="*/ 0 w 2922814"/>
                <a:gd name="connsiteY2" fmla="*/ 1446711 h 1446711"/>
                <a:gd name="connsiteX3" fmla="*/ 0 w 2922814"/>
                <a:gd name="connsiteY3" fmla="*/ 1159329 h 1446711"/>
                <a:gd name="connsiteX4" fmla="*/ 2922814 w 2922814"/>
                <a:gd name="connsiteY4" fmla="*/ 0 h 1446711"/>
                <a:gd name="connsiteX0" fmla="*/ 2922814 w 2922814"/>
                <a:gd name="connsiteY0" fmla="*/ 0 h 1446711"/>
                <a:gd name="connsiteX1" fmla="*/ 2922814 w 2922814"/>
                <a:gd name="connsiteY1" fmla="*/ 535577 h 1446711"/>
                <a:gd name="connsiteX2" fmla="*/ 0 w 2922814"/>
                <a:gd name="connsiteY2" fmla="*/ 1446711 h 1446711"/>
                <a:gd name="connsiteX3" fmla="*/ 0 w 2922814"/>
                <a:gd name="connsiteY3" fmla="*/ 1159329 h 1446711"/>
                <a:gd name="connsiteX4" fmla="*/ 2922814 w 2922814"/>
                <a:gd name="connsiteY4" fmla="*/ 0 h 1446711"/>
                <a:gd name="connsiteX0" fmla="*/ 2922814 w 2922814"/>
                <a:gd name="connsiteY0" fmla="*/ 0 h 1446711"/>
                <a:gd name="connsiteX1" fmla="*/ 2922814 w 2922814"/>
                <a:gd name="connsiteY1" fmla="*/ 535577 h 1446711"/>
                <a:gd name="connsiteX2" fmla="*/ 0 w 2922814"/>
                <a:gd name="connsiteY2" fmla="*/ 1446711 h 1446711"/>
                <a:gd name="connsiteX3" fmla="*/ 0 w 2922814"/>
                <a:gd name="connsiteY3" fmla="*/ 1159329 h 1446711"/>
                <a:gd name="connsiteX4" fmla="*/ 2922814 w 2922814"/>
                <a:gd name="connsiteY4" fmla="*/ 0 h 1446711"/>
                <a:gd name="connsiteX0" fmla="*/ 2922814 w 2922814"/>
                <a:gd name="connsiteY0" fmla="*/ 0 h 1446711"/>
                <a:gd name="connsiteX1" fmla="*/ 2922814 w 2922814"/>
                <a:gd name="connsiteY1" fmla="*/ 535577 h 1446711"/>
                <a:gd name="connsiteX2" fmla="*/ 0 w 2922814"/>
                <a:gd name="connsiteY2" fmla="*/ 1446711 h 1446711"/>
                <a:gd name="connsiteX3" fmla="*/ 0 w 2922814"/>
                <a:gd name="connsiteY3" fmla="*/ 1159329 h 1446711"/>
                <a:gd name="connsiteX4" fmla="*/ 2922814 w 2922814"/>
                <a:gd name="connsiteY4" fmla="*/ 0 h 1446711"/>
                <a:gd name="connsiteX0" fmla="*/ 2922814 w 2922814"/>
                <a:gd name="connsiteY0" fmla="*/ 0 h 1446711"/>
                <a:gd name="connsiteX1" fmla="*/ 2922814 w 2922814"/>
                <a:gd name="connsiteY1" fmla="*/ 535577 h 1446711"/>
                <a:gd name="connsiteX2" fmla="*/ 0 w 2922814"/>
                <a:gd name="connsiteY2" fmla="*/ 1446711 h 1446711"/>
                <a:gd name="connsiteX3" fmla="*/ 0 w 2922814"/>
                <a:gd name="connsiteY3" fmla="*/ 1159329 h 1446711"/>
                <a:gd name="connsiteX4" fmla="*/ 2922814 w 2922814"/>
                <a:gd name="connsiteY4" fmla="*/ 0 h 1446711"/>
                <a:gd name="connsiteX0" fmla="*/ 2922814 w 2922814"/>
                <a:gd name="connsiteY0" fmla="*/ 0 h 1446711"/>
                <a:gd name="connsiteX1" fmla="*/ 2922814 w 2922814"/>
                <a:gd name="connsiteY1" fmla="*/ 535577 h 1446711"/>
                <a:gd name="connsiteX2" fmla="*/ 0 w 2922814"/>
                <a:gd name="connsiteY2" fmla="*/ 1446711 h 1446711"/>
                <a:gd name="connsiteX3" fmla="*/ 0 w 2922814"/>
                <a:gd name="connsiteY3" fmla="*/ 1159329 h 1446711"/>
                <a:gd name="connsiteX4" fmla="*/ 2922814 w 2922814"/>
                <a:gd name="connsiteY4" fmla="*/ 0 h 1446711"/>
                <a:gd name="connsiteX0" fmla="*/ 2922814 w 2922814"/>
                <a:gd name="connsiteY0" fmla="*/ 0 h 1446711"/>
                <a:gd name="connsiteX1" fmla="*/ 2922814 w 2922814"/>
                <a:gd name="connsiteY1" fmla="*/ 535577 h 1446711"/>
                <a:gd name="connsiteX2" fmla="*/ 0 w 2922814"/>
                <a:gd name="connsiteY2" fmla="*/ 1446711 h 1446711"/>
                <a:gd name="connsiteX3" fmla="*/ 0 w 2922814"/>
                <a:gd name="connsiteY3" fmla="*/ 1159329 h 1446711"/>
                <a:gd name="connsiteX4" fmla="*/ 2922814 w 2922814"/>
                <a:gd name="connsiteY4" fmla="*/ 0 h 1446711"/>
                <a:gd name="connsiteX0" fmla="*/ 2922814 w 2922814"/>
                <a:gd name="connsiteY0" fmla="*/ 0 h 1440180"/>
                <a:gd name="connsiteX1" fmla="*/ 2922814 w 2922814"/>
                <a:gd name="connsiteY1" fmla="*/ 535577 h 1440180"/>
                <a:gd name="connsiteX2" fmla="*/ 0 w 2922814"/>
                <a:gd name="connsiteY2" fmla="*/ 1440180 h 1440180"/>
                <a:gd name="connsiteX3" fmla="*/ 0 w 2922814"/>
                <a:gd name="connsiteY3" fmla="*/ 1159329 h 1440180"/>
                <a:gd name="connsiteX4" fmla="*/ 2922814 w 2922814"/>
                <a:gd name="connsiteY4" fmla="*/ 0 h 1440180"/>
                <a:gd name="connsiteX0" fmla="*/ 2922814 w 2922814"/>
                <a:gd name="connsiteY0" fmla="*/ 0 h 1440180"/>
                <a:gd name="connsiteX1" fmla="*/ 2922814 w 2922814"/>
                <a:gd name="connsiteY1" fmla="*/ 535577 h 1440180"/>
                <a:gd name="connsiteX2" fmla="*/ 0 w 2922814"/>
                <a:gd name="connsiteY2" fmla="*/ 1440180 h 1440180"/>
                <a:gd name="connsiteX3" fmla="*/ 0 w 2922814"/>
                <a:gd name="connsiteY3" fmla="*/ 1159329 h 1440180"/>
                <a:gd name="connsiteX4" fmla="*/ 2922814 w 2922814"/>
                <a:gd name="connsiteY4" fmla="*/ 0 h 1440180"/>
                <a:gd name="connsiteX0" fmla="*/ 2922814 w 2922814"/>
                <a:gd name="connsiteY0" fmla="*/ 0 h 1440180"/>
                <a:gd name="connsiteX1" fmla="*/ 2922814 w 2922814"/>
                <a:gd name="connsiteY1" fmla="*/ 535577 h 1440180"/>
                <a:gd name="connsiteX2" fmla="*/ 0 w 2922814"/>
                <a:gd name="connsiteY2" fmla="*/ 1440180 h 1440180"/>
                <a:gd name="connsiteX3" fmla="*/ 0 w 2922814"/>
                <a:gd name="connsiteY3" fmla="*/ 1159329 h 1440180"/>
                <a:gd name="connsiteX4" fmla="*/ 2922814 w 2922814"/>
                <a:gd name="connsiteY4" fmla="*/ 0 h 1440180"/>
                <a:gd name="connsiteX0" fmla="*/ 2922814 w 2922814"/>
                <a:gd name="connsiteY0" fmla="*/ 0 h 1440180"/>
                <a:gd name="connsiteX1" fmla="*/ 2922814 w 2922814"/>
                <a:gd name="connsiteY1" fmla="*/ 535577 h 1440180"/>
                <a:gd name="connsiteX2" fmla="*/ 0 w 2922814"/>
                <a:gd name="connsiteY2" fmla="*/ 1440180 h 1440180"/>
                <a:gd name="connsiteX3" fmla="*/ 0 w 2922814"/>
                <a:gd name="connsiteY3" fmla="*/ 1159329 h 1440180"/>
                <a:gd name="connsiteX4" fmla="*/ 2922814 w 2922814"/>
                <a:gd name="connsiteY4" fmla="*/ 0 h 1440180"/>
                <a:gd name="connsiteX0" fmla="*/ 2922814 w 2922814"/>
                <a:gd name="connsiteY0" fmla="*/ 0 h 1440180"/>
                <a:gd name="connsiteX1" fmla="*/ 2922814 w 2922814"/>
                <a:gd name="connsiteY1" fmla="*/ 535577 h 1440180"/>
                <a:gd name="connsiteX2" fmla="*/ 0 w 2922814"/>
                <a:gd name="connsiteY2" fmla="*/ 1440180 h 1440180"/>
                <a:gd name="connsiteX3" fmla="*/ 0 w 2922814"/>
                <a:gd name="connsiteY3" fmla="*/ 1159329 h 1440180"/>
                <a:gd name="connsiteX4" fmla="*/ 1559709 w 2922814"/>
                <a:gd name="connsiteY4" fmla="*/ 666206 h 1440180"/>
                <a:gd name="connsiteX5" fmla="*/ 2922814 w 2922814"/>
                <a:gd name="connsiteY5" fmla="*/ 0 h 1440180"/>
                <a:gd name="connsiteX0" fmla="*/ 2922814 w 2922814"/>
                <a:gd name="connsiteY0" fmla="*/ 0 h 1440180"/>
                <a:gd name="connsiteX1" fmla="*/ 2922814 w 2922814"/>
                <a:gd name="connsiteY1" fmla="*/ 535577 h 1440180"/>
                <a:gd name="connsiteX2" fmla="*/ 0 w 2922814"/>
                <a:gd name="connsiteY2" fmla="*/ 1440180 h 1440180"/>
                <a:gd name="connsiteX3" fmla="*/ 0 w 2922814"/>
                <a:gd name="connsiteY3" fmla="*/ 1159329 h 1440180"/>
                <a:gd name="connsiteX4" fmla="*/ 1559709 w 2922814"/>
                <a:gd name="connsiteY4" fmla="*/ 666206 h 1440180"/>
                <a:gd name="connsiteX5" fmla="*/ 2922814 w 2922814"/>
                <a:gd name="connsiteY5" fmla="*/ 0 h 1440180"/>
                <a:gd name="connsiteX0" fmla="*/ 2922814 w 2922814"/>
                <a:gd name="connsiteY0" fmla="*/ 0 h 1440180"/>
                <a:gd name="connsiteX1" fmla="*/ 2922814 w 2922814"/>
                <a:gd name="connsiteY1" fmla="*/ 535577 h 1440180"/>
                <a:gd name="connsiteX2" fmla="*/ 0 w 2922814"/>
                <a:gd name="connsiteY2" fmla="*/ 1440180 h 1440180"/>
                <a:gd name="connsiteX3" fmla="*/ 0 w 2922814"/>
                <a:gd name="connsiteY3" fmla="*/ 1159329 h 1440180"/>
                <a:gd name="connsiteX4" fmla="*/ 1559709 w 2922814"/>
                <a:gd name="connsiteY4" fmla="*/ 666206 h 1440180"/>
                <a:gd name="connsiteX5" fmla="*/ 2922814 w 2922814"/>
                <a:gd name="connsiteY5" fmla="*/ 0 h 1440180"/>
                <a:gd name="connsiteX0" fmla="*/ 2922814 w 2922814"/>
                <a:gd name="connsiteY0" fmla="*/ 0 h 1440180"/>
                <a:gd name="connsiteX1" fmla="*/ 2922814 w 2922814"/>
                <a:gd name="connsiteY1" fmla="*/ 535577 h 1440180"/>
                <a:gd name="connsiteX2" fmla="*/ 0 w 2922814"/>
                <a:gd name="connsiteY2" fmla="*/ 1440180 h 1440180"/>
                <a:gd name="connsiteX3" fmla="*/ 0 w 2922814"/>
                <a:gd name="connsiteY3" fmla="*/ 1159329 h 1440180"/>
                <a:gd name="connsiteX4" fmla="*/ 1559709 w 2922814"/>
                <a:gd name="connsiteY4" fmla="*/ 666206 h 1440180"/>
                <a:gd name="connsiteX5" fmla="*/ 2922814 w 2922814"/>
                <a:gd name="connsiteY5" fmla="*/ 0 h 1440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22814" h="1440180">
                  <a:moveTo>
                    <a:pt x="2922814" y="0"/>
                  </a:moveTo>
                  <a:lnTo>
                    <a:pt x="2922814" y="535577"/>
                  </a:lnTo>
                  <a:cubicBezTo>
                    <a:pt x="2259830" y="450668"/>
                    <a:pt x="1039805" y="1208315"/>
                    <a:pt x="0" y="1440180"/>
                  </a:cubicBezTo>
                  <a:lnTo>
                    <a:pt x="0" y="1159329"/>
                  </a:lnTo>
                  <a:cubicBezTo>
                    <a:pt x="309102" y="1102724"/>
                    <a:pt x="1072573" y="859427"/>
                    <a:pt x="1559709" y="666206"/>
                  </a:cubicBezTo>
                  <a:cubicBezTo>
                    <a:pt x="2069782" y="472985"/>
                    <a:pt x="2705460" y="54972"/>
                    <a:pt x="2922814" y="0"/>
                  </a:cubicBezTo>
                  <a:close/>
                </a:path>
              </a:pathLst>
            </a:custGeom>
            <a:solidFill>
              <a:schemeClr val="accent2">
                <a:lumMod val="40000"/>
                <a:lumOff val="6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GB" sz="675" b="1" i="0" u="none" strike="noStrike" kern="1200" cap="none" spc="0" normalizeH="0" baseline="0" noProof="0">
                <a:ln>
                  <a:noFill/>
                </a:ln>
                <a:solidFill>
                  <a:srgbClr val="FFFFFF"/>
                </a:solidFill>
                <a:effectLst/>
                <a:uLnTx/>
                <a:uFillTx/>
                <a:latin typeface="Arial"/>
                <a:ea typeface="+mn-ea"/>
                <a:cs typeface="+mn-cs"/>
              </a:endParaRPr>
            </a:p>
          </p:txBody>
        </p:sp>
        <p:cxnSp>
          <p:nvCxnSpPr>
            <p:cNvPr id="107" name="Straight Connector 106">
              <a:extLst>
                <a:ext uri="{FF2B5EF4-FFF2-40B4-BE49-F238E27FC236}">
                  <a16:creationId xmlns:a16="http://schemas.microsoft.com/office/drawing/2014/main" id="{96446955-9775-947C-3ADB-480E2EB8E564}"/>
                </a:ext>
              </a:extLst>
            </p:cNvPr>
            <p:cNvCxnSpPr>
              <a:cxnSpLocks/>
            </p:cNvCxnSpPr>
            <p:nvPr/>
          </p:nvCxnSpPr>
          <p:spPr>
            <a:xfrm>
              <a:off x="909606" y="2505456"/>
              <a:ext cx="0" cy="2719346"/>
            </a:xfrm>
            <a:prstGeom prst="line">
              <a:avLst/>
            </a:prstGeom>
            <a:ln w="12700" cap="sq">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79E952E0-EBCA-6541-5C7E-7D3773CE927A}"/>
                </a:ext>
              </a:extLst>
            </p:cNvPr>
            <p:cNvCxnSpPr>
              <a:cxnSpLocks/>
            </p:cNvCxnSpPr>
            <p:nvPr/>
          </p:nvCxnSpPr>
          <p:spPr>
            <a:xfrm flipH="1">
              <a:off x="909606" y="5228128"/>
              <a:ext cx="3011790" cy="0"/>
            </a:xfrm>
            <a:prstGeom prst="line">
              <a:avLst/>
            </a:prstGeom>
            <a:ln w="12700" cap="sq">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Arrow Connector 110">
              <a:extLst>
                <a:ext uri="{FF2B5EF4-FFF2-40B4-BE49-F238E27FC236}">
                  <a16:creationId xmlns:a16="http://schemas.microsoft.com/office/drawing/2014/main" id="{DB49E3D8-8D71-9952-C0D0-92C5BB265F78}"/>
                </a:ext>
              </a:extLst>
            </p:cNvPr>
            <p:cNvCxnSpPr>
              <a:cxnSpLocks/>
            </p:cNvCxnSpPr>
            <p:nvPr/>
          </p:nvCxnSpPr>
          <p:spPr>
            <a:xfrm>
              <a:off x="909606" y="5365442"/>
              <a:ext cx="3056400" cy="0"/>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13" name="Freeform: Shape 35">
              <a:extLst>
                <a:ext uri="{FF2B5EF4-FFF2-40B4-BE49-F238E27FC236}">
                  <a16:creationId xmlns:a16="http://schemas.microsoft.com/office/drawing/2014/main" id="{B51416B1-425F-6CE4-E29E-C7877B279A49}"/>
                </a:ext>
              </a:extLst>
            </p:cNvPr>
            <p:cNvSpPr/>
            <p:nvPr/>
          </p:nvSpPr>
          <p:spPr>
            <a:xfrm>
              <a:off x="1005114" y="3752010"/>
              <a:ext cx="2909751" cy="1005840"/>
            </a:xfrm>
            <a:custGeom>
              <a:avLst/>
              <a:gdLst>
                <a:gd name="connsiteX0" fmla="*/ 0 w 2919549"/>
                <a:gd name="connsiteY0" fmla="*/ 999309 h 999309"/>
                <a:gd name="connsiteX1" fmla="*/ 2919549 w 2919549"/>
                <a:gd name="connsiteY1" fmla="*/ 0 h 999309"/>
                <a:gd name="connsiteX0" fmla="*/ 0 w 2919549"/>
                <a:gd name="connsiteY0" fmla="*/ 999309 h 999309"/>
                <a:gd name="connsiteX1" fmla="*/ 2919549 w 2919549"/>
                <a:gd name="connsiteY1" fmla="*/ 0 h 999309"/>
                <a:gd name="connsiteX0" fmla="*/ 0 w 2919549"/>
                <a:gd name="connsiteY0" fmla="*/ 999309 h 999309"/>
                <a:gd name="connsiteX1" fmla="*/ 2919549 w 2919549"/>
                <a:gd name="connsiteY1" fmla="*/ 0 h 999309"/>
                <a:gd name="connsiteX0" fmla="*/ 0 w 2919549"/>
                <a:gd name="connsiteY0" fmla="*/ 999309 h 999309"/>
                <a:gd name="connsiteX1" fmla="*/ 2919549 w 2919549"/>
                <a:gd name="connsiteY1" fmla="*/ 0 h 999309"/>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Lst>
              <a:ahLst/>
              <a:cxnLst>
                <a:cxn ang="0">
                  <a:pos x="connsiteX0" y="connsiteY0"/>
                </a:cxn>
                <a:cxn ang="0">
                  <a:pos x="connsiteX1" y="connsiteY1"/>
                </a:cxn>
              </a:cxnLst>
              <a:rect l="l" t="t" r="r" b="b"/>
              <a:pathLst>
                <a:path w="2909751" h="1005840">
                  <a:moveTo>
                    <a:pt x="0" y="1005840"/>
                  </a:moveTo>
                  <a:cubicBezTo>
                    <a:pt x="1218112" y="796833"/>
                    <a:pt x="1946365" y="231865"/>
                    <a:pt x="2909751" y="0"/>
                  </a:cubicBezTo>
                </a:path>
              </a:pathLst>
            </a:custGeom>
            <a:noFill/>
            <a:ln w="19050" cap="rnd">
              <a:solidFill>
                <a:schemeClr val="accent4">
                  <a:lumMod val="75000"/>
                </a:schemeClr>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GB" sz="675" b="1" i="0" u="none" strike="noStrike" kern="1200" cap="none" spc="0" normalizeH="0" baseline="0" noProof="0">
                <a:ln>
                  <a:noFill/>
                </a:ln>
                <a:solidFill>
                  <a:srgbClr val="FFFFFF"/>
                </a:solidFill>
                <a:effectLst/>
                <a:uLnTx/>
                <a:uFillTx/>
                <a:latin typeface="Arial"/>
                <a:ea typeface="+mn-ea"/>
                <a:cs typeface="+mn-cs"/>
              </a:endParaRPr>
            </a:p>
          </p:txBody>
        </p:sp>
        <p:sp>
          <p:nvSpPr>
            <p:cNvPr id="114" name="Freeform: Shape 34">
              <a:extLst>
                <a:ext uri="{FF2B5EF4-FFF2-40B4-BE49-F238E27FC236}">
                  <a16:creationId xmlns:a16="http://schemas.microsoft.com/office/drawing/2014/main" id="{9DAB252C-044C-03AC-FAFB-4D81431578CA}"/>
                </a:ext>
              </a:extLst>
            </p:cNvPr>
            <p:cNvSpPr/>
            <p:nvPr/>
          </p:nvSpPr>
          <p:spPr>
            <a:xfrm>
              <a:off x="1008381" y="2991098"/>
              <a:ext cx="2909751" cy="1822269"/>
            </a:xfrm>
            <a:custGeom>
              <a:avLst/>
              <a:gdLst>
                <a:gd name="connsiteX0" fmla="*/ 0 w 2913018"/>
                <a:gd name="connsiteY0" fmla="*/ 1832485 h 1832485"/>
                <a:gd name="connsiteX1" fmla="*/ 2913018 w 2913018"/>
                <a:gd name="connsiteY1" fmla="*/ 10216 h 1832485"/>
                <a:gd name="connsiteX0" fmla="*/ 0 w 2913018"/>
                <a:gd name="connsiteY0" fmla="*/ 1822269 h 1822269"/>
                <a:gd name="connsiteX1" fmla="*/ 2913018 w 2913018"/>
                <a:gd name="connsiteY1" fmla="*/ 0 h 1822269"/>
                <a:gd name="connsiteX0" fmla="*/ 0 w 2913018"/>
                <a:gd name="connsiteY0" fmla="*/ 1822269 h 1822269"/>
                <a:gd name="connsiteX1" fmla="*/ 2913018 w 2913018"/>
                <a:gd name="connsiteY1" fmla="*/ 0 h 1822269"/>
                <a:gd name="connsiteX0" fmla="*/ 0 w 2906486"/>
                <a:gd name="connsiteY0" fmla="*/ 1828801 h 1828801"/>
                <a:gd name="connsiteX1" fmla="*/ 2906486 w 2906486"/>
                <a:gd name="connsiteY1" fmla="*/ 0 h 1828801"/>
                <a:gd name="connsiteX0" fmla="*/ 0 w 2906486"/>
                <a:gd name="connsiteY0" fmla="*/ 1828801 h 1828801"/>
                <a:gd name="connsiteX1" fmla="*/ 2906486 w 2906486"/>
                <a:gd name="connsiteY1" fmla="*/ 0 h 1828801"/>
                <a:gd name="connsiteX0" fmla="*/ 0 w 2906486"/>
                <a:gd name="connsiteY0" fmla="*/ 1828801 h 1828801"/>
                <a:gd name="connsiteX1" fmla="*/ 2906486 w 2906486"/>
                <a:gd name="connsiteY1" fmla="*/ 0 h 1828801"/>
                <a:gd name="connsiteX0" fmla="*/ 0 w 2906486"/>
                <a:gd name="connsiteY0" fmla="*/ 1828801 h 1828801"/>
                <a:gd name="connsiteX1" fmla="*/ 2906486 w 2906486"/>
                <a:gd name="connsiteY1" fmla="*/ 0 h 1828801"/>
                <a:gd name="connsiteX0" fmla="*/ 0 w 2906486"/>
                <a:gd name="connsiteY0" fmla="*/ 1828801 h 1828801"/>
                <a:gd name="connsiteX1" fmla="*/ 2906486 w 2906486"/>
                <a:gd name="connsiteY1" fmla="*/ 0 h 1828801"/>
                <a:gd name="connsiteX0" fmla="*/ 0 w 2886891"/>
                <a:gd name="connsiteY0" fmla="*/ 1822269 h 1822269"/>
                <a:gd name="connsiteX1" fmla="*/ 2886891 w 2886891"/>
                <a:gd name="connsiteY1" fmla="*/ 0 h 1822269"/>
                <a:gd name="connsiteX0" fmla="*/ 0 w 2886891"/>
                <a:gd name="connsiteY0" fmla="*/ 1822269 h 1822269"/>
                <a:gd name="connsiteX1" fmla="*/ 2886891 w 2886891"/>
                <a:gd name="connsiteY1" fmla="*/ 0 h 1822269"/>
                <a:gd name="connsiteX0" fmla="*/ 0 w 2886891"/>
                <a:gd name="connsiteY0" fmla="*/ 1822269 h 1822269"/>
                <a:gd name="connsiteX1" fmla="*/ 2886891 w 2886891"/>
                <a:gd name="connsiteY1" fmla="*/ 0 h 1822269"/>
                <a:gd name="connsiteX0" fmla="*/ 0 w 2909751"/>
                <a:gd name="connsiteY0" fmla="*/ 1822269 h 1822269"/>
                <a:gd name="connsiteX1" fmla="*/ 2909751 w 2909751"/>
                <a:gd name="connsiteY1" fmla="*/ 0 h 1822269"/>
                <a:gd name="connsiteX0" fmla="*/ 0 w 2909751"/>
                <a:gd name="connsiteY0" fmla="*/ 1822269 h 1822269"/>
                <a:gd name="connsiteX1" fmla="*/ 2909751 w 2909751"/>
                <a:gd name="connsiteY1" fmla="*/ 0 h 1822269"/>
              </a:gdLst>
              <a:ahLst/>
              <a:cxnLst>
                <a:cxn ang="0">
                  <a:pos x="connsiteX0" y="connsiteY0"/>
                </a:cxn>
                <a:cxn ang="0">
                  <a:pos x="connsiteX1" y="connsiteY1"/>
                </a:cxn>
              </a:cxnLst>
              <a:rect l="l" t="t" r="r" b="b"/>
              <a:pathLst>
                <a:path w="2909751" h="1822269">
                  <a:moveTo>
                    <a:pt x="0" y="1822269"/>
                  </a:moveTo>
                  <a:cubicBezTo>
                    <a:pt x="1479642" y="1494063"/>
                    <a:pt x="2351858" y="251460"/>
                    <a:pt x="2909751" y="0"/>
                  </a:cubicBezTo>
                </a:path>
              </a:pathLst>
            </a:custGeom>
            <a:noFill/>
            <a:ln w="19050" cap="rnd">
              <a:solidFill>
                <a:schemeClr val="accent5"/>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GB" sz="675" b="1" i="0" u="none" strike="noStrike" kern="1200" cap="none" spc="0" normalizeH="0" baseline="0" noProof="0">
                <a:ln>
                  <a:noFill/>
                </a:ln>
                <a:solidFill>
                  <a:srgbClr val="FFFFFF"/>
                </a:solidFill>
                <a:effectLst/>
                <a:uLnTx/>
                <a:uFillTx/>
                <a:latin typeface="Arial"/>
                <a:ea typeface="+mn-ea"/>
                <a:cs typeface="+mn-cs"/>
              </a:endParaRPr>
            </a:p>
          </p:txBody>
        </p:sp>
        <p:cxnSp>
          <p:nvCxnSpPr>
            <p:cNvPr id="120" name="Straight Arrow Connector 119">
              <a:extLst>
                <a:ext uri="{FF2B5EF4-FFF2-40B4-BE49-F238E27FC236}">
                  <a16:creationId xmlns:a16="http://schemas.microsoft.com/office/drawing/2014/main" id="{F8B3E393-4898-9D8E-F7BE-3D1D5C8056AF}"/>
                </a:ext>
              </a:extLst>
            </p:cNvPr>
            <p:cNvCxnSpPr>
              <a:cxnSpLocks/>
            </p:cNvCxnSpPr>
            <p:nvPr/>
          </p:nvCxnSpPr>
          <p:spPr>
            <a:xfrm flipV="1">
              <a:off x="792987" y="2505456"/>
              <a:ext cx="0" cy="2719335"/>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sp>
        <p:nvSpPr>
          <p:cNvPr id="122" name="TextBox 121">
            <a:extLst>
              <a:ext uri="{FF2B5EF4-FFF2-40B4-BE49-F238E27FC236}">
                <a16:creationId xmlns:a16="http://schemas.microsoft.com/office/drawing/2014/main" id="{56F562BE-3CB9-DA69-9A42-F9BBF044F9FC}"/>
              </a:ext>
            </a:extLst>
          </p:cNvPr>
          <p:cNvSpPr txBox="1"/>
          <p:nvPr/>
        </p:nvSpPr>
        <p:spPr>
          <a:xfrm rot="16200000">
            <a:off x="6545544" y="3711242"/>
            <a:ext cx="2719347" cy="307777"/>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GB" sz="1400" b="1" i="0" u="none" strike="noStrike" kern="1200" cap="none" spc="0" normalizeH="0" baseline="0" noProof="0">
                <a:ln>
                  <a:noFill/>
                </a:ln>
                <a:solidFill>
                  <a:schemeClr val="tx2"/>
                </a:solidFill>
                <a:effectLst/>
                <a:uLnTx/>
                <a:uFillTx/>
                <a:latin typeface="Arial" pitchFamily="34" charset="0"/>
                <a:ea typeface="ＭＳ Ｐゴシック" pitchFamily="34" charset="-128"/>
                <a:cs typeface="+mn-cs"/>
              </a:rPr>
              <a:t>Prevalence</a:t>
            </a:r>
            <a:endParaRPr kumimoji="1" lang="en-US" sz="1400" b="1" i="0" u="none" strike="noStrike" kern="1200" cap="none" spc="0" normalizeH="0" baseline="0" noProof="0">
              <a:ln>
                <a:noFill/>
              </a:ln>
              <a:solidFill>
                <a:schemeClr val="tx2"/>
              </a:solidFill>
              <a:effectLst/>
              <a:uLnTx/>
              <a:uFillTx/>
              <a:latin typeface="Arial" pitchFamily="34" charset="0"/>
              <a:ea typeface="ＭＳ Ｐゴシック" pitchFamily="34" charset="-128"/>
              <a:cs typeface="+mn-cs"/>
            </a:endParaRPr>
          </a:p>
        </p:txBody>
      </p:sp>
      <p:sp>
        <p:nvSpPr>
          <p:cNvPr id="123" name="TextBox 122">
            <a:extLst>
              <a:ext uri="{FF2B5EF4-FFF2-40B4-BE49-F238E27FC236}">
                <a16:creationId xmlns:a16="http://schemas.microsoft.com/office/drawing/2014/main" id="{25ACC6C1-8BFF-3123-12F4-22E4501ECEF6}"/>
              </a:ext>
            </a:extLst>
          </p:cNvPr>
          <p:cNvSpPr txBox="1"/>
          <p:nvPr/>
        </p:nvSpPr>
        <p:spPr>
          <a:xfrm>
            <a:off x="9340866" y="5441215"/>
            <a:ext cx="522900" cy="307777"/>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GB" sz="1400" b="1" i="0" u="none" strike="noStrike" kern="1200" cap="none" spc="0" normalizeH="0" baseline="0" noProof="0">
                <a:ln>
                  <a:noFill/>
                </a:ln>
                <a:solidFill>
                  <a:schemeClr val="tx2"/>
                </a:solidFill>
                <a:effectLst/>
                <a:uLnTx/>
                <a:uFillTx/>
                <a:latin typeface="Arial" pitchFamily="34" charset="0"/>
                <a:ea typeface="ＭＳ Ｐゴシック" pitchFamily="34" charset="-128"/>
                <a:cs typeface="+mn-cs"/>
              </a:rPr>
              <a:t>Age</a:t>
            </a:r>
            <a:endParaRPr kumimoji="1" lang="en-US" sz="1400" b="1" i="0" u="none" strike="noStrike" kern="1200" cap="none" spc="0" normalizeH="0" baseline="0" noProof="0">
              <a:ln>
                <a:noFill/>
              </a:ln>
              <a:solidFill>
                <a:schemeClr val="tx2"/>
              </a:solidFill>
              <a:effectLst/>
              <a:uLnTx/>
              <a:uFillTx/>
              <a:latin typeface="Arial" pitchFamily="34" charset="0"/>
              <a:ea typeface="ＭＳ Ｐゴシック" pitchFamily="34" charset="-128"/>
              <a:cs typeface="+mn-cs"/>
            </a:endParaRPr>
          </a:p>
        </p:txBody>
      </p:sp>
      <p:sp>
        <p:nvSpPr>
          <p:cNvPr id="125" name="TextBox 124">
            <a:extLst>
              <a:ext uri="{FF2B5EF4-FFF2-40B4-BE49-F238E27FC236}">
                <a16:creationId xmlns:a16="http://schemas.microsoft.com/office/drawing/2014/main" id="{D3B6C88A-0CD5-17CF-BD96-C41B58698F3A}"/>
              </a:ext>
            </a:extLst>
          </p:cNvPr>
          <p:cNvSpPr txBox="1"/>
          <p:nvPr/>
        </p:nvSpPr>
        <p:spPr>
          <a:xfrm>
            <a:off x="8089882" y="2383250"/>
            <a:ext cx="3024000" cy="307777"/>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GB" sz="1400" b="1" i="0" u="none" strike="noStrike" kern="1200" cap="none" spc="0" normalizeH="0" baseline="0" noProof="0">
                <a:ln>
                  <a:noFill/>
                </a:ln>
                <a:solidFill>
                  <a:schemeClr val="tx2"/>
                </a:solidFill>
                <a:effectLst/>
                <a:uLnTx/>
                <a:uFillTx/>
                <a:latin typeface="Arial" pitchFamily="34" charset="0"/>
                <a:ea typeface="ＭＳ Ｐゴシック" pitchFamily="34" charset="-128"/>
                <a:cs typeface="+mn-cs"/>
              </a:rPr>
              <a:t>Clinically defined probable AD</a:t>
            </a:r>
          </a:p>
        </p:txBody>
      </p:sp>
      <p:grpSp>
        <p:nvGrpSpPr>
          <p:cNvPr id="9" name="Group 8">
            <a:extLst>
              <a:ext uri="{FF2B5EF4-FFF2-40B4-BE49-F238E27FC236}">
                <a16:creationId xmlns:a16="http://schemas.microsoft.com/office/drawing/2014/main" id="{9CE48310-A7DD-08D8-8D71-2DE9ED87B59F}"/>
              </a:ext>
            </a:extLst>
          </p:cNvPr>
          <p:cNvGrpSpPr/>
          <p:nvPr/>
        </p:nvGrpSpPr>
        <p:grpSpPr>
          <a:xfrm>
            <a:off x="8089882" y="2710145"/>
            <a:ext cx="2924046" cy="2633982"/>
            <a:chOff x="8490693" y="2505456"/>
            <a:chExt cx="3174938" cy="2859986"/>
          </a:xfrm>
        </p:grpSpPr>
        <p:cxnSp>
          <p:nvCxnSpPr>
            <p:cNvPr id="124" name="Straight Arrow Connector 123">
              <a:extLst>
                <a:ext uri="{FF2B5EF4-FFF2-40B4-BE49-F238E27FC236}">
                  <a16:creationId xmlns:a16="http://schemas.microsoft.com/office/drawing/2014/main" id="{DE203286-FA7A-4092-6B4D-EE1029696C0D}"/>
                </a:ext>
              </a:extLst>
            </p:cNvPr>
            <p:cNvCxnSpPr>
              <a:cxnSpLocks/>
            </p:cNvCxnSpPr>
            <p:nvPr/>
          </p:nvCxnSpPr>
          <p:spPr>
            <a:xfrm>
              <a:off x="8607312" y="5365442"/>
              <a:ext cx="3056400" cy="0"/>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AAAEDDE6-FF65-12EA-751D-E02280E52BC7}"/>
                </a:ext>
              </a:extLst>
            </p:cNvPr>
            <p:cNvGrpSpPr/>
            <p:nvPr/>
          </p:nvGrpSpPr>
          <p:grpSpPr>
            <a:xfrm>
              <a:off x="8490693" y="2505456"/>
              <a:ext cx="3174938" cy="2722672"/>
              <a:chOff x="8490693" y="2505456"/>
              <a:chExt cx="3174938" cy="2722672"/>
            </a:xfrm>
          </p:grpSpPr>
          <p:sp>
            <p:nvSpPr>
              <p:cNvPr id="87" name="Rectangle 86">
                <a:extLst>
                  <a:ext uri="{FF2B5EF4-FFF2-40B4-BE49-F238E27FC236}">
                    <a16:creationId xmlns:a16="http://schemas.microsoft.com/office/drawing/2014/main" id="{ED9CA9DB-F7B4-052E-80DE-6F2EF2A50004}"/>
                  </a:ext>
                </a:extLst>
              </p:cNvPr>
              <p:cNvSpPr/>
              <p:nvPr/>
            </p:nvSpPr>
            <p:spPr>
              <a:xfrm>
                <a:off x="8607311" y="2505457"/>
                <a:ext cx="3058181" cy="2719336"/>
              </a:xfrm>
              <a:prstGeom prst="rect">
                <a:avLst/>
              </a:prstGeom>
              <a:solidFill>
                <a:srgbClr val="B59E5F">
                  <a:alpha val="534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GB" sz="675" b="1" i="0" u="none" strike="noStrike" kern="1200" cap="none" spc="0" normalizeH="0" baseline="0" noProof="0">
                  <a:ln>
                    <a:noFill/>
                  </a:ln>
                  <a:solidFill>
                    <a:srgbClr val="FFFFFF"/>
                  </a:solidFill>
                  <a:effectLst/>
                  <a:uLnTx/>
                  <a:uFillTx/>
                  <a:latin typeface="Arial"/>
                  <a:ea typeface="+mn-ea"/>
                  <a:cs typeface="+mn-cs"/>
                </a:endParaRPr>
              </a:p>
            </p:txBody>
          </p:sp>
          <p:sp>
            <p:nvSpPr>
              <p:cNvPr id="115" name="Freeform: Shape 60">
                <a:extLst>
                  <a:ext uri="{FF2B5EF4-FFF2-40B4-BE49-F238E27FC236}">
                    <a16:creationId xmlns:a16="http://schemas.microsoft.com/office/drawing/2014/main" id="{E58DDD27-4005-8C45-2493-64EB3F272534}"/>
                  </a:ext>
                </a:extLst>
              </p:cNvPr>
              <p:cNvSpPr/>
              <p:nvPr/>
            </p:nvSpPr>
            <p:spPr>
              <a:xfrm>
                <a:off x="8691449" y="3254669"/>
                <a:ext cx="2971800" cy="1850231"/>
              </a:xfrm>
              <a:custGeom>
                <a:avLst/>
                <a:gdLst>
                  <a:gd name="connsiteX0" fmla="*/ 2971800 w 2971800"/>
                  <a:gd name="connsiteY0" fmla="*/ 0 h 1850231"/>
                  <a:gd name="connsiteX1" fmla="*/ 2971800 w 2971800"/>
                  <a:gd name="connsiteY1" fmla="*/ 578643 h 1850231"/>
                  <a:gd name="connsiteX2" fmla="*/ 0 w 2971800"/>
                  <a:gd name="connsiteY2" fmla="*/ 1850231 h 1850231"/>
                  <a:gd name="connsiteX3" fmla="*/ 0 w 2971800"/>
                  <a:gd name="connsiteY3" fmla="*/ 1828800 h 1850231"/>
                  <a:gd name="connsiteX4" fmla="*/ 2971800 w 2971800"/>
                  <a:gd name="connsiteY4" fmla="*/ 0 h 1850231"/>
                  <a:gd name="connsiteX0" fmla="*/ 2971800 w 2971800"/>
                  <a:gd name="connsiteY0" fmla="*/ 0 h 1850231"/>
                  <a:gd name="connsiteX1" fmla="*/ 2971800 w 2971800"/>
                  <a:gd name="connsiteY1" fmla="*/ 578643 h 1850231"/>
                  <a:gd name="connsiteX2" fmla="*/ 0 w 2971800"/>
                  <a:gd name="connsiteY2" fmla="*/ 1850231 h 1850231"/>
                  <a:gd name="connsiteX3" fmla="*/ 0 w 2971800"/>
                  <a:gd name="connsiteY3" fmla="*/ 1828800 h 1850231"/>
                  <a:gd name="connsiteX4" fmla="*/ 2971800 w 2971800"/>
                  <a:gd name="connsiteY4" fmla="*/ 0 h 1850231"/>
                  <a:gd name="connsiteX0" fmla="*/ 2971800 w 2971800"/>
                  <a:gd name="connsiteY0" fmla="*/ 0 h 1850231"/>
                  <a:gd name="connsiteX1" fmla="*/ 2971800 w 2971800"/>
                  <a:gd name="connsiteY1" fmla="*/ 578643 h 1850231"/>
                  <a:gd name="connsiteX2" fmla="*/ 0 w 2971800"/>
                  <a:gd name="connsiteY2" fmla="*/ 1850231 h 1850231"/>
                  <a:gd name="connsiteX3" fmla="*/ 0 w 2971800"/>
                  <a:gd name="connsiteY3" fmla="*/ 1828800 h 1850231"/>
                  <a:gd name="connsiteX4" fmla="*/ 2971800 w 2971800"/>
                  <a:gd name="connsiteY4" fmla="*/ 0 h 1850231"/>
                  <a:gd name="connsiteX0" fmla="*/ 2971800 w 2971800"/>
                  <a:gd name="connsiteY0" fmla="*/ 0 h 1850231"/>
                  <a:gd name="connsiteX1" fmla="*/ 2971800 w 2971800"/>
                  <a:gd name="connsiteY1" fmla="*/ 578643 h 1850231"/>
                  <a:gd name="connsiteX2" fmla="*/ 0 w 2971800"/>
                  <a:gd name="connsiteY2" fmla="*/ 1850231 h 1850231"/>
                  <a:gd name="connsiteX3" fmla="*/ 0 w 2971800"/>
                  <a:gd name="connsiteY3" fmla="*/ 1828800 h 1850231"/>
                  <a:gd name="connsiteX4" fmla="*/ 2971800 w 2971800"/>
                  <a:gd name="connsiteY4" fmla="*/ 0 h 1850231"/>
                  <a:gd name="connsiteX0" fmla="*/ 2971800 w 2971800"/>
                  <a:gd name="connsiteY0" fmla="*/ 0 h 1850231"/>
                  <a:gd name="connsiteX1" fmla="*/ 2971800 w 2971800"/>
                  <a:gd name="connsiteY1" fmla="*/ 578643 h 1850231"/>
                  <a:gd name="connsiteX2" fmla="*/ 0 w 2971800"/>
                  <a:gd name="connsiteY2" fmla="*/ 1850231 h 1850231"/>
                  <a:gd name="connsiteX3" fmla="*/ 0 w 2971800"/>
                  <a:gd name="connsiteY3" fmla="*/ 1828800 h 1850231"/>
                  <a:gd name="connsiteX4" fmla="*/ 2971800 w 2971800"/>
                  <a:gd name="connsiteY4" fmla="*/ 0 h 1850231"/>
                  <a:gd name="connsiteX0" fmla="*/ 2971800 w 2971800"/>
                  <a:gd name="connsiteY0" fmla="*/ 0 h 1850231"/>
                  <a:gd name="connsiteX1" fmla="*/ 2971800 w 2971800"/>
                  <a:gd name="connsiteY1" fmla="*/ 578643 h 1850231"/>
                  <a:gd name="connsiteX2" fmla="*/ 0 w 2971800"/>
                  <a:gd name="connsiteY2" fmla="*/ 1850231 h 1850231"/>
                  <a:gd name="connsiteX3" fmla="*/ 0 w 2971800"/>
                  <a:gd name="connsiteY3" fmla="*/ 1828800 h 1850231"/>
                  <a:gd name="connsiteX4" fmla="*/ 2971800 w 2971800"/>
                  <a:gd name="connsiteY4" fmla="*/ 0 h 1850231"/>
                  <a:gd name="connsiteX0" fmla="*/ 2971800 w 2971800"/>
                  <a:gd name="connsiteY0" fmla="*/ 0 h 1850231"/>
                  <a:gd name="connsiteX1" fmla="*/ 2971800 w 2971800"/>
                  <a:gd name="connsiteY1" fmla="*/ 578643 h 1850231"/>
                  <a:gd name="connsiteX2" fmla="*/ 0 w 2971800"/>
                  <a:gd name="connsiteY2" fmla="*/ 1850231 h 1850231"/>
                  <a:gd name="connsiteX3" fmla="*/ 0 w 2971800"/>
                  <a:gd name="connsiteY3" fmla="*/ 1828800 h 1850231"/>
                  <a:gd name="connsiteX4" fmla="*/ 2971800 w 2971800"/>
                  <a:gd name="connsiteY4" fmla="*/ 0 h 1850231"/>
                  <a:gd name="connsiteX0" fmla="*/ 2971800 w 2971800"/>
                  <a:gd name="connsiteY0" fmla="*/ 0 h 1850231"/>
                  <a:gd name="connsiteX1" fmla="*/ 2971800 w 2971800"/>
                  <a:gd name="connsiteY1" fmla="*/ 578643 h 1850231"/>
                  <a:gd name="connsiteX2" fmla="*/ 0 w 2971800"/>
                  <a:gd name="connsiteY2" fmla="*/ 1850231 h 1850231"/>
                  <a:gd name="connsiteX3" fmla="*/ 0 w 2971800"/>
                  <a:gd name="connsiteY3" fmla="*/ 1828800 h 1850231"/>
                  <a:gd name="connsiteX4" fmla="*/ 2971800 w 2971800"/>
                  <a:gd name="connsiteY4" fmla="*/ 0 h 1850231"/>
                  <a:gd name="connsiteX0" fmla="*/ 2971800 w 2971800"/>
                  <a:gd name="connsiteY0" fmla="*/ 0 h 1850231"/>
                  <a:gd name="connsiteX1" fmla="*/ 2971800 w 2971800"/>
                  <a:gd name="connsiteY1" fmla="*/ 578643 h 1850231"/>
                  <a:gd name="connsiteX2" fmla="*/ 0 w 2971800"/>
                  <a:gd name="connsiteY2" fmla="*/ 1850231 h 1850231"/>
                  <a:gd name="connsiteX3" fmla="*/ 0 w 2971800"/>
                  <a:gd name="connsiteY3" fmla="*/ 1828800 h 1850231"/>
                  <a:gd name="connsiteX4" fmla="*/ 2971800 w 2971800"/>
                  <a:gd name="connsiteY4" fmla="*/ 0 h 1850231"/>
                  <a:gd name="connsiteX0" fmla="*/ 2971800 w 2971800"/>
                  <a:gd name="connsiteY0" fmla="*/ 0 h 1850231"/>
                  <a:gd name="connsiteX1" fmla="*/ 2971800 w 2971800"/>
                  <a:gd name="connsiteY1" fmla="*/ 578643 h 1850231"/>
                  <a:gd name="connsiteX2" fmla="*/ 0 w 2971800"/>
                  <a:gd name="connsiteY2" fmla="*/ 1850231 h 1850231"/>
                  <a:gd name="connsiteX3" fmla="*/ 0 w 2971800"/>
                  <a:gd name="connsiteY3" fmla="*/ 1828800 h 1850231"/>
                  <a:gd name="connsiteX4" fmla="*/ 2971800 w 2971800"/>
                  <a:gd name="connsiteY4" fmla="*/ 0 h 1850231"/>
                  <a:gd name="connsiteX0" fmla="*/ 2971800 w 2971800"/>
                  <a:gd name="connsiteY0" fmla="*/ 0 h 1850231"/>
                  <a:gd name="connsiteX1" fmla="*/ 2971800 w 2971800"/>
                  <a:gd name="connsiteY1" fmla="*/ 578643 h 1850231"/>
                  <a:gd name="connsiteX2" fmla="*/ 0 w 2971800"/>
                  <a:gd name="connsiteY2" fmla="*/ 1850231 h 1850231"/>
                  <a:gd name="connsiteX3" fmla="*/ 0 w 2971800"/>
                  <a:gd name="connsiteY3" fmla="*/ 1828800 h 1850231"/>
                  <a:gd name="connsiteX4" fmla="*/ 2971800 w 2971800"/>
                  <a:gd name="connsiteY4" fmla="*/ 0 h 1850231"/>
                  <a:gd name="connsiteX0" fmla="*/ 2971800 w 2971800"/>
                  <a:gd name="connsiteY0" fmla="*/ 0 h 1850231"/>
                  <a:gd name="connsiteX1" fmla="*/ 2971800 w 2971800"/>
                  <a:gd name="connsiteY1" fmla="*/ 578643 h 1850231"/>
                  <a:gd name="connsiteX2" fmla="*/ 0 w 2971800"/>
                  <a:gd name="connsiteY2" fmla="*/ 1850231 h 1850231"/>
                  <a:gd name="connsiteX3" fmla="*/ 0 w 2971800"/>
                  <a:gd name="connsiteY3" fmla="*/ 1828800 h 1850231"/>
                  <a:gd name="connsiteX4" fmla="*/ 2971800 w 2971800"/>
                  <a:gd name="connsiteY4" fmla="*/ 0 h 1850231"/>
                  <a:gd name="connsiteX0" fmla="*/ 2971800 w 2971800"/>
                  <a:gd name="connsiteY0" fmla="*/ 0 h 1850231"/>
                  <a:gd name="connsiteX1" fmla="*/ 2971800 w 2971800"/>
                  <a:gd name="connsiteY1" fmla="*/ 578643 h 1850231"/>
                  <a:gd name="connsiteX2" fmla="*/ 0 w 2971800"/>
                  <a:gd name="connsiteY2" fmla="*/ 1850231 h 1850231"/>
                  <a:gd name="connsiteX3" fmla="*/ 0 w 2971800"/>
                  <a:gd name="connsiteY3" fmla="*/ 1828800 h 1850231"/>
                  <a:gd name="connsiteX4" fmla="*/ 2971800 w 2971800"/>
                  <a:gd name="connsiteY4" fmla="*/ 0 h 1850231"/>
                  <a:gd name="connsiteX0" fmla="*/ 2971800 w 2971800"/>
                  <a:gd name="connsiteY0" fmla="*/ 0 h 1850231"/>
                  <a:gd name="connsiteX1" fmla="*/ 2971800 w 2971800"/>
                  <a:gd name="connsiteY1" fmla="*/ 578643 h 1850231"/>
                  <a:gd name="connsiteX2" fmla="*/ 0 w 2971800"/>
                  <a:gd name="connsiteY2" fmla="*/ 1850231 h 1850231"/>
                  <a:gd name="connsiteX3" fmla="*/ 0 w 2971800"/>
                  <a:gd name="connsiteY3" fmla="*/ 1828800 h 1850231"/>
                  <a:gd name="connsiteX4" fmla="*/ 2971800 w 2971800"/>
                  <a:gd name="connsiteY4" fmla="*/ 0 h 1850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1800" h="1850231">
                    <a:moveTo>
                      <a:pt x="2971800" y="0"/>
                    </a:moveTo>
                    <a:lnTo>
                      <a:pt x="2971800" y="578643"/>
                    </a:lnTo>
                    <a:cubicBezTo>
                      <a:pt x="2202657" y="1790700"/>
                      <a:pt x="1581150" y="1757362"/>
                      <a:pt x="0" y="1850231"/>
                    </a:cubicBezTo>
                    <a:lnTo>
                      <a:pt x="0" y="1828800"/>
                    </a:lnTo>
                    <a:cubicBezTo>
                      <a:pt x="1947863" y="1864518"/>
                      <a:pt x="2547938" y="1235868"/>
                      <a:pt x="2971800" y="0"/>
                    </a:cubicBezTo>
                    <a:close/>
                  </a:path>
                </a:pathLst>
              </a:custGeom>
              <a:solidFill>
                <a:schemeClr val="accent2">
                  <a:lumMod val="40000"/>
                  <a:lumOff val="6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GB" sz="675" b="1" i="0" u="none" strike="noStrike" kern="1200" cap="none" spc="0" normalizeH="0" baseline="0" noProof="0">
                  <a:ln>
                    <a:noFill/>
                  </a:ln>
                  <a:solidFill>
                    <a:srgbClr val="FFFFFF"/>
                  </a:solidFill>
                  <a:effectLst/>
                  <a:uLnTx/>
                  <a:uFillTx/>
                  <a:latin typeface="Arial"/>
                  <a:ea typeface="+mn-ea"/>
                  <a:cs typeface="+mn-cs"/>
                </a:endParaRPr>
              </a:p>
            </p:txBody>
          </p:sp>
          <p:sp>
            <p:nvSpPr>
              <p:cNvPr id="116" name="Freeform: Shape 61">
                <a:extLst>
                  <a:ext uri="{FF2B5EF4-FFF2-40B4-BE49-F238E27FC236}">
                    <a16:creationId xmlns:a16="http://schemas.microsoft.com/office/drawing/2014/main" id="{471EB3D5-9BB5-6761-F105-6D6FF9859963}"/>
                  </a:ext>
                </a:extLst>
              </p:cNvPr>
              <p:cNvSpPr/>
              <p:nvPr/>
            </p:nvSpPr>
            <p:spPr>
              <a:xfrm>
                <a:off x="8684306" y="3426119"/>
                <a:ext cx="2981325" cy="1676574"/>
              </a:xfrm>
              <a:custGeom>
                <a:avLst/>
                <a:gdLst>
                  <a:gd name="connsiteX0" fmla="*/ 2981325 w 2981325"/>
                  <a:gd name="connsiteY0" fmla="*/ 0 h 1676400"/>
                  <a:gd name="connsiteX1" fmla="*/ 2981325 w 2981325"/>
                  <a:gd name="connsiteY1" fmla="*/ 635793 h 1676400"/>
                  <a:gd name="connsiteX2" fmla="*/ 0 w 2981325"/>
                  <a:gd name="connsiteY2" fmla="*/ 1676400 h 1676400"/>
                  <a:gd name="connsiteX3" fmla="*/ 0 w 2981325"/>
                  <a:gd name="connsiteY3" fmla="*/ 1647825 h 1676400"/>
                  <a:gd name="connsiteX4" fmla="*/ 2981325 w 2981325"/>
                  <a:gd name="connsiteY4" fmla="*/ 0 h 1676400"/>
                  <a:gd name="connsiteX0" fmla="*/ 2981325 w 2981325"/>
                  <a:gd name="connsiteY0" fmla="*/ 0 h 1676400"/>
                  <a:gd name="connsiteX1" fmla="*/ 2981325 w 2981325"/>
                  <a:gd name="connsiteY1" fmla="*/ 635793 h 1676400"/>
                  <a:gd name="connsiteX2" fmla="*/ 0 w 2981325"/>
                  <a:gd name="connsiteY2" fmla="*/ 1676400 h 1676400"/>
                  <a:gd name="connsiteX3" fmla="*/ 0 w 2981325"/>
                  <a:gd name="connsiteY3" fmla="*/ 1647825 h 1676400"/>
                  <a:gd name="connsiteX4" fmla="*/ 2981325 w 2981325"/>
                  <a:gd name="connsiteY4" fmla="*/ 0 h 1676400"/>
                  <a:gd name="connsiteX0" fmla="*/ 2981325 w 2981325"/>
                  <a:gd name="connsiteY0" fmla="*/ 0 h 1676400"/>
                  <a:gd name="connsiteX1" fmla="*/ 2981325 w 2981325"/>
                  <a:gd name="connsiteY1" fmla="*/ 635793 h 1676400"/>
                  <a:gd name="connsiteX2" fmla="*/ 0 w 2981325"/>
                  <a:gd name="connsiteY2" fmla="*/ 1676400 h 1676400"/>
                  <a:gd name="connsiteX3" fmla="*/ 0 w 2981325"/>
                  <a:gd name="connsiteY3" fmla="*/ 1647825 h 1676400"/>
                  <a:gd name="connsiteX4" fmla="*/ 2981325 w 2981325"/>
                  <a:gd name="connsiteY4" fmla="*/ 0 h 1676400"/>
                  <a:gd name="connsiteX0" fmla="*/ 2981325 w 2981325"/>
                  <a:gd name="connsiteY0" fmla="*/ 0 h 1676400"/>
                  <a:gd name="connsiteX1" fmla="*/ 2981325 w 2981325"/>
                  <a:gd name="connsiteY1" fmla="*/ 635793 h 1676400"/>
                  <a:gd name="connsiteX2" fmla="*/ 0 w 2981325"/>
                  <a:gd name="connsiteY2" fmla="*/ 1676400 h 1676400"/>
                  <a:gd name="connsiteX3" fmla="*/ 0 w 2981325"/>
                  <a:gd name="connsiteY3" fmla="*/ 1647825 h 1676400"/>
                  <a:gd name="connsiteX4" fmla="*/ 2981325 w 2981325"/>
                  <a:gd name="connsiteY4" fmla="*/ 0 h 1676400"/>
                  <a:gd name="connsiteX0" fmla="*/ 2981325 w 2981325"/>
                  <a:gd name="connsiteY0" fmla="*/ 0 h 1676400"/>
                  <a:gd name="connsiteX1" fmla="*/ 2981325 w 2981325"/>
                  <a:gd name="connsiteY1" fmla="*/ 635793 h 1676400"/>
                  <a:gd name="connsiteX2" fmla="*/ 0 w 2981325"/>
                  <a:gd name="connsiteY2" fmla="*/ 1676400 h 1676400"/>
                  <a:gd name="connsiteX3" fmla="*/ 0 w 2981325"/>
                  <a:gd name="connsiteY3" fmla="*/ 1647825 h 1676400"/>
                  <a:gd name="connsiteX4" fmla="*/ 2981325 w 2981325"/>
                  <a:gd name="connsiteY4" fmla="*/ 0 h 1676400"/>
                  <a:gd name="connsiteX0" fmla="*/ 2981325 w 2981325"/>
                  <a:gd name="connsiteY0" fmla="*/ 0 h 1676400"/>
                  <a:gd name="connsiteX1" fmla="*/ 2981325 w 2981325"/>
                  <a:gd name="connsiteY1" fmla="*/ 635793 h 1676400"/>
                  <a:gd name="connsiteX2" fmla="*/ 0 w 2981325"/>
                  <a:gd name="connsiteY2" fmla="*/ 1676400 h 1676400"/>
                  <a:gd name="connsiteX3" fmla="*/ 0 w 2981325"/>
                  <a:gd name="connsiteY3" fmla="*/ 1647825 h 1676400"/>
                  <a:gd name="connsiteX4" fmla="*/ 2981325 w 2981325"/>
                  <a:gd name="connsiteY4" fmla="*/ 0 h 1676400"/>
                  <a:gd name="connsiteX0" fmla="*/ 2981325 w 2981325"/>
                  <a:gd name="connsiteY0" fmla="*/ 0 h 1676400"/>
                  <a:gd name="connsiteX1" fmla="*/ 2981325 w 2981325"/>
                  <a:gd name="connsiteY1" fmla="*/ 635793 h 1676400"/>
                  <a:gd name="connsiteX2" fmla="*/ 0 w 2981325"/>
                  <a:gd name="connsiteY2" fmla="*/ 1676400 h 1676400"/>
                  <a:gd name="connsiteX3" fmla="*/ 0 w 2981325"/>
                  <a:gd name="connsiteY3" fmla="*/ 1647825 h 1676400"/>
                  <a:gd name="connsiteX4" fmla="*/ 2981325 w 2981325"/>
                  <a:gd name="connsiteY4" fmla="*/ 0 h 1676400"/>
                  <a:gd name="connsiteX0" fmla="*/ 2981325 w 2981325"/>
                  <a:gd name="connsiteY0" fmla="*/ 0 h 1676430"/>
                  <a:gd name="connsiteX1" fmla="*/ 2981325 w 2981325"/>
                  <a:gd name="connsiteY1" fmla="*/ 635793 h 1676430"/>
                  <a:gd name="connsiteX2" fmla="*/ 0 w 2981325"/>
                  <a:gd name="connsiteY2" fmla="*/ 1676400 h 1676430"/>
                  <a:gd name="connsiteX3" fmla="*/ 0 w 2981325"/>
                  <a:gd name="connsiteY3" fmla="*/ 1647825 h 1676430"/>
                  <a:gd name="connsiteX4" fmla="*/ 2981325 w 2981325"/>
                  <a:gd name="connsiteY4" fmla="*/ 0 h 1676430"/>
                  <a:gd name="connsiteX0" fmla="*/ 2981325 w 2981325"/>
                  <a:gd name="connsiteY0" fmla="*/ 0 h 1676429"/>
                  <a:gd name="connsiteX1" fmla="*/ 2981325 w 2981325"/>
                  <a:gd name="connsiteY1" fmla="*/ 635793 h 1676429"/>
                  <a:gd name="connsiteX2" fmla="*/ 0 w 2981325"/>
                  <a:gd name="connsiteY2" fmla="*/ 1676400 h 1676429"/>
                  <a:gd name="connsiteX3" fmla="*/ 0 w 2981325"/>
                  <a:gd name="connsiteY3" fmla="*/ 1647825 h 1676429"/>
                  <a:gd name="connsiteX4" fmla="*/ 2981325 w 2981325"/>
                  <a:gd name="connsiteY4" fmla="*/ 0 h 1676429"/>
                  <a:gd name="connsiteX0" fmla="*/ 2981325 w 2981325"/>
                  <a:gd name="connsiteY0" fmla="*/ 0 h 1676429"/>
                  <a:gd name="connsiteX1" fmla="*/ 2981325 w 2981325"/>
                  <a:gd name="connsiteY1" fmla="*/ 635793 h 1676429"/>
                  <a:gd name="connsiteX2" fmla="*/ 0 w 2981325"/>
                  <a:gd name="connsiteY2" fmla="*/ 1676400 h 1676429"/>
                  <a:gd name="connsiteX3" fmla="*/ 0 w 2981325"/>
                  <a:gd name="connsiteY3" fmla="*/ 1647825 h 1676429"/>
                  <a:gd name="connsiteX4" fmla="*/ 2981325 w 2981325"/>
                  <a:gd name="connsiteY4" fmla="*/ 0 h 1676429"/>
                  <a:gd name="connsiteX0" fmla="*/ 2981325 w 2981325"/>
                  <a:gd name="connsiteY0" fmla="*/ 0 h 1676429"/>
                  <a:gd name="connsiteX1" fmla="*/ 2981325 w 2981325"/>
                  <a:gd name="connsiteY1" fmla="*/ 635793 h 1676429"/>
                  <a:gd name="connsiteX2" fmla="*/ 0 w 2981325"/>
                  <a:gd name="connsiteY2" fmla="*/ 1676400 h 1676429"/>
                  <a:gd name="connsiteX3" fmla="*/ 0 w 2981325"/>
                  <a:gd name="connsiteY3" fmla="*/ 1647825 h 1676429"/>
                  <a:gd name="connsiteX4" fmla="*/ 2981325 w 2981325"/>
                  <a:gd name="connsiteY4" fmla="*/ 0 h 1676429"/>
                  <a:gd name="connsiteX0" fmla="*/ 2981325 w 2981325"/>
                  <a:gd name="connsiteY0" fmla="*/ 0 h 1676429"/>
                  <a:gd name="connsiteX1" fmla="*/ 2981325 w 2981325"/>
                  <a:gd name="connsiteY1" fmla="*/ 635793 h 1676429"/>
                  <a:gd name="connsiteX2" fmla="*/ 0 w 2981325"/>
                  <a:gd name="connsiteY2" fmla="*/ 1676400 h 1676429"/>
                  <a:gd name="connsiteX3" fmla="*/ 0 w 2981325"/>
                  <a:gd name="connsiteY3" fmla="*/ 1647825 h 1676429"/>
                  <a:gd name="connsiteX4" fmla="*/ 2981325 w 2981325"/>
                  <a:gd name="connsiteY4" fmla="*/ 0 h 1676429"/>
                  <a:gd name="connsiteX0" fmla="*/ 2981325 w 2981325"/>
                  <a:gd name="connsiteY0" fmla="*/ 0 h 1676574"/>
                  <a:gd name="connsiteX1" fmla="*/ 2981325 w 2981325"/>
                  <a:gd name="connsiteY1" fmla="*/ 635793 h 1676574"/>
                  <a:gd name="connsiteX2" fmla="*/ 0 w 2981325"/>
                  <a:gd name="connsiteY2" fmla="*/ 1676400 h 1676574"/>
                  <a:gd name="connsiteX3" fmla="*/ 0 w 2981325"/>
                  <a:gd name="connsiteY3" fmla="*/ 1647825 h 1676574"/>
                  <a:gd name="connsiteX4" fmla="*/ 2981325 w 2981325"/>
                  <a:gd name="connsiteY4" fmla="*/ 0 h 1676574"/>
                  <a:gd name="connsiteX0" fmla="*/ 2981325 w 2981325"/>
                  <a:gd name="connsiteY0" fmla="*/ 0 h 1676574"/>
                  <a:gd name="connsiteX1" fmla="*/ 2981325 w 2981325"/>
                  <a:gd name="connsiteY1" fmla="*/ 635793 h 1676574"/>
                  <a:gd name="connsiteX2" fmla="*/ 0 w 2981325"/>
                  <a:gd name="connsiteY2" fmla="*/ 1676400 h 1676574"/>
                  <a:gd name="connsiteX3" fmla="*/ 0 w 2981325"/>
                  <a:gd name="connsiteY3" fmla="*/ 1647825 h 1676574"/>
                  <a:gd name="connsiteX4" fmla="*/ 2981325 w 2981325"/>
                  <a:gd name="connsiteY4" fmla="*/ 0 h 1676574"/>
                  <a:gd name="connsiteX0" fmla="*/ 2981325 w 2981325"/>
                  <a:gd name="connsiteY0" fmla="*/ 0 h 1676574"/>
                  <a:gd name="connsiteX1" fmla="*/ 2981325 w 2981325"/>
                  <a:gd name="connsiteY1" fmla="*/ 635793 h 1676574"/>
                  <a:gd name="connsiteX2" fmla="*/ 0 w 2981325"/>
                  <a:gd name="connsiteY2" fmla="*/ 1676400 h 1676574"/>
                  <a:gd name="connsiteX3" fmla="*/ 0 w 2981325"/>
                  <a:gd name="connsiteY3" fmla="*/ 1647825 h 1676574"/>
                  <a:gd name="connsiteX4" fmla="*/ 2981325 w 2981325"/>
                  <a:gd name="connsiteY4" fmla="*/ 0 h 1676574"/>
                  <a:gd name="connsiteX0" fmla="*/ 2981325 w 2981325"/>
                  <a:gd name="connsiteY0" fmla="*/ 0 h 1676574"/>
                  <a:gd name="connsiteX1" fmla="*/ 2981325 w 2981325"/>
                  <a:gd name="connsiteY1" fmla="*/ 635793 h 1676574"/>
                  <a:gd name="connsiteX2" fmla="*/ 0 w 2981325"/>
                  <a:gd name="connsiteY2" fmla="*/ 1676400 h 1676574"/>
                  <a:gd name="connsiteX3" fmla="*/ 0 w 2981325"/>
                  <a:gd name="connsiteY3" fmla="*/ 1647825 h 1676574"/>
                  <a:gd name="connsiteX4" fmla="*/ 2981325 w 2981325"/>
                  <a:gd name="connsiteY4" fmla="*/ 0 h 1676574"/>
                  <a:gd name="connsiteX0" fmla="*/ 2981325 w 2981325"/>
                  <a:gd name="connsiteY0" fmla="*/ 0 h 1676574"/>
                  <a:gd name="connsiteX1" fmla="*/ 2981325 w 2981325"/>
                  <a:gd name="connsiteY1" fmla="*/ 635793 h 1676574"/>
                  <a:gd name="connsiteX2" fmla="*/ 0 w 2981325"/>
                  <a:gd name="connsiteY2" fmla="*/ 1676400 h 1676574"/>
                  <a:gd name="connsiteX3" fmla="*/ 0 w 2981325"/>
                  <a:gd name="connsiteY3" fmla="*/ 1647825 h 1676574"/>
                  <a:gd name="connsiteX4" fmla="*/ 2981325 w 2981325"/>
                  <a:gd name="connsiteY4" fmla="*/ 0 h 1676574"/>
                  <a:gd name="connsiteX0" fmla="*/ 2981325 w 2981325"/>
                  <a:gd name="connsiteY0" fmla="*/ 0 h 1676574"/>
                  <a:gd name="connsiteX1" fmla="*/ 2981325 w 2981325"/>
                  <a:gd name="connsiteY1" fmla="*/ 635793 h 1676574"/>
                  <a:gd name="connsiteX2" fmla="*/ 0 w 2981325"/>
                  <a:gd name="connsiteY2" fmla="*/ 1676400 h 1676574"/>
                  <a:gd name="connsiteX3" fmla="*/ 0 w 2981325"/>
                  <a:gd name="connsiteY3" fmla="*/ 1647825 h 1676574"/>
                  <a:gd name="connsiteX4" fmla="*/ 2981325 w 2981325"/>
                  <a:gd name="connsiteY4" fmla="*/ 0 h 16765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1325" h="1676574">
                    <a:moveTo>
                      <a:pt x="2981325" y="0"/>
                    </a:moveTo>
                    <a:lnTo>
                      <a:pt x="2981325" y="635793"/>
                    </a:lnTo>
                    <a:cubicBezTo>
                      <a:pt x="2294731" y="1423191"/>
                      <a:pt x="1772445" y="1684337"/>
                      <a:pt x="0" y="1676400"/>
                    </a:cubicBezTo>
                    <a:lnTo>
                      <a:pt x="0" y="1647825"/>
                    </a:lnTo>
                    <a:cubicBezTo>
                      <a:pt x="1596230" y="1579563"/>
                      <a:pt x="2335213" y="1530351"/>
                      <a:pt x="2981325" y="0"/>
                    </a:cubicBezTo>
                    <a:close/>
                  </a:path>
                </a:pathLst>
              </a:custGeom>
              <a:solidFill>
                <a:srgbClr val="E2E7EA"/>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GB" sz="675" b="1" i="0" u="none" strike="noStrike" kern="1200" cap="none" spc="0" normalizeH="0" baseline="0" noProof="0">
                  <a:ln>
                    <a:noFill/>
                  </a:ln>
                  <a:solidFill>
                    <a:srgbClr val="FFFFFF"/>
                  </a:solidFill>
                  <a:effectLst/>
                  <a:uLnTx/>
                  <a:uFillTx/>
                  <a:latin typeface="Arial"/>
                  <a:ea typeface="+mn-ea"/>
                  <a:cs typeface="+mn-cs"/>
                </a:endParaRPr>
              </a:p>
            </p:txBody>
          </p:sp>
          <p:cxnSp>
            <p:nvCxnSpPr>
              <p:cNvPr id="117" name="Straight Connector 116">
                <a:extLst>
                  <a:ext uri="{FF2B5EF4-FFF2-40B4-BE49-F238E27FC236}">
                    <a16:creationId xmlns:a16="http://schemas.microsoft.com/office/drawing/2014/main" id="{B7CDC356-0008-BF96-0A86-DC936CB3A16C}"/>
                  </a:ext>
                </a:extLst>
              </p:cNvPr>
              <p:cNvCxnSpPr>
                <a:cxnSpLocks/>
              </p:cNvCxnSpPr>
              <p:nvPr/>
            </p:nvCxnSpPr>
            <p:spPr>
              <a:xfrm>
                <a:off x="8607312" y="2505457"/>
                <a:ext cx="0" cy="2719346"/>
              </a:xfrm>
              <a:prstGeom prst="line">
                <a:avLst/>
              </a:prstGeom>
              <a:ln w="12700" cap="sq">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F35059CD-1ABE-413A-D3B0-A81C55A02201}"/>
                  </a:ext>
                </a:extLst>
              </p:cNvPr>
              <p:cNvCxnSpPr>
                <a:cxnSpLocks/>
              </p:cNvCxnSpPr>
              <p:nvPr/>
            </p:nvCxnSpPr>
            <p:spPr>
              <a:xfrm flipH="1">
                <a:off x="8607312" y="5228128"/>
                <a:ext cx="3051174" cy="0"/>
              </a:xfrm>
              <a:prstGeom prst="line">
                <a:avLst/>
              </a:prstGeom>
              <a:ln w="12700" cap="sq">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Arrow Connector 120">
                <a:extLst>
                  <a:ext uri="{FF2B5EF4-FFF2-40B4-BE49-F238E27FC236}">
                    <a16:creationId xmlns:a16="http://schemas.microsoft.com/office/drawing/2014/main" id="{99CC28BB-359D-02BC-F1F9-311A71A1C293}"/>
                  </a:ext>
                </a:extLst>
              </p:cNvPr>
              <p:cNvCxnSpPr>
                <a:cxnSpLocks/>
              </p:cNvCxnSpPr>
              <p:nvPr/>
            </p:nvCxnSpPr>
            <p:spPr>
              <a:xfrm flipV="1">
                <a:off x="8490693" y="2505456"/>
                <a:ext cx="0" cy="2719335"/>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26" name="Freeform: Shape 57">
                <a:extLst>
                  <a:ext uri="{FF2B5EF4-FFF2-40B4-BE49-F238E27FC236}">
                    <a16:creationId xmlns:a16="http://schemas.microsoft.com/office/drawing/2014/main" id="{D8773CD3-A065-77BE-DAED-C2293123F009}"/>
                  </a:ext>
                </a:extLst>
              </p:cNvPr>
              <p:cNvSpPr/>
              <p:nvPr/>
            </p:nvSpPr>
            <p:spPr>
              <a:xfrm>
                <a:off x="8687088" y="3540654"/>
                <a:ext cx="2976161" cy="1545345"/>
              </a:xfrm>
              <a:custGeom>
                <a:avLst/>
                <a:gdLst>
                  <a:gd name="connsiteX0" fmla="*/ 0 w 2978590"/>
                  <a:gd name="connsiteY0" fmla="*/ 1545125 h 1545125"/>
                  <a:gd name="connsiteX1" fmla="*/ 2978590 w 2978590"/>
                  <a:gd name="connsiteY1" fmla="*/ 0 h 1545125"/>
                  <a:gd name="connsiteX0" fmla="*/ 0 w 2978590"/>
                  <a:gd name="connsiteY0" fmla="*/ 1545125 h 1545125"/>
                  <a:gd name="connsiteX1" fmla="*/ 2978590 w 2978590"/>
                  <a:gd name="connsiteY1" fmla="*/ 0 h 1545125"/>
                  <a:gd name="connsiteX0" fmla="*/ 0 w 2978590"/>
                  <a:gd name="connsiteY0" fmla="*/ 1545125 h 1545125"/>
                  <a:gd name="connsiteX1" fmla="*/ 2978590 w 2978590"/>
                  <a:gd name="connsiteY1" fmla="*/ 0 h 1545125"/>
                  <a:gd name="connsiteX0" fmla="*/ 0 w 2978590"/>
                  <a:gd name="connsiteY0" fmla="*/ 1545125 h 1545125"/>
                  <a:gd name="connsiteX1" fmla="*/ 2978590 w 2978590"/>
                  <a:gd name="connsiteY1" fmla="*/ 0 h 1545125"/>
                  <a:gd name="connsiteX0" fmla="*/ 0 w 2978590"/>
                  <a:gd name="connsiteY0" fmla="*/ 1545125 h 1545125"/>
                  <a:gd name="connsiteX1" fmla="*/ 2978590 w 2978590"/>
                  <a:gd name="connsiteY1" fmla="*/ 0 h 1545125"/>
                  <a:gd name="connsiteX0" fmla="*/ 0 w 2978590"/>
                  <a:gd name="connsiteY0" fmla="*/ 1545125 h 1545436"/>
                  <a:gd name="connsiteX1" fmla="*/ 2978590 w 2978590"/>
                  <a:gd name="connsiteY1" fmla="*/ 0 h 1545436"/>
                  <a:gd name="connsiteX0" fmla="*/ 0 w 2978590"/>
                  <a:gd name="connsiteY0" fmla="*/ 1545125 h 1545345"/>
                  <a:gd name="connsiteX1" fmla="*/ 2978590 w 2978590"/>
                  <a:gd name="connsiteY1" fmla="*/ 0 h 1545345"/>
                  <a:gd name="connsiteX0" fmla="*/ 0 w 2978590"/>
                  <a:gd name="connsiteY0" fmla="*/ 1545125 h 1545345"/>
                  <a:gd name="connsiteX1" fmla="*/ 2978590 w 2978590"/>
                  <a:gd name="connsiteY1" fmla="*/ 0 h 1545345"/>
                </a:gdLst>
                <a:ahLst/>
                <a:cxnLst>
                  <a:cxn ang="0">
                    <a:pos x="connsiteX0" y="connsiteY0"/>
                  </a:cxn>
                  <a:cxn ang="0">
                    <a:pos x="connsiteX1" y="connsiteY1"/>
                  </a:cxn>
                </a:cxnLst>
                <a:rect l="l" t="t" r="r" b="b"/>
                <a:pathLst>
                  <a:path w="2978590" h="1545345">
                    <a:moveTo>
                      <a:pt x="0" y="1545125"/>
                    </a:moveTo>
                    <a:cubicBezTo>
                      <a:pt x="2067805" y="1557274"/>
                      <a:pt x="2444923" y="1066979"/>
                      <a:pt x="2978590" y="0"/>
                    </a:cubicBezTo>
                  </a:path>
                </a:pathLst>
              </a:custGeom>
              <a:noFill/>
              <a:ln w="19050" cap="rnd">
                <a:solidFill>
                  <a:schemeClr val="accent4">
                    <a:lumMod val="75000"/>
                  </a:schemeClr>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GB" sz="675" b="1" i="0" u="none" strike="noStrike" kern="1200" cap="none" spc="0" normalizeH="0" baseline="0" noProof="0">
                  <a:ln>
                    <a:noFill/>
                  </a:ln>
                  <a:solidFill>
                    <a:srgbClr val="FFFFFF"/>
                  </a:solidFill>
                  <a:effectLst/>
                  <a:uLnTx/>
                  <a:uFillTx/>
                  <a:latin typeface="Arial"/>
                  <a:ea typeface="+mn-ea"/>
                  <a:cs typeface="+mn-cs"/>
                </a:endParaRPr>
              </a:p>
            </p:txBody>
          </p:sp>
          <p:sp>
            <p:nvSpPr>
              <p:cNvPr id="127" name="Freeform: Shape 58">
                <a:extLst>
                  <a:ext uri="{FF2B5EF4-FFF2-40B4-BE49-F238E27FC236}">
                    <a16:creationId xmlns:a16="http://schemas.microsoft.com/office/drawing/2014/main" id="{4336F878-2D22-94BD-CA9C-3D73A6C77EA3}"/>
                  </a:ext>
                </a:extLst>
              </p:cNvPr>
              <p:cNvSpPr/>
              <p:nvPr/>
            </p:nvSpPr>
            <p:spPr>
              <a:xfrm>
                <a:off x="8689069" y="3735680"/>
                <a:ext cx="2971800" cy="1352549"/>
              </a:xfrm>
              <a:custGeom>
                <a:avLst/>
                <a:gdLst>
                  <a:gd name="connsiteX0" fmla="*/ 2974181 w 2974181"/>
                  <a:gd name="connsiteY0" fmla="*/ 0 h 1354931"/>
                  <a:gd name="connsiteX1" fmla="*/ 0 w 2974181"/>
                  <a:gd name="connsiteY1" fmla="*/ 1354931 h 1354931"/>
                  <a:gd name="connsiteX0" fmla="*/ 2974181 w 2974181"/>
                  <a:gd name="connsiteY0" fmla="*/ 0 h 1354931"/>
                  <a:gd name="connsiteX1" fmla="*/ 0 w 2974181"/>
                  <a:gd name="connsiteY1" fmla="*/ 1354931 h 1354931"/>
                  <a:gd name="connsiteX0" fmla="*/ 2974181 w 2974181"/>
                  <a:gd name="connsiteY0" fmla="*/ 0 h 1355463"/>
                  <a:gd name="connsiteX1" fmla="*/ 0 w 2974181"/>
                  <a:gd name="connsiteY1" fmla="*/ 1354931 h 1355463"/>
                  <a:gd name="connsiteX0" fmla="*/ 2974181 w 2974181"/>
                  <a:gd name="connsiteY0" fmla="*/ 0 h 1355445"/>
                  <a:gd name="connsiteX1" fmla="*/ 0 w 2974181"/>
                  <a:gd name="connsiteY1" fmla="*/ 1354931 h 1355445"/>
                  <a:gd name="connsiteX0" fmla="*/ 2974181 w 2974181"/>
                  <a:gd name="connsiteY0" fmla="*/ 0 h 1355431"/>
                  <a:gd name="connsiteX1" fmla="*/ 0 w 2974181"/>
                  <a:gd name="connsiteY1" fmla="*/ 1354931 h 1355431"/>
                  <a:gd name="connsiteX0" fmla="*/ 2974181 w 2974181"/>
                  <a:gd name="connsiteY0" fmla="*/ 0 h 1355431"/>
                  <a:gd name="connsiteX1" fmla="*/ 0 w 2974181"/>
                  <a:gd name="connsiteY1" fmla="*/ 1354931 h 1355431"/>
                  <a:gd name="connsiteX0" fmla="*/ 2971800 w 2971800"/>
                  <a:gd name="connsiteY0" fmla="*/ 0 h 1353052"/>
                  <a:gd name="connsiteX1" fmla="*/ 0 w 2971800"/>
                  <a:gd name="connsiteY1" fmla="*/ 1352549 h 1353052"/>
                  <a:gd name="connsiteX0" fmla="*/ 2971800 w 2971800"/>
                  <a:gd name="connsiteY0" fmla="*/ 0 h 1353214"/>
                  <a:gd name="connsiteX1" fmla="*/ 0 w 2971800"/>
                  <a:gd name="connsiteY1" fmla="*/ 1352549 h 1353214"/>
                  <a:gd name="connsiteX0" fmla="*/ 2971800 w 2971800"/>
                  <a:gd name="connsiteY0" fmla="*/ 0 h 1352792"/>
                  <a:gd name="connsiteX1" fmla="*/ 0 w 2971800"/>
                  <a:gd name="connsiteY1" fmla="*/ 1352549 h 1352792"/>
                  <a:gd name="connsiteX0" fmla="*/ 2971800 w 2971800"/>
                  <a:gd name="connsiteY0" fmla="*/ 0 h 1352549"/>
                  <a:gd name="connsiteX1" fmla="*/ 0 w 2971800"/>
                  <a:gd name="connsiteY1" fmla="*/ 1352549 h 1352549"/>
                  <a:gd name="connsiteX0" fmla="*/ 2971800 w 2971800"/>
                  <a:gd name="connsiteY0" fmla="*/ 0 h 1352549"/>
                  <a:gd name="connsiteX1" fmla="*/ 0 w 2971800"/>
                  <a:gd name="connsiteY1" fmla="*/ 1352549 h 1352549"/>
                  <a:gd name="connsiteX0" fmla="*/ 2971800 w 2971800"/>
                  <a:gd name="connsiteY0" fmla="*/ 0 h 1352549"/>
                  <a:gd name="connsiteX1" fmla="*/ 0 w 2971800"/>
                  <a:gd name="connsiteY1" fmla="*/ 1352549 h 1352549"/>
                  <a:gd name="connsiteX0" fmla="*/ 2971800 w 2971800"/>
                  <a:gd name="connsiteY0" fmla="*/ 0 h 1352549"/>
                  <a:gd name="connsiteX1" fmla="*/ 0 w 2971800"/>
                  <a:gd name="connsiteY1" fmla="*/ 1352549 h 1352549"/>
                  <a:gd name="connsiteX0" fmla="*/ 2971800 w 2971800"/>
                  <a:gd name="connsiteY0" fmla="*/ 0 h 1352549"/>
                  <a:gd name="connsiteX1" fmla="*/ 0 w 2971800"/>
                  <a:gd name="connsiteY1" fmla="*/ 1352549 h 1352549"/>
                  <a:gd name="connsiteX0" fmla="*/ 2971800 w 2971800"/>
                  <a:gd name="connsiteY0" fmla="*/ 0 h 1352549"/>
                  <a:gd name="connsiteX1" fmla="*/ 0 w 2971800"/>
                  <a:gd name="connsiteY1" fmla="*/ 1352549 h 1352549"/>
                  <a:gd name="connsiteX0" fmla="*/ 2971800 w 2971800"/>
                  <a:gd name="connsiteY0" fmla="*/ 0 h 1352549"/>
                  <a:gd name="connsiteX1" fmla="*/ 0 w 2971800"/>
                  <a:gd name="connsiteY1" fmla="*/ 1352549 h 1352549"/>
                  <a:gd name="connsiteX0" fmla="*/ 2971800 w 2971800"/>
                  <a:gd name="connsiteY0" fmla="*/ 0 h 1352549"/>
                  <a:gd name="connsiteX1" fmla="*/ 0 w 2971800"/>
                  <a:gd name="connsiteY1" fmla="*/ 1352549 h 1352549"/>
                  <a:gd name="connsiteX0" fmla="*/ 2971800 w 2971800"/>
                  <a:gd name="connsiteY0" fmla="*/ 0 h 1352549"/>
                  <a:gd name="connsiteX1" fmla="*/ 0 w 2971800"/>
                  <a:gd name="connsiteY1" fmla="*/ 1352549 h 1352549"/>
                </a:gdLst>
                <a:ahLst/>
                <a:cxnLst>
                  <a:cxn ang="0">
                    <a:pos x="connsiteX0" y="connsiteY0"/>
                  </a:cxn>
                  <a:cxn ang="0">
                    <a:pos x="connsiteX1" y="connsiteY1"/>
                  </a:cxn>
                </a:cxnLst>
                <a:rect l="l" t="t" r="r" b="b"/>
                <a:pathLst>
                  <a:path w="2971800" h="1352549">
                    <a:moveTo>
                      <a:pt x="2971800" y="0"/>
                    </a:moveTo>
                    <a:cubicBezTo>
                      <a:pt x="2413792" y="1030289"/>
                      <a:pt x="1831975" y="1339055"/>
                      <a:pt x="0" y="1352549"/>
                    </a:cubicBezTo>
                  </a:path>
                </a:pathLst>
              </a:custGeom>
              <a:noFill/>
              <a:ln w="19050" cap="rnd">
                <a:solidFill>
                  <a:schemeClr val="accent5"/>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GB" sz="675" b="1" i="0" u="none" strike="noStrike" kern="1200" cap="none" spc="0" normalizeH="0" baseline="0" noProof="0">
                  <a:ln>
                    <a:noFill/>
                  </a:ln>
                  <a:solidFill>
                    <a:srgbClr val="FFFFFF"/>
                  </a:solidFill>
                  <a:effectLst/>
                  <a:uLnTx/>
                  <a:uFillTx/>
                  <a:latin typeface="Arial"/>
                  <a:ea typeface="+mn-ea"/>
                  <a:cs typeface="+mn-cs"/>
                </a:endParaRPr>
              </a:p>
            </p:txBody>
          </p:sp>
        </p:grpSp>
      </p:grpSp>
    </p:spTree>
    <p:extLst>
      <p:ext uri="{BB962C8B-B14F-4D97-AF65-F5344CB8AC3E}">
        <p14:creationId xmlns:p14="http://schemas.microsoft.com/office/powerpoint/2010/main" val="2850825017"/>
      </p:ext>
    </p:extLst>
  </p:cSld>
  <p:clrMapOvr>
    <a:masterClrMapping/>
  </p:clrMapOvr>
</p:sld>
</file>

<file path=ppt/theme/theme1.xml><?xml version="1.0" encoding="utf-8"?>
<a:theme xmlns:a="http://schemas.openxmlformats.org/drawingml/2006/main" name="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4" ma:contentTypeDescription="Create a new document." ma:contentTypeScope="" ma:versionID="bff8f0936fa74a577c13ba58e1b7ec20">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cbcdc56f889fb4abd4af81948767b608"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Props1.xml><?xml version="1.0" encoding="utf-8"?>
<ds:datastoreItem xmlns:ds="http://schemas.openxmlformats.org/officeDocument/2006/customXml" ds:itemID="{BFBE14FC-6830-41D9-B09E-A6AE3E264A06}">
  <ds:schemaRefs>
    <ds:schemaRef ds:uri="http://schemas.microsoft.com/sharepoint/v3/contenttype/forms"/>
  </ds:schemaRefs>
</ds:datastoreItem>
</file>

<file path=customXml/itemProps2.xml><?xml version="1.0" encoding="utf-8"?>
<ds:datastoreItem xmlns:ds="http://schemas.openxmlformats.org/officeDocument/2006/customXml" ds:itemID="{DA174A19-02D1-4FBD-8D97-3CBDBB90CB8E}">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EAD98DE-715D-4218-A8DC-58DC603D87D7}">
  <ds:schemaRefs>
    <ds:schemaRef ds:uri="08562aa6-c0ad-4fb9-8a82-15409d3a28b4"/>
    <ds:schemaRef ds:uri="28627d7c-4416-4bc1-86cf-ca6c3a42a8f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Neurotorium - PowerPoint-Skabelon - Med slideeksempler</Template>
  <TotalTime>52</TotalTime>
  <Words>468</Words>
  <Application>Microsoft Office PowerPoint</Application>
  <PresentationFormat>Widescreen</PresentationFormat>
  <Paragraphs>21</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Office Theme</vt:lpstr>
      <vt:lpstr>Prevalence of Alzheimer’s disease increases with age </vt:lpstr>
    </vt:vector>
  </TitlesOfParts>
  <Company>Neurotorium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Addiction</dc:title>
  <dc:subject>Neurotorium PowerPoint</dc:subject>
  <dc:creator>Liz Kelly</dc:creator>
  <cp:lastModifiedBy>Viktoria-Maria Hvidtfelt Lykke</cp:lastModifiedBy>
  <cp:revision>6</cp:revision>
  <cp:lastPrinted>2023-04-25T10:12:17Z</cp:lastPrinted>
  <dcterms:created xsi:type="dcterms:W3CDTF">2022-02-04T12:28:06Z</dcterms:created>
  <dcterms:modified xsi:type="dcterms:W3CDTF">2023-11-07T07:19:34Z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y fmtid="{D5CDD505-2E9C-101B-9397-08002B2CF9AE}" pid="4" name="TemplateUrl">
    <vt:lpwstr/>
  </property>
  <property fmtid="{D5CDD505-2E9C-101B-9397-08002B2CF9AE}" pid="5" name="_ExtendedDescription">
    <vt:lpwstr/>
  </property>
  <property fmtid="{D5CDD505-2E9C-101B-9397-08002B2CF9AE}" pid="6" name="xd_ProgID">
    <vt:lpwstr/>
  </property>
  <property fmtid="{D5CDD505-2E9C-101B-9397-08002B2CF9AE}" pid="7" name="Order">
    <vt:r8>59800</vt:r8>
  </property>
</Properties>
</file>