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837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666C122B-1FF1-7FD1-911E-03AFAA06F6A3}" name="Wendy Haywood" initials="WH" userId="S::Wendy.Haywood@primeglobalpeople.com::153c5827-61be-4dc0-9422-f15b9b92b541" providerId="AD"/>
  <p188:author id="{BAFB692C-2DFB-4433-BA2B-0D4F185CF30B}" name="Aoife Gratte" initials="AG" userId="S::Aoife.Gratte@primeglobalpeople.com::c48a97b4-164b-412e-b235-2ebf0a8f49bd" providerId="AD"/>
  <p188:author id="{3F50E932-CC23-323A-8B7A-72BD7DDAD2D7}" name="joseph.therriault1@gmail.com" initials="jo" userId="S::urn:spo:guest#joseph.therriault1@gmail.com::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rgan, Celia" initials="MC" lastIdx="67" clrIdx="6">
    <p:extLst>
      <p:ext uri="{19B8F6BF-5375-455C-9EA6-DF929625EA0E}">
        <p15:presenceInfo xmlns:p15="http://schemas.microsoft.com/office/powerpoint/2012/main" userId="S::celia.morgan@exeter.ac.uk::29bcb0e8-5fe3-4c38-a669-f58f3a61a3c4" providerId="AD"/>
      </p:ext>
    </p:extLst>
  </p:cmAuthor>
  <p:cmAuthor id="1" name="Chris Edge" initials="CE" lastIdx="14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29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Laura Edwards-Ingram" initials="LEI" lastIdx="70" clrIdx="5">
    <p:extLst>
      <p:ext uri="{19B8F6BF-5375-455C-9EA6-DF929625EA0E}">
        <p15:presenceInfo xmlns:p15="http://schemas.microsoft.com/office/powerpoint/2012/main" userId="S::Laura.Edwards-Ingram@primeglobalpeople.com::e4f8a1d5-4dcf-4866-90cf-c2cbd767f4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1CC"/>
    <a:srgbClr val="E2E7EA"/>
    <a:srgbClr val="F8F7F6"/>
    <a:srgbClr val="FFFFFF"/>
    <a:srgbClr val="717171"/>
    <a:srgbClr val="B2A499"/>
    <a:srgbClr val="EA1E3B"/>
    <a:srgbClr val="9AA49C"/>
    <a:srgbClr val="D9D1C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607" autoAdjust="0"/>
  </p:normalViewPr>
  <p:slideViewPr>
    <p:cSldViewPr snapToGrid="0">
      <p:cViewPr varScale="1">
        <p:scale>
          <a:sx n="78" d="100"/>
          <a:sy n="78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403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  <p:sp>
        <p:nvSpPr>
          <p:cNvPr id="8" name="Slide Image Placeholder 3">
            <a:extLst>
              <a:ext uri="{FF2B5EF4-FFF2-40B4-BE49-F238E27FC236}">
                <a16:creationId xmlns:a16="http://schemas.microsoft.com/office/drawing/2014/main" id="{58E3F423-979E-11EF-3A5D-E91C1BF4A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Notes Placeholder 4">
            <a:extLst>
              <a:ext uri="{FF2B5EF4-FFF2-40B4-BE49-F238E27FC236}">
                <a16:creationId xmlns:a16="http://schemas.microsoft.com/office/drawing/2014/main" id="{614C4E0D-804E-81EA-9ED5-9CF0F4C54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D14DC021-FBE0-F142-27D2-79419F1CE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256EF12F-1F0C-DE63-B185-0DB23A2B1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401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26713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3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/>
              <a:t>Burden of AD</a:t>
            </a:r>
            <a:endParaRPr lang="en-US" sz="4000"/>
          </a:p>
        </p:txBody>
      </p:sp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FCAEE26E-E7BA-4D8E-B30A-662028035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i="1"/>
              <a:t>Alzheimer’s disease (AD)</a:t>
            </a:r>
            <a:endParaRPr lang="en-US" i="1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089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174A19-02D1-4FBD-8D97-3CBDBB90CB8E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53</TotalTime>
  <Words>9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Burden of AD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8</cp:revision>
  <cp:lastPrinted>2023-04-25T10:12:17Z</cp:lastPrinted>
  <dcterms:created xsi:type="dcterms:W3CDTF">2022-02-04T12:28:06Z</dcterms:created>
  <dcterms:modified xsi:type="dcterms:W3CDTF">2023-11-07T07:20:20Z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TemplateUrl">
    <vt:lpwstr/>
  </property>
  <property fmtid="{D5CDD505-2E9C-101B-9397-08002B2CF9AE}" pid="5" name="_ExtendedDescription">
    <vt:lpwstr/>
  </property>
  <property fmtid="{D5CDD505-2E9C-101B-9397-08002B2CF9AE}" pid="6" name="xd_ProgID">
    <vt:lpwstr/>
  </property>
  <property fmtid="{D5CDD505-2E9C-101B-9397-08002B2CF9AE}" pid="7" name="Order">
    <vt:r8>59800</vt:r8>
  </property>
</Properties>
</file>